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1" r:id="rId3"/>
    <p:sldId id="257" r:id="rId4"/>
    <p:sldId id="258" r:id="rId5"/>
    <p:sldId id="260" r:id="rId6"/>
    <p:sldId id="266" r:id="rId7"/>
    <p:sldId id="268" r:id="rId8"/>
    <p:sldId id="269" r:id="rId9"/>
  </p:sldIdLst>
  <p:sldSz cx="12192000" cy="6858000"/>
  <p:notesSz cx="7104063" cy="102346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1E02"/>
    <a:srgbClr val="E61E2B"/>
    <a:srgbClr val="FFFFFF"/>
    <a:srgbClr val="E6E6E6"/>
    <a:srgbClr val="000000"/>
    <a:srgbClr val="E61D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38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" y="1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191408C7-1BC5-43BE-9DE7-C508A2909D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6278CB6-93A9-48BF-9CB1-7D307E9D8A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3AB169C6-2A7B-4C20-8794-9AFA07D909CB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750AC48-E06B-4747-A67F-8D0E2EC067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9AB44C3-A675-4F08-B2BE-517F8AE766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1A440266-FC62-44E0-9649-E3BCE686A8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1066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5A08967-175B-44DF-9F63-75046A8E9BF1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D08E665B-9E8D-47AD-9BB8-EA7438C4C5E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5817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Verenigde_Staten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nl.wikipedia.org/wiki/1850" TargetMode="External"/><Relationship Id="rId5" Type="http://schemas.openxmlformats.org/officeDocument/2006/relationships/hyperlink" Target="https://nl.wikipedia.org/wiki/Rome_(Georgia)" TargetMode="External"/><Relationship Id="rId4" Type="http://schemas.openxmlformats.org/officeDocument/2006/relationships/hyperlink" Target="https://nl.wikipedia.org/wiki/Coca-Cola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7954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153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Coca-Cola is bedacht in 1886 door de apotheker John </a:t>
            </a:r>
            <a:r>
              <a:rPr lang="nl-NL" dirty="0" err="1"/>
              <a:t>Pemberton</a:t>
            </a:r>
            <a:r>
              <a:rPr lang="nl-NL" dirty="0"/>
              <a:t> die eerder een variant op de destijds populaire alcoholische Vin </a:t>
            </a:r>
            <a:r>
              <a:rPr lang="nl-NL" dirty="0" err="1"/>
              <a:t>Mariani</a:t>
            </a:r>
            <a:r>
              <a:rPr lang="nl-NL" dirty="0"/>
              <a:t> ontwikkelde die hij </a:t>
            </a:r>
            <a:r>
              <a:rPr lang="nl-NL" dirty="0" err="1"/>
              <a:t>Pemberton's</a:t>
            </a:r>
            <a:r>
              <a:rPr lang="nl-NL" dirty="0"/>
              <a:t> French </a:t>
            </a:r>
            <a:r>
              <a:rPr lang="nl-NL" dirty="0" err="1"/>
              <a:t>wine</a:t>
            </a:r>
            <a:r>
              <a:rPr lang="nl-NL" dirty="0"/>
              <a:t> coca noemde. 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772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John </a:t>
            </a:r>
            <a:r>
              <a:rPr lang="nl-NL" b="1" dirty="0" err="1"/>
              <a:t>Stith</a:t>
            </a:r>
            <a:r>
              <a:rPr lang="nl-NL" b="1" dirty="0"/>
              <a:t> </a:t>
            </a:r>
            <a:r>
              <a:rPr lang="nl-NL" b="1" dirty="0" err="1"/>
              <a:t>Pemberton</a:t>
            </a:r>
            <a:r>
              <a:rPr lang="nl-NL" dirty="0"/>
              <a:t> was een </a:t>
            </a:r>
            <a:r>
              <a:rPr lang="nl-NL" dirty="0">
                <a:hlinkClick r:id="rId3" tooltip="Verenigde Staten"/>
              </a:rPr>
              <a:t>Amerikaanse</a:t>
            </a:r>
            <a:r>
              <a:rPr lang="nl-NL" dirty="0"/>
              <a:t> arts en apotheker maar is vooral bekend als de bedenker van de drank </a:t>
            </a:r>
            <a:r>
              <a:rPr lang="nl-NL" dirty="0">
                <a:hlinkClick r:id="rId4" tooltip="Coca-Cola"/>
              </a:rPr>
              <a:t>Coca-Cola</a:t>
            </a:r>
            <a:r>
              <a:rPr lang="nl-NL" dirty="0"/>
              <a:t>. Zijn jeugd bracht hij door in </a:t>
            </a:r>
            <a:r>
              <a:rPr lang="nl-NL" dirty="0">
                <a:hlinkClick r:id="rId5" tooltip="Rome (Georgia)"/>
              </a:rPr>
              <a:t>Rome (Georgia)</a:t>
            </a:r>
            <a:r>
              <a:rPr lang="nl-NL" dirty="0"/>
              <a:t>. Hij studeerde af aan het Southern </a:t>
            </a:r>
            <a:r>
              <a:rPr lang="nl-NL" dirty="0" err="1"/>
              <a:t>Botanico</a:t>
            </a:r>
            <a:r>
              <a:rPr lang="nl-NL" dirty="0"/>
              <a:t> </a:t>
            </a:r>
            <a:r>
              <a:rPr lang="nl-NL" dirty="0" err="1"/>
              <a:t>Medical</a:t>
            </a:r>
            <a:r>
              <a:rPr lang="nl-NL" dirty="0"/>
              <a:t> College in Georgia in </a:t>
            </a:r>
            <a:r>
              <a:rPr lang="nl-NL" dirty="0">
                <a:hlinkClick r:id="rId6" tooltip="1850"/>
              </a:rPr>
              <a:t>1850</a:t>
            </a:r>
            <a:r>
              <a:rPr lang="nl-NL" dirty="0"/>
              <a:t>. Hij is geboren op 8 juli 1831 en is overleden op 18 augustus 1888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362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Tijdens de Olympische Spelen van 1928 was Coca-Cola voor het eerst in Nederland verkrijgbaar. Het eerste verkooppunt was een kraampje op het terrein van het Olympisch Stadion in Amsterdam. Nu grapje maken.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0212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Coc</a:t>
            </a:r>
            <a:r>
              <a:rPr lang="nl-NL" dirty="0"/>
              <a:t>-Cola company heeft niet als enige drankje de Cola. Zij zijn ook de makers van Minute </a:t>
            </a:r>
            <a:r>
              <a:rPr lang="nl-NL" dirty="0" err="1"/>
              <a:t>Maid</a:t>
            </a:r>
            <a:r>
              <a:rPr lang="nl-NL" dirty="0"/>
              <a:t>, Fanta, </a:t>
            </a:r>
            <a:r>
              <a:rPr lang="nl-NL" dirty="0" err="1"/>
              <a:t>Fuze</a:t>
            </a:r>
            <a:r>
              <a:rPr lang="nl-NL" dirty="0"/>
              <a:t> Tea, Sprite en Aquarius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0669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Coca-Cola is verkrijgbaar in meer dan 200 landen.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3270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Nu gaan we een filmpje kijken over de productie van Coca-Cola in Nederland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665B-9E8D-47AD-9BB8-EA7438C4C5EF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5524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rgbClr val="E61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Afbeelding 48">
            <a:extLst>
              <a:ext uri="{FF2B5EF4-FFF2-40B4-BE49-F238E27FC236}">
                <a16:creationId xmlns:a16="http://schemas.microsoft.com/office/drawing/2014/main" id="{221BAD37-2B3F-47E6-ACDE-E902707686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16483" y1="51354" x2="18064" y2="47856"/>
                        <a14:foregroundMark x1="23991" y1="48815" x2="24866" y2="47630"/>
                        <a14:foregroundMark x1="52300" y1="49605" x2="50833" y2="54345"/>
                        <a14:foregroundMark x1="50325" y1="42325" x2="50917" y2="41309"/>
                        <a14:foregroundMark x1="81428" y1="71501" x2="81428" y2="71501"/>
                        <a14:foregroundMark x1="81823" y1="71501" x2="81513" y2="71501"/>
                        <a14:backgroundMark x1="41942" y1="24944" x2="53006" y2="261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2402" y="1318077"/>
            <a:ext cx="6783398" cy="3392657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DCB3E3-BAEF-4334-8F82-A4A6017EB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F47E283-CF33-4528-A83C-7E5AA583E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C08C6A4-E072-4339-8D4D-7FD7D0AFA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Dubbele golf 10">
            <a:extLst>
              <a:ext uri="{FF2B5EF4-FFF2-40B4-BE49-F238E27FC236}">
                <a16:creationId xmlns:a16="http://schemas.microsoft.com/office/drawing/2014/main" id="{1F42E679-2037-4F93-9ED3-3527D676EA62}"/>
              </a:ext>
            </a:extLst>
          </p:cNvPr>
          <p:cNvSpPr/>
          <p:nvPr userDrawn="1"/>
        </p:nvSpPr>
        <p:spPr>
          <a:xfrm>
            <a:off x="0" y="-3985146"/>
            <a:ext cx="12192000" cy="3916106"/>
          </a:xfrm>
          <a:prstGeom prst="doubleWave">
            <a:avLst/>
          </a:prstGeom>
          <a:solidFill>
            <a:srgbClr val="E61E2B"/>
          </a:solidFill>
          <a:ln>
            <a:solidFill>
              <a:srgbClr val="E61E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F08AB4E8-ADA6-4DE4-A45A-2C18CAE1FA64}"/>
              </a:ext>
            </a:extLst>
          </p:cNvPr>
          <p:cNvSpPr/>
          <p:nvPr userDrawn="1"/>
        </p:nvSpPr>
        <p:spPr>
          <a:xfrm>
            <a:off x="369109" y="-2352462"/>
            <a:ext cx="1152000" cy="1152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3542F55D-C3EF-4CE0-A96C-C8D8DC7111C8}"/>
              </a:ext>
            </a:extLst>
          </p:cNvPr>
          <p:cNvSpPr/>
          <p:nvPr userDrawn="1"/>
        </p:nvSpPr>
        <p:spPr>
          <a:xfrm>
            <a:off x="4696568" y="-1920555"/>
            <a:ext cx="1328400" cy="132873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A3B8ED54-EB33-419F-84DD-3C592A9BDAEB}"/>
              </a:ext>
            </a:extLst>
          </p:cNvPr>
          <p:cNvSpPr/>
          <p:nvPr userDrawn="1"/>
        </p:nvSpPr>
        <p:spPr>
          <a:xfrm>
            <a:off x="8022600" y="-1966856"/>
            <a:ext cx="1080000" cy="108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0AB909BF-01F2-41F6-99F4-7CD1F1F4C44E}"/>
              </a:ext>
            </a:extLst>
          </p:cNvPr>
          <p:cNvSpPr/>
          <p:nvPr userDrawn="1"/>
        </p:nvSpPr>
        <p:spPr>
          <a:xfrm>
            <a:off x="4303264" y="-2991543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C5A1DDB1-3195-4BF9-8DDA-FC10530AA4AE}"/>
              </a:ext>
            </a:extLst>
          </p:cNvPr>
          <p:cNvSpPr/>
          <p:nvPr userDrawn="1"/>
        </p:nvSpPr>
        <p:spPr>
          <a:xfrm>
            <a:off x="7227600" y="-3295480"/>
            <a:ext cx="540000" cy="54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23D177D4-80F2-42F9-AFB1-6A0927DD2F03}"/>
              </a:ext>
            </a:extLst>
          </p:cNvPr>
          <p:cNvSpPr/>
          <p:nvPr userDrawn="1"/>
        </p:nvSpPr>
        <p:spPr>
          <a:xfrm>
            <a:off x="9982200" y="-2119143"/>
            <a:ext cx="1328400" cy="132873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>
            <a:extLst>
              <a:ext uri="{FF2B5EF4-FFF2-40B4-BE49-F238E27FC236}">
                <a16:creationId xmlns:a16="http://schemas.microsoft.com/office/drawing/2014/main" id="{AC5666A6-7EAF-4046-9EAC-3733EF3BB703}"/>
              </a:ext>
            </a:extLst>
          </p:cNvPr>
          <p:cNvSpPr/>
          <p:nvPr userDrawn="1"/>
        </p:nvSpPr>
        <p:spPr>
          <a:xfrm>
            <a:off x="2706400" y="-3103731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4BA3D36B-1A92-4D10-B7F3-3A48F9AFB76C}"/>
              </a:ext>
            </a:extLst>
          </p:cNvPr>
          <p:cNvSpPr/>
          <p:nvPr userDrawn="1"/>
        </p:nvSpPr>
        <p:spPr>
          <a:xfrm>
            <a:off x="435250" y="-877381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3F42EBC1-2D9A-4280-B25A-0CBABF10C1EA}"/>
              </a:ext>
            </a:extLst>
          </p:cNvPr>
          <p:cNvSpPr/>
          <p:nvPr userDrawn="1"/>
        </p:nvSpPr>
        <p:spPr>
          <a:xfrm>
            <a:off x="10984779" y="-698413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4E480A3-39C7-4381-AB92-3687B2D1E091}"/>
              </a:ext>
            </a:extLst>
          </p:cNvPr>
          <p:cNvSpPr/>
          <p:nvPr userDrawn="1"/>
        </p:nvSpPr>
        <p:spPr>
          <a:xfrm>
            <a:off x="5309312" y="-2493794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C7990B49-CEF7-43D6-A8E5-A062370916D9}"/>
              </a:ext>
            </a:extLst>
          </p:cNvPr>
          <p:cNvSpPr/>
          <p:nvPr userDrawn="1"/>
        </p:nvSpPr>
        <p:spPr>
          <a:xfrm>
            <a:off x="7767600" y="-2386956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02D71641-2991-4B2D-894A-BE52654A6195}"/>
              </a:ext>
            </a:extLst>
          </p:cNvPr>
          <p:cNvSpPr/>
          <p:nvPr userDrawn="1"/>
        </p:nvSpPr>
        <p:spPr>
          <a:xfrm>
            <a:off x="4039900" y="-1814343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2F08DB2F-928F-465F-BC48-364036077990}"/>
              </a:ext>
            </a:extLst>
          </p:cNvPr>
          <p:cNvSpPr/>
          <p:nvPr userDrawn="1"/>
        </p:nvSpPr>
        <p:spPr>
          <a:xfrm>
            <a:off x="2719032" y="-1750856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A2073815-767C-4310-87E1-362CF013FC28}"/>
              </a:ext>
            </a:extLst>
          </p:cNvPr>
          <p:cNvSpPr/>
          <p:nvPr userDrawn="1"/>
        </p:nvSpPr>
        <p:spPr>
          <a:xfrm>
            <a:off x="6096000" y="-2845649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1FC0CFF3-E43E-45DC-9E88-865DF3A085C6}"/>
              </a:ext>
            </a:extLst>
          </p:cNvPr>
          <p:cNvSpPr/>
          <p:nvPr userDrawn="1"/>
        </p:nvSpPr>
        <p:spPr>
          <a:xfrm>
            <a:off x="9658200" y="-1114406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96B688F7-3CE5-497B-B07A-0DE81EF4B2C6}"/>
              </a:ext>
            </a:extLst>
          </p:cNvPr>
          <p:cNvSpPr/>
          <p:nvPr userDrawn="1"/>
        </p:nvSpPr>
        <p:spPr>
          <a:xfrm>
            <a:off x="11116048" y="-2788688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176AF2E5-DD92-42F5-86EA-80B41A9F884F}"/>
              </a:ext>
            </a:extLst>
          </p:cNvPr>
          <p:cNvSpPr/>
          <p:nvPr userDrawn="1"/>
        </p:nvSpPr>
        <p:spPr>
          <a:xfrm>
            <a:off x="6804448" y="-1649608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E972694E-A979-4874-B118-271F0C5805B7}"/>
              </a:ext>
            </a:extLst>
          </p:cNvPr>
          <p:cNvSpPr/>
          <p:nvPr userDrawn="1"/>
        </p:nvSpPr>
        <p:spPr>
          <a:xfrm>
            <a:off x="1822532" y="-1477231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FD24F973-EC8D-492F-8FB1-818011292A97}"/>
              </a:ext>
            </a:extLst>
          </p:cNvPr>
          <p:cNvSpPr/>
          <p:nvPr userDrawn="1"/>
        </p:nvSpPr>
        <p:spPr>
          <a:xfrm>
            <a:off x="2230327" y="-2607381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5F39AAE2-3C6D-45A0-BEF1-1A4D1799326E}"/>
              </a:ext>
            </a:extLst>
          </p:cNvPr>
          <p:cNvSpPr/>
          <p:nvPr userDrawn="1"/>
        </p:nvSpPr>
        <p:spPr>
          <a:xfrm>
            <a:off x="3368168" y="-1289608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AAE55BC4-0783-4A3C-A3CA-047CE8D23A1E}"/>
              </a:ext>
            </a:extLst>
          </p:cNvPr>
          <p:cNvSpPr/>
          <p:nvPr userDrawn="1"/>
        </p:nvSpPr>
        <p:spPr>
          <a:xfrm>
            <a:off x="8893800" y="-2950688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C07AE672-3D3A-4E0D-9DE8-9322857501D7}"/>
              </a:ext>
            </a:extLst>
          </p:cNvPr>
          <p:cNvSpPr/>
          <p:nvPr userDrawn="1"/>
        </p:nvSpPr>
        <p:spPr>
          <a:xfrm>
            <a:off x="6373525" y="-1883670"/>
            <a:ext cx="324000" cy="32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8BEEA763-D95A-4810-B550-FF4CFAE3BE97}"/>
              </a:ext>
            </a:extLst>
          </p:cNvPr>
          <p:cNvSpPr/>
          <p:nvPr userDrawn="1"/>
        </p:nvSpPr>
        <p:spPr>
          <a:xfrm>
            <a:off x="3530168" y="-1966856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7CFF9F9B-DA25-4E6F-B8AA-933B96C5DF18}"/>
              </a:ext>
            </a:extLst>
          </p:cNvPr>
          <p:cNvSpPr/>
          <p:nvPr userDrawn="1"/>
        </p:nvSpPr>
        <p:spPr>
          <a:xfrm>
            <a:off x="9982200" y="-2553642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33C8143D-FC53-4858-8DAD-EBC9D45DF579}"/>
              </a:ext>
            </a:extLst>
          </p:cNvPr>
          <p:cNvSpPr/>
          <p:nvPr userDrawn="1"/>
        </p:nvSpPr>
        <p:spPr>
          <a:xfrm>
            <a:off x="1060259" y="-2987285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51E56F0A-024F-4924-BC89-4D6CAB93F054}"/>
              </a:ext>
            </a:extLst>
          </p:cNvPr>
          <p:cNvSpPr/>
          <p:nvPr userDrawn="1"/>
        </p:nvSpPr>
        <p:spPr>
          <a:xfrm>
            <a:off x="4151068" y="-757231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0A6019A4-2521-4EEE-B0E1-AC9A85EA11C1}"/>
              </a:ext>
            </a:extLst>
          </p:cNvPr>
          <p:cNvSpPr/>
          <p:nvPr userDrawn="1"/>
        </p:nvSpPr>
        <p:spPr>
          <a:xfrm>
            <a:off x="7884600" y="-952406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94F97FFA-B9F7-44F8-A599-7C1F61A223E8}"/>
              </a:ext>
            </a:extLst>
          </p:cNvPr>
          <p:cNvSpPr/>
          <p:nvPr userDrawn="1"/>
        </p:nvSpPr>
        <p:spPr>
          <a:xfrm>
            <a:off x="10901326" y="-1633856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9C437EEB-F1FC-4692-BB4D-33CF25AFED3E}"/>
              </a:ext>
            </a:extLst>
          </p:cNvPr>
          <p:cNvSpPr/>
          <p:nvPr userDrawn="1"/>
        </p:nvSpPr>
        <p:spPr>
          <a:xfrm>
            <a:off x="7018623" y="-2449817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CDF32393-11F7-427E-B9F6-1EB7306B2DEA}"/>
              </a:ext>
            </a:extLst>
          </p:cNvPr>
          <p:cNvSpPr/>
          <p:nvPr userDrawn="1"/>
        </p:nvSpPr>
        <p:spPr>
          <a:xfrm>
            <a:off x="6389254" y="-581413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082C9FE6-0CE8-47C2-BEAA-8576F7CC4265}"/>
              </a:ext>
            </a:extLst>
          </p:cNvPr>
          <p:cNvSpPr/>
          <p:nvPr userDrawn="1"/>
        </p:nvSpPr>
        <p:spPr>
          <a:xfrm>
            <a:off x="1860438" y="-1894100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3BEADA14-6587-463B-A6F6-2FF802A94CE7}"/>
              </a:ext>
            </a:extLst>
          </p:cNvPr>
          <p:cNvSpPr/>
          <p:nvPr userDrawn="1"/>
        </p:nvSpPr>
        <p:spPr>
          <a:xfrm>
            <a:off x="5205510" y="-243043"/>
            <a:ext cx="90000" cy="9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438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13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DFD00-542F-406F-8644-AF9CD17EC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9CE72DE-E79F-4E65-AA14-081815BDD0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97A11D-68A9-429B-8065-9EAAAA335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7E92AC-A6DF-4251-99B4-5A6DA7A7D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83E0F6F-FF7B-4F1B-A8A9-85481555C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8398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788CED3-4D6A-4EA7-B235-A180357801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94BA2D7-E435-4283-B7EC-C39702633F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9B204C7-F6F7-4520-8F39-E1E6337B2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EBC815-1D83-4AC8-825E-C5438F127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BB375EA-156D-434D-8FDE-3D9EADE32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8621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solidFill>
          <a:srgbClr val="E61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BF6B86-126A-4A92-95C0-015B5B46D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2C892A-7D23-4783-8E15-CE9AB6C90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3"/>
              </a:buBlip>
              <a:defRPr/>
            </a:lvl3pPr>
            <a:lvl4pPr marL="1600200" indent="-228600">
              <a:buFontTx/>
              <a:buBlip>
                <a:blip r:embed="rId3"/>
              </a:buBlip>
              <a:defRPr/>
            </a:lvl4pPr>
            <a:lvl5pPr marL="2057400" indent="-228600"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55339E1-9B16-46BE-95EB-20F4F3C21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5262E92-CACD-40E8-BEDA-F317F1735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1027A3-AE80-479C-AC81-03D3747FE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66DAB84-6617-402F-B0BD-A11AB5F117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94460" y="0"/>
            <a:ext cx="84458" cy="6858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450BA11-C1FF-476E-A80D-A298374047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20700" y="2313268"/>
            <a:ext cx="2859272" cy="285927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F342B6F-A1F0-498B-B0AD-BA07325D448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559" y="5662765"/>
            <a:ext cx="2376513" cy="119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86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Pr>
        <a:solidFill>
          <a:srgbClr val="E61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767C95-BC02-44BB-840D-28CEDF8B6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1A7017E-D89C-449B-9FFF-8EA4A28BFA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0F3BA9B-EB2E-4B5C-8ADD-D1865D5D0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A259EB-8083-4648-A033-F4F59AF51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DA50CA3-2AA6-4E73-8A58-655D7CA4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B65FF3E-E6FE-41E7-9A4A-27CC211F0E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688" y="5661640"/>
            <a:ext cx="2377646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36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bg>
      <p:bgPr>
        <a:solidFill>
          <a:srgbClr val="E61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7EDF18-80E5-4BC5-B6DF-BCC0EEB86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108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61017DE-63B1-47A7-BC0E-842329E93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3C2A074-0E8C-47B7-AD1E-B74D7D95A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2CBB99C-E597-4E24-A07A-B64CC6C57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FE60CE21-CC41-4610-AFDA-B275847F7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26" y="5662785"/>
            <a:ext cx="2377646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60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bg>
      <p:bgPr>
        <a:solidFill>
          <a:srgbClr val="E61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B6967-7B36-41F9-BD6B-BF661849D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D776A3B-F918-4A19-A4FA-3EAA7D3BA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5B77E4E-AA92-41AE-846F-27DB89DCF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CD79560-ED77-4121-B5C1-51D25AF6FC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9D99F85-11C0-4C23-BC21-DFF6576479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C65B8AC-A233-4157-8087-7277100FE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1096EA2-3C2E-4060-9B46-53B3426D5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28BDC39-EC8D-454E-9EA3-B685752AB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8865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Pr>
        <a:solidFill>
          <a:srgbClr val="E61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508570-4643-48D3-B0FB-5FD2461A7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E5F34E7-87DE-4792-B143-AFB624FDC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15994F0-6A7C-456F-B9BC-D2308FDD6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27D6CB8-52CD-49ED-9077-62C72E570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B712337-D2E9-4EA8-AC54-6EF812C922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675" y="5665923"/>
            <a:ext cx="2377646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8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0215947-D9C0-4809-A732-4B31E6243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787C0A4-9953-4BC1-B847-4E7C6FC69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9401E86-DAC0-48EE-A400-03A9ED252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7083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4A780-7779-4E22-A369-BFA431424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7C9AEA-3D10-41B6-B6FD-B5F63CD9E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CB8D6E9-94E1-4ED4-836E-A6E39D3C66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CF263AC-6419-4942-9542-6444C74B0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AEA7090-24B7-4387-9642-4581FD4A6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5DBC779-2BA2-41D0-AAE2-3FCF84E3F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293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EA1FFC-ABDD-4C8F-BC5C-315B191FE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FEFDDF4-406F-4957-82AD-0139561474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9BA2AB2-D1C1-49B7-B48D-72CA5355E5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3BFFC8D-DA1A-4344-B9D3-DF3AAA856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1C24A42-1E65-4E82-BA25-FBEC783F5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8959112-7C8B-4C12-A53D-6BD8A7FDE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ADF05A28-26D6-42D3-9E84-8531A243B1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90" y="5669177"/>
            <a:ext cx="2377646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31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8D104804-F0F5-4041-A4B4-9F58CCAF3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F01F26D-3D6F-4F39-B8FF-C17478748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1D62200-58E8-44A7-90F9-238FC6971F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7E1CB-FFEE-4DE9-9E3B-A7E07C5046C7}" type="datetimeFigureOut">
              <a:rPr lang="nl-NL" smtClean="0"/>
              <a:t>10-4-2019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7042B3-1C63-41AD-8C3F-19AD03C1D7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5056EDA-DA23-4AE5-B63A-A666E50C39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A5AF6-C070-4BCD-B24B-EB3156B0B1E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770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12" Type="http://schemas.microsoft.com/office/2007/relationships/hdphoto" Target="../media/hdphoto6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microsoft.com/office/2007/relationships/hdphoto" Target="../media/hdphoto5.wdp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7.wdp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RKPiLHF6bM" TargetMode="Externa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42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FAC43-3BAD-4B7B-8092-8FF360C4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923" y="0"/>
            <a:ext cx="3932237" cy="1600200"/>
          </a:xfrm>
        </p:spPr>
        <p:txBody>
          <a:bodyPr>
            <a:normAutofit/>
          </a:bodyPr>
          <a:lstStyle/>
          <a:p>
            <a:r>
              <a:rPr lang="nl-NL" sz="3600" dirty="0"/>
              <a:t>Inhoud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90F1C8C-2086-4DAE-8FD3-21B7213EA8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8472" y="2057400"/>
            <a:ext cx="4874716" cy="3811588"/>
          </a:xfrm>
        </p:spPr>
        <p:txBody>
          <a:bodyPr>
            <a:normAutofit/>
          </a:bodyPr>
          <a:lstStyle/>
          <a:p>
            <a:pPr marL="571500" indent="-571500">
              <a:buBlip>
                <a:blip r:embed="rId3"/>
              </a:buBlip>
            </a:pPr>
            <a:r>
              <a:rPr lang="nl-NL" sz="3200" dirty="0"/>
              <a:t>Geschiedenis </a:t>
            </a:r>
          </a:p>
          <a:p>
            <a:pPr marL="571500" indent="-571500">
              <a:buBlip>
                <a:blip r:embed="rId3"/>
              </a:buBlip>
            </a:pPr>
            <a:r>
              <a:rPr lang="nl-NL" sz="3200" dirty="0"/>
              <a:t>Coca-Cola in Nederland</a:t>
            </a:r>
          </a:p>
          <a:p>
            <a:pPr marL="571500" indent="-571500">
              <a:buBlip>
                <a:blip r:embed="rId3"/>
              </a:buBlip>
            </a:pPr>
            <a:r>
              <a:rPr lang="nl-NL" sz="3200" dirty="0"/>
              <a:t>Coca-Cola Company</a:t>
            </a:r>
          </a:p>
          <a:p>
            <a:pPr marL="571500" indent="-571500">
              <a:buBlip>
                <a:blip r:embed="rId3"/>
              </a:buBlip>
            </a:pPr>
            <a:r>
              <a:rPr lang="nl-NL" sz="3200" dirty="0"/>
              <a:t>De verkoop </a:t>
            </a:r>
          </a:p>
          <a:p>
            <a:pPr marL="571500" indent="-571500">
              <a:buBlip>
                <a:blip r:embed="rId3"/>
              </a:buBlip>
            </a:pPr>
            <a:r>
              <a:rPr lang="nl-NL" sz="3200" dirty="0"/>
              <a:t>Productie in Nederland</a:t>
            </a:r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A89883C-764C-4AAF-9731-FC9FFE1FE8E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486707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>
            <a:extLst>
              <a:ext uri="{FF2B5EF4-FFF2-40B4-BE49-F238E27FC236}">
                <a16:creationId xmlns:a16="http://schemas.microsoft.com/office/drawing/2014/main" id="{253B9C79-31E9-4979-93DE-DD516977F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88962"/>
            <a:ext cx="12897867" cy="72469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BA39664-71E1-437A-BBA2-E555552E4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3CD51985-7134-41CE-B1B4-1EFB2F85D196}"/>
              </a:ext>
            </a:extLst>
          </p:cNvPr>
          <p:cNvSpPr/>
          <p:nvPr/>
        </p:nvSpPr>
        <p:spPr>
          <a:xfrm>
            <a:off x="5880703" y="-377785"/>
            <a:ext cx="6448933" cy="7235785"/>
          </a:xfrm>
          <a:prstGeom prst="rect">
            <a:avLst/>
          </a:prstGeom>
          <a:solidFill>
            <a:srgbClr val="E61E2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61E2B"/>
              </a:solidFill>
            </a:endParaRPr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AAB4C8AA-F574-45F6-9119-502826489E36}"/>
              </a:ext>
            </a:extLst>
          </p:cNvPr>
          <p:cNvCxnSpPr>
            <a:cxnSpLocks/>
          </p:cNvCxnSpPr>
          <p:nvPr/>
        </p:nvCxnSpPr>
        <p:spPr>
          <a:xfrm>
            <a:off x="5841241" y="-532263"/>
            <a:ext cx="0" cy="7372263"/>
          </a:xfrm>
          <a:prstGeom prst="line">
            <a:avLst/>
          </a:prstGeom>
          <a:ln w="88900">
            <a:solidFill>
              <a:srgbClr val="FFFFFF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CDAE2EB5-FE04-44F9-81F4-1153603CD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4211" y="0"/>
            <a:ext cx="4149309" cy="2076518"/>
          </a:xfrm>
          <a:prstGeom prst="rect">
            <a:avLst/>
          </a:prstGeom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C3EEE214-1E34-4333-AF17-A2D3E529CE94}"/>
              </a:ext>
            </a:extLst>
          </p:cNvPr>
          <p:cNvSpPr txBox="1"/>
          <p:nvPr/>
        </p:nvSpPr>
        <p:spPr>
          <a:xfrm>
            <a:off x="6469040" y="1944775"/>
            <a:ext cx="47084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bg1"/>
                </a:solidFill>
              </a:rPr>
              <a:t>Is bedacht in 1886 door de apotheker John </a:t>
            </a:r>
            <a:r>
              <a:rPr lang="nl-NL" sz="3200" dirty="0" err="1">
                <a:solidFill>
                  <a:schemeClr val="bg1"/>
                </a:solidFill>
              </a:rPr>
              <a:t>Pemberton</a:t>
            </a:r>
            <a:endParaRPr lang="nl-NL" sz="3200" dirty="0">
              <a:solidFill>
                <a:schemeClr val="bg1"/>
              </a:solidFill>
            </a:endParaRPr>
          </a:p>
          <a:p>
            <a:endParaRPr lang="nl-NL" sz="3200" dirty="0">
              <a:solidFill>
                <a:schemeClr val="bg1"/>
              </a:solidFill>
            </a:endParaRPr>
          </a:p>
          <a:p>
            <a:r>
              <a:rPr lang="nl-NL" sz="3200" dirty="0">
                <a:solidFill>
                  <a:schemeClr val="bg1"/>
                </a:solidFill>
              </a:rPr>
              <a:t>Hij was aan het experimenteren in het keukentje achter zijn drogisterij in Atlanta.</a:t>
            </a:r>
          </a:p>
        </p:txBody>
      </p:sp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4CA49911-B41D-4812-9ED8-8E07467B5E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1667" y1="16333" x2="48667" y2="75333"/>
                        <a14:foregroundMark x1="48667" y1="75333" x2="50667" y2="78667"/>
                        <a14:foregroundMark x1="51667" y1="51667" x2="53667" y2="85333"/>
                        <a14:foregroundMark x1="54333" y1="49000" x2="53667" y2="61333"/>
                        <a14:foregroundMark x1="56000" y1="45667" x2="57000" y2="52667"/>
                        <a14:foregroundMark x1="58667" y1="45667" x2="58667" y2="51000"/>
                        <a14:foregroundMark x1="43333" y1="50000" x2="46000" y2="69000"/>
                        <a14:backgroundMark x1="31667" y1="16333" x2="27333" y2="67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2491" y="2285941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81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-0.25 2.22222E-6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C69B1-9119-4A63-A9C1-5392E5D0B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1684A75C-BDFF-4D7F-B2E3-9587A2B0E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6058" y="-209321"/>
            <a:ext cx="6378923" cy="788667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37F2451-D4E0-4BA7-B19E-1777D94660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1317" y="-209321"/>
            <a:ext cx="104741" cy="90641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8F27A38-F670-4834-A98D-DEA1676433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4051" y="2355911"/>
            <a:ext cx="2859272" cy="2865368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92018E9C-2C3D-4DBC-A746-5106B9E3AAC1}"/>
              </a:ext>
            </a:extLst>
          </p:cNvPr>
          <p:cNvSpPr txBox="1"/>
          <p:nvPr/>
        </p:nvSpPr>
        <p:spPr>
          <a:xfrm>
            <a:off x="683047" y="2265134"/>
            <a:ext cx="35914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bg1"/>
                </a:solidFill>
              </a:rPr>
              <a:t>Dr. John </a:t>
            </a:r>
            <a:r>
              <a:rPr lang="nl-NL" sz="3200" dirty="0" err="1">
                <a:solidFill>
                  <a:schemeClr val="bg1"/>
                </a:solidFill>
              </a:rPr>
              <a:t>Stith</a:t>
            </a:r>
            <a:r>
              <a:rPr lang="nl-NL" sz="3200" dirty="0">
                <a:solidFill>
                  <a:schemeClr val="bg1"/>
                </a:solidFill>
              </a:rPr>
              <a:t> </a:t>
            </a:r>
            <a:r>
              <a:rPr lang="nl-NL" sz="3200" dirty="0" err="1">
                <a:solidFill>
                  <a:schemeClr val="bg1"/>
                </a:solidFill>
              </a:rPr>
              <a:t>Pemberton</a:t>
            </a:r>
            <a:endParaRPr lang="nl-NL" sz="3200" dirty="0">
              <a:solidFill>
                <a:schemeClr val="bg1"/>
              </a:solidFill>
            </a:endParaRPr>
          </a:p>
          <a:p>
            <a:r>
              <a:rPr lang="nl-NL" sz="3200" dirty="0">
                <a:solidFill>
                  <a:schemeClr val="bg1"/>
                </a:solidFill>
              </a:rPr>
              <a:t> </a:t>
            </a:r>
          </a:p>
          <a:p>
            <a:r>
              <a:rPr lang="nl-NL" sz="3200" dirty="0">
                <a:solidFill>
                  <a:schemeClr val="bg1"/>
                </a:solidFill>
              </a:rPr>
              <a:t>Geboren op 8 juli 1831</a:t>
            </a:r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FA4525D4-CC1E-4924-9614-7EFD831EA842}"/>
              </a:ext>
            </a:extLst>
          </p:cNvPr>
          <p:cNvSpPr/>
          <p:nvPr/>
        </p:nvSpPr>
        <p:spPr>
          <a:xfrm>
            <a:off x="2061211" y="-889453"/>
            <a:ext cx="576000" cy="57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1E668388-18A6-4AFA-9ED7-EE759C679D8D}"/>
              </a:ext>
            </a:extLst>
          </p:cNvPr>
          <p:cNvSpPr/>
          <p:nvPr/>
        </p:nvSpPr>
        <p:spPr>
          <a:xfrm>
            <a:off x="1594764" y="-871957"/>
            <a:ext cx="216000" cy="21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C6E24D52-BFE7-4C4C-A04E-4BF14E8D529C}"/>
              </a:ext>
            </a:extLst>
          </p:cNvPr>
          <p:cNvSpPr/>
          <p:nvPr/>
        </p:nvSpPr>
        <p:spPr>
          <a:xfrm>
            <a:off x="1427979" y="-1742770"/>
            <a:ext cx="540000" cy="54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455109ED-F04F-4694-8061-198E8629452A}"/>
              </a:ext>
            </a:extLst>
          </p:cNvPr>
          <p:cNvSpPr/>
          <p:nvPr/>
        </p:nvSpPr>
        <p:spPr>
          <a:xfrm>
            <a:off x="606257" y="-1056098"/>
            <a:ext cx="756000" cy="75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2476A9A3-3878-4648-BBB9-3EFDAFD20C53}"/>
              </a:ext>
            </a:extLst>
          </p:cNvPr>
          <p:cNvSpPr/>
          <p:nvPr/>
        </p:nvSpPr>
        <p:spPr>
          <a:xfrm>
            <a:off x="2709812" y="-1748032"/>
            <a:ext cx="756000" cy="75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083B15C2-934A-4165-AF13-B9AA38FE3618}"/>
              </a:ext>
            </a:extLst>
          </p:cNvPr>
          <p:cNvSpPr/>
          <p:nvPr/>
        </p:nvSpPr>
        <p:spPr>
          <a:xfrm>
            <a:off x="2349211" y="-1370032"/>
            <a:ext cx="216000" cy="21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466D4760-10CE-4C9D-A7AF-70FF48AAF6A5}"/>
              </a:ext>
            </a:extLst>
          </p:cNvPr>
          <p:cNvSpPr/>
          <p:nvPr/>
        </p:nvSpPr>
        <p:spPr>
          <a:xfrm>
            <a:off x="2987281" y="-763957"/>
            <a:ext cx="216000" cy="21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9D068696-E554-41ED-B35D-19273C6C4626}"/>
              </a:ext>
            </a:extLst>
          </p:cNvPr>
          <p:cNvSpPr/>
          <p:nvPr/>
        </p:nvSpPr>
        <p:spPr>
          <a:xfrm>
            <a:off x="670376" y="-1548705"/>
            <a:ext cx="216000" cy="21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Ovaal 16">
            <a:extLst>
              <a:ext uri="{FF2B5EF4-FFF2-40B4-BE49-F238E27FC236}">
                <a16:creationId xmlns:a16="http://schemas.microsoft.com/office/drawing/2014/main" id="{C32D506D-E9F2-4CDB-9125-1344DB550014}"/>
              </a:ext>
            </a:extLst>
          </p:cNvPr>
          <p:cNvSpPr/>
          <p:nvPr/>
        </p:nvSpPr>
        <p:spPr>
          <a:xfrm>
            <a:off x="3527882" y="-1219515"/>
            <a:ext cx="576000" cy="57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E7C257FF-BBA7-4512-91ED-98734601122D}"/>
              </a:ext>
            </a:extLst>
          </p:cNvPr>
          <p:cNvSpPr/>
          <p:nvPr/>
        </p:nvSpPr>
        <p:spPr>
          <a:xfrm>
            <a:off x="1953211" y="-1141774"/>
            <a:ext cx="216000" cy="21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>
            <a:extLst>
              <a:ext uri="{FF2B5EF4-FFF2-40B4-BE49-F238E27FC236}">
                <a16:creationId xmlns:a16="http://schemas.microsoft.com/office/drawing/2014/main" id="{73DDFB71-84CA-46BD-A25F-0D3631DB915F}"/>
              </a:ext>
            </a:extLst>
          </p:cNvPr>
          <p:cNvSpPr/>
          <p:nvPr/>
        </p:nvSpPr>
        <p:spPr>
          <a:xfrm>
            <a:off x="3815882" y="-1068219"/>
            <a:ext cx="216569" cy="216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044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592DD1-841D-4362-B0B7-94FF54D9F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A2B4C9D-1B11-4E33-BACF-E9345907F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314" y="0"/>
            <a:ext cx="80364" cy="7029450"/>
          </a:xfrm>
          <a:prstGeom prst="rect">
            <a:avLst/>
          </a:prstGeom>
        </p:spPr>
      </p:pic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12D0338F-71F4-4145-B07E-1F7584C549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885677" y="0"/>
            <a:ext cx="12715143" cy="714852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9CC2953-BB27-48F1-8898-AB8E1E0971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5860" y="2298067"/>
            <a:ext cx="2859272" cy="287146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BE22F52A-E021-44EE-AA68-C20C1350DD3E}"/>
              </a:ext>
            </a:extLst>
          </p:cNvPr>
          <p:cNvSpPr txBox="1"/>
          <p:nvPr/>
        </p:nvSpPr>
        <p:spPr>
          <a:xfrm>
            <a:off x="206062" y="1809307"/>
            <a:ext cx="52913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bg1"/>
                </a:solidFill>
              </a:rPr>
              <a:t>Voor het eerst in Nederland in het eerste decennia van de 20e eeuw </a:t>
            </a:r>
          </a:p>
          <a:p>
            <a:r>
              <a:rPr lang="nl-NL" sz="3200" dirty="0">
                <a:solidFill>
                  <a:schemeClr val="bg1"/>
                </a:solidFill>
              </a:rPr>
              <a:t>Geïntroduceerd op de Olympische Spelen van 1928 </a:t>
            </a:r>
          </a:p>
          <a:p>
            <a:r>
              <a:rPr lang="nl-NL" sz="3200" dirty="0">
                <a:solidFill>
                  <a:schemeClr val="bg1"/>
                </a:solidFill>
              </a:rPr>
              <a:t>Amsterdam</a:t>
            </a:r>
          </a:p>
        </p:txBody>
      </p:sp>
    </p:spTree>
    <p:extLst>
      <p:ext uri="{BB962C8B-B14F-4D97-AF65-F5344CB8AC3E}">
        <p14:creationId xmlns:p14="http://schemas.microsoft.com/office/powerpoint/2010/main" val="12020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49623 -0.00879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BB7B74BE-0520-4BDD-9A7D-8C36616E6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385" y="-269593"/>
            <a:ext cx="4145639" cy="207891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C6B9018-C26E-487E-9727-C3F0F529C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1625" y="-112613"/>
            <a:ext cx="3098165" cy="1325563"/>
          </a:xfrm>
        </p:spPr>
        <p:txBody>
          <a:bodyPr>
            <a:normAutofit fontScale="90000"/>
          </a:bodyPr>
          <a:lstStyle/>
          <a:p>
            <a:r>
              <a:rPr lang="nl-NL" dirty="0"/>
              <a:t>				</a:t>
            </a:r>
            <a:r>
              <a:rPr lang="nl-NL" b="1" dirty="0">
                <a:solidFill>
                  <a:schemeClr val="bg1"/>
                </a:solidFill>
              </a:rPr>
              <a:t>Company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A4E5CD3-9FD0-43C4-8B1F-E64393D8C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975" y="1318255"/>
            <a:ext cx="2408129" cy="270076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BF0EB5A-564F-4728-B776-78C2708D45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5423" y="3886200"/>
            <a:ext cx="2286198" cy="270076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99231E4-5D70-492A-8D89-3D3B3B0691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705" y="1318255"/>
            <a:ext cx="2444708" cy="2700762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18F50ED-9625-4DBF-B01D-682560BD53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78" b="95937" l="9726" r="89776">
                        <a14:foregroundMark x1="29426" y1="13093" x2="49127" y2="11512"/>
                        <a14:foregroundMark x1="49127" y1="11512" x2="42394" y2="13544"/>
                        <a14:foregroundMark x1="59601" y1="13093" x2="38903" y2="9932"/>
                        <a14:foregroundMark x1="38903" y1="9932" x2="28928" y2="11287"/>
                        <a14:foregroundMark x1="25436" y1="89165" x2="44638" y2="93679"/>
                        <a14:foregroundMark x1="44638" y1="93679" x2="57606" y2="91422"/>
                        <a14:foregroundMark x1="30923" y1="93679" x2="50623" y2="95937"/>
                        <a14:foregroundMark x1="50623" y1="95937" x2="60100" y2="94131"/>
                        <a14:foregroundMark x1="56110" y1="9481" x2="31421" y2="9481"/>
                        <a14:foregroundMark x1="31920" y1="8578" x2="53367" y2="8578"/>
                        <a14:foregroundMark x1="53367" y1="8578" x2="58603" y2="9932"/>
                        <a14:foregroundMark x1="33416" y1="9029" x2="54115" y2="8578"/>
                        <a14:foregroundMark x1="54115" y1="8578" x2="54613" y2="85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47292" y="3886200"/>
            <a:ext cx="2444708" cy="270076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22FBE9FE-2694-4240-B765-68975A48C7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43" b="93679" l="9114" r="89114">
                        <a14:foregroundMark x1="30380" y1="6546" x2="51910" y2="6100"/>
                        <a14:foregroundMark x1="28861" y1="89391" x2="50886" y2="93002"/>
                        <a14:foregroundMark x1="50886" y1="93002" x2="62278" y2="88939"/>
                        <a14:foregroundMark x1="62785" y1="93454" x2="32911" y2="93905"/>
                        <a14:foregroundMark x1="52911" y1="6095" x2="49873" y2="7901"/>
                        <a14:foregroundMark x1="53924" y1="5643" x2="65316" y2="8804"/>
                        <a14:foregroundMark x1="65316" y1="7449" x2="55443" y2="5643"/>
                        <a14:backgroundMark x1="50886" y1="2935" x2="53730" y2="2935"/>
                        <a14:backgroundMark x1="61299" y1="3934" x2="66835" y2="47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8940" y="1318255"/>
            <a:ext cx="2408129" cy="2700762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5D87068-B90E-4884-9699-1A63D12462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2216" y1="12190" x2="69921" y2="13093"/>
                        <a14:foregroundMark x1="43272" y1="12190" x2="72559" y2="12190"/>
                        <a14:foregroundMark x1="42216" y1="11287" x2="65172" y2="10835"/>
                        <a14:foregroundMark x1="65172" y1="10835" x2="70449" y2="10835"/>
                        <a14:foregroundMark x1="66755" y1="32280" x2="46702" y2="43567"/>
                        <a14:foregroundMark x1="46702" y1="43567" x2="43799" y2="48307"/>
                        <a14:foregroundMark x1="41689" y1="85102" x2="66755" y2="86456"/>
                        <a14:foregroundMark x1="57784" y1="40632" x2="59631" y2="45147"/>
                        <a14:foregroundMark x1="73879" y1="36343" x2="72559" y2="413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1122" y="3886200"/>
            <a:ext cx="2436033" cy="284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3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3F4D3FE-237C-4311-B712-C47CCF863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48" y="616726"/>
            <a:ext cx="10941185" cy="557953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472E72B-CA07-4BD5-AEFA-098015F97EDD}"/>
              </a:ext>
            </a:extLst>
          </p:cNvPr>
          <p:cNvSpPr txBox="1"/>
          <p:nvPr/>
        </p:nvSpPr>
        <p:spPr>
          <a:xfrm>
            <a:off x="4764506" y="5261813"/>
            <a:ext cx="5582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>
                <a:solidFill>
                  <a:srgbClr val="B11E02"/>
                </a:solidFill>
              </a:rPr>
              <a:t>Meer dan 200 landen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C7CC30E-5A05-45BC-9F69-AD0C09E46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4793" y="2429485"/>
            <a:ext cx="622077" cy="622077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FE1DCE0C-ED24-491B-BD1B-97B395F858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78871" y="1663630"/>
            <a:ext cx="622077" cy="622077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400A0C06-CB12-4A2F-8BFF-12F997A6E2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7671" y="1506172"/>
            <a:ext cx="622077" cy="622077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F8B0D22F-6201-49DE-B3F0-C3D7F8DE1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8231" y="1663630"/>
            <a:ext cx="622077" cy="622077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4175388D-573A-48E3-AE5A-9A1405172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58015" y="4154939"/>
            <a:ext cx="622077" cy="622077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43702789-5BEE-4638-910E-6944E9926D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20446" y="3633535"/>
            <a:ext cx="622077" cy="622077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65FE97C5-5854-4E57-9E91-0000168DE2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88865" y="3357769"/>
            <a:ext cx="622077" cy="622077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01039AA3-C0B6-45A4-B866-B3B8FD0273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93844" y="2118447"/>
            <a:ext cx="622077" cy="622077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FBEF28EA-91DD-4AD4-B5C0-F14151FE0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4404" y="1932182"/>
            <a:ext cx="622077" cy="622077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F6E0DC06-E287-4B7E-BAD0-FCB962E2D4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6833" y="2932495"/>
            <a:ext cx="621846" cy="62184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9DB7AE98-E1A0-410D-99B2-C490A5A865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00" l="10000" r="90000">
                        <a14:foregroundMark x1="47200" y1="3500" x2="53300" y2="26700"/>
                        <a14:foregroundMark x1="53300" y1="26700" x2="53300" y2="26700"/>
                        <a14:foregroundMark x1="54200" y1="43500" x2="44900" y2="51700"/>
                        <a14:foregroundMark x1="59800" y1="44200" x2="58500" y2="53900"/>
                        <a14:foregroundMark x1="58500" y1="53900" x2="58700" y2="54000"/>
                        <a14:foregroundMark x1="39200" y1="94700" x2="50100" y2="94700"/>
                        <a14:foregroundMark x1="50100" y1="94700" x2="59400" y2="93600"/>
                        <a14:foregroundMark x1="56800" y1="96100" x2="52800" y2="959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67277" y="2554259"/>
            <a:ext cx="622077" cy="622077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CBA14528-2D15-4ECC-A4AB-5199BA857A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873" y="1807524"/>
            <a:ext cx="621846" cy="621846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A6BA24A3-EA2A-4BBC-89D4-8E226B7CF1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7823" y="2735147"/>
            <a:ext cx="621846" cy="621846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5BCEC1DE-7619-4014-9147-734F82D605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4708" y="3749338"/>
            <a:ext cx="621846" cy="621846"/>
          </a:xfrm>
          <a:prstGeom prst="rect">
            <a:avLst/>
          </a:prstGeom>
        </p:spPr>
      </p:pic>
      <p:pic>
        <p:nvPicPr>
          <p:cNvPr id="28" name="Afbeelding 27">
            <a:extLst>
              <a:ext uri="{FF2B5EF4-FFF2-40B4-BE49-F238E27FC236}">
                <a16:creationId xmlns:a16="http://schemas.microsoft.com/office/drawing/2014/main" id="{1DD7707F-BDE1-466E-9B6C-1BD1F39FD0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5792" y="4004048"/>
            <a:ext cx="621846" cy="621846"/>
          </a:xfrm>
          <a:prstGeom prst="rect">
            <a:avLst/>
          </a:prstGeom>
        </p:spPr>
      </p:pic>
      <p:pic>
        <p:nvPicPr>
          <p:cNvPr id="29" name="Afbeelding 28">
            <a:extLst>
              <a:ext uri="{FF2B5EF4-FFF2-40B4-BE49-F238E27FC236}">
                <a16:creationId xmlns:a16="http://schemas.microsoft.com/office/drawing/2014/main" id="{8C528438-159A-4CBE-9BDD-4DECEABD5D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2720" y="3944573"/>
            <a:ext cx="621846" cy="621846"/>
          </a:xfrm>
          <a:prstGeom prst="rect">
            <a:avLst/>
          </a:prstGeom>
        </p:spPr>
      </p:pic>
      <p:pic>
        <p:nvPicPr>
          <p:cNvPr id="30" name="Afbeelding 29">
            <a:extLst>
              <a:ext uri="{FF2B5EF4-FFF2-40B4-BE49-F238E27FC236}">
                <a16:creationId xmlns:a16="http://schemas.microsoft.com/office/drawing/2014/main" id="{AAA22230-211D-402C-AAF6-F2E5E6FD5E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3796" y="3095571"/>
            <a:ext cx="621846" cy="621846"/>
          </a:xfrm>
          <a:prstGeom prst="rect">
            <a:avLst/>
          </a:prstGeom>
        </p:spPr>
      </p:pic>
      <p:pic>
        <p:nvPicPr>
          <p:cNvPr id="31" name="Afbeelding 30">
            <a:extLst>
              <a:ext uri="{FF2B5EF4-FFF2-40B4-BE49-F238E27FC236}">
                <a16:creationId xmlns:a16="http://schemas.microsoft.com/office/drawing/2014/main" id="{A942D5F8-F7CA-41DD-808D-1FC4B649F3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1561" y="1446166"/>
            <a:ext cx="621846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00FED7-438F-48BA-B6CE-EFCB72196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E010FAB1-DAB3-45BD-B31B-2FF53B82024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7956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2224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Coca Cola">
      <a:dk1>
        <a:sysClr val="windowText" lastClr="000000"/>
      </a:dk1>
      <a:lt1>
        <a:sysClr val="window" lastClr="FFFFFF"/>
      </a:lt1>
      <a:dk2>
        <a:srgbClr val="E61E2B"/>
      </a:dk2>
      <a:lt2>
        <a:srgbClr val="E7E6E6"/>
      </a:lt2>
      <a:accent1>
        <a:srgbClr val="E61E2B"/>
      </a:accent1>
      <a:accent2>
        <a:srgbClr val="73AB50"/>
      </a:accent2>
      <a:accent3>
        <a:srgbClr val="050608"/>
      </a:accent3>
      <a:accent4>
        <a:srgbClr val="B4B4B4"/>
      </a:accent4>
      <a:accent5>
        <a:srgbClr val="FFFFFD"/>
      </a:accent5>
      <a:accent6>
        <a:srgbClr val="03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040CE1E-800F-41CB-AFEB-25F62D71996F}">
  <we:reference id="9fa0dafe-1bf9-4ace-ab44-6816e3ba668a" version="1.0.0.0" store="EXCatalog" storeType="EXCatalog"/>
  <we:alternateReferences>
    <we:reference id="WA104380645" version="1.0.0.0" store="nl-NL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252</Words>
  <Application>Microsoft Office PowerPoint</Application>
  <PresentationFormat>Breedbeeld</PresentationFormat>
  <Paragraphs>31</Paragraphs>
  <Slides>8</Slides>
  <Notes>8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Calibri</vt:lpstr>
      <vt:lpstr>Kantoorthema</vt:lpstr>
      <vt:lpstr>PowerPoint-presentatie</vt:lpstr>
      <vt:lpstr>Inhoud</vt:lpstr>
      <vt:lpstr>PowerPoint-presentatie</vt:lpstr>
      <vt:lpstr>PowerPoint-presentatie</vt:lpstr>
      <vt:lpstr>PowerPoint-presentatie</vt:lpstr>
      <vt:lpstr>    Company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Julie Schluter</dc:creator>
  <cp:lastModifiedBy>Julie Schluter</cp:lastModifiedBy>
  <cp:revision>36</cp:revision>
  <cp:lastPrinted>2019-04-10T09:07:26Z</cp:lastPrinted>
  <dcterms:created xsi:type="dcterms:W3CDTF">2019-03-19T10:07:15Z</dcterms:created>
  <dcterms:modified xsi:type="dcterms:W3CDTF">2019-04-10T09:18:34Z</dcterms:modified>
</cp:coreProperties>
</file>