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2" r:id="rId3"/>
    <p:sldId id="263" r:id="rId4"/>
    <p:sldId id="258" r:id="rId5"/>
    <p:sldId id="261" r:id="rId6"/>
    <p:sldId id="265" r:id="rId7"/>
    <p:sldId id="266" r:id="rId8"/>
    <p:sldId id="267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5B208"/>
    <a:srgbClr val="2ABD75"/>
    <a:srgbClr val="063B4C"/>
    <a:srgbClr val="E50814"/>
    <a:srgbClr val="0970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2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T is IT" userId="dbd7d1819ffc77d2" providerId="LiveId" clId="{6C92F3F1-9AE5-42FD-ACBE-98D47CC09127}"/>
  </pc:docChgLst>
  <pc:docChgLst>
    <pc:chgData name="HIT is IT" userId="dbd7d1819ffc77d2" providerId="LiveId" clId="{36BAEC5C-0D89-42E8-9606-0588BAE743C8}"/>
    <pc:docChg chg="custSel modSld">
      <pc:chgData name="HIT is IT" userId="dbd7d1819ffc77d2" providerId="LiveId" clId="{36BAEC5C-0D89-42E8-9606-0588BAE743C8}" dt="2019-08-11T07:57:37.057" v="2" actId="478"/>
      <pc:docMkLst>
        <pc:docMk/>
      </pc:docMkLst>
      <pc:sldChg chg="delSp delAnim">
        <pc:chgData name="HIT is IT" userId="dbd7d1819ffc77d2" providerId="LiveId" clId="{36BAEC5C-0D89-42E8-9606-0588BAE743C8}" dt="2019-08-11T07:57:37.057" v="2" actId="478"/>
        <pc:sldMkLst>
          <pc:docMk/>
          <pc:sldMk cId="1135942529" sldId="259"/>
        </pc:sldMkLst>
        <pc:spChg chg="del">
          <ac:chgData name="HIT is IT" userId="dbd7d1819ffc77d2" providerId="LiveId" clId="{36BAEC5C-0D89-42E8-9606-0588BAE743C8}" dt="2019-08-11T07:51:55.046" v="0" actId="478"/>
          <ac:spMkLst>
            <pc:docMk/>
            <pc:sldMk cId="1135942529" sldId="259"/>
            <ac:spMk id="2" creationId="{19DCC8F5-A952-4094-B077-0F288B87A103}"/>
          </ac:spMkLst>
        </pc:spChg>
        <pc:spChg chg="del">
          <ac:chgData name="HIT is IT" userId="dbd7d1819ffc77d2" providerId="LiveId" clId="{36BAEC5C-0D89-42E8-9606-0588BAE743C8}" dt="2019-08-11T07:51:57.451" v="1" actId="478"/>
          <ac:spMkLst>
            <pc:docMk/>
            <pc:sldMk cId="1135942529" sldId="259"/>
            <ac:spMk id="3" creationId="{10983ED3-1D93-4458-81EF-1380020996BF}"/>
          </ac:spMkLst>
        </pc:spChg>
        <pc:spChg chg="del">
          <ac:chgData name="HIT is IT" userId="dbd7d1819ffc77d2" providerId="LiveId" clId="{36BAEC5C-0D89-42E8-9606-0588BAE743C8}" dt="2019-08-11T07:57:37.057" v="2" actId="478"/>
          <ac:spMkLst>
            <pc:docMk/>
            <pc:sldMk cId="1135942529" sldId="259"/>
            <ac:spMk id="4" creationId="{7329BADB-8947-44D3-8884-F4B5D19AC2A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Kolom1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Blad1!$A$2:$A$4</c:f>
              <c:strCache>
                <c:ptCount val="3"/>
                <c:pt idx="0">
                  <c:v>Netflix</c:v>
                </c:pt>
                <c:pt idx="1">
                  <c:v>Popcorntime</c:v>
                </c:pt>
                <c:pt idx="2">
                  <c:v>Videoland</c:v>
                </c:pt>
              </c:strCache>
            </c:strRef>
          </c:cat>
          <c:val>
            <c:numRef>
              <c:f>Blad1!$B$2:$B$4</c:f>
              <c:numCache>
                <c:formatCode>General</c:formatCode>
                <c:ptCount val="3"/>
                <c:pt idx="0">
                  <c:v>7000000</c:v>
                </c:pt>
                <c:pt idx="1">
                  <c:v>3500000</c:v>
                </c:pt>
                <c:pt idx="2">
                  <c:v>3500000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F1-4CAC-B9AB-49FFC3EB7C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50312655"/>
        <c:axId val="1046531407"/>
      </c:barChart>
      <c:catAx>
        <c:axId val="950312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046531407"/>
        <c:crosses val="autoZero"/>
        <c:auto val="1"/>
        <c:lblAlgn val="ctr"/>
        <c:lblOffset val="100"/>
        <c:noMultiLvlLbl val="0"/>
      </c:catAx>
      <c:valAx>
        <c:axId val="10465314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9503126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E2CC92-988C-46F1-B921-75F48E6BF2BD}" type="doc">
      <dgm:prSet loTypeId="urn:microsoft.com/office/officeart/2005/8/layout/vList4" loCatId="picture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2CCD7400-1E9B-4C59-8250-34CB0A91609D}">
      <dgm:prSet phldrT="[Tekst]" custT="1"/>
      <dgm:spPr/>
      <dgm:t>
        <a:bodyPr/>
        <a:lstStyle/>
        <a:p>
          <a:r>
            <a:rPr lang="nl-NL" sz="1600" dirty="0"/>
            <a:t> €7,99</a:t>
          </a:r>
        </a:p>
        <a:p>
          <a:r>
            <a:rPr lang="nl-NL" sz="1300" dirty="0"/>
            <a:t>- 1 scherm</a:t>
          </a:r>
        </a:p>
      </dgm:t>
    </dgm:pt>
    <dgm:pt modelId="{70F653AF-FD95-40AC-8CC5-6BA5BB7589CE}" type="parTrans" cxnId="{59994C2A-EA58-46B0-AAE4-840013EFBCE8}">
      <dgm:prSet/>
      <dgm:spPr/>
      <dgm:t>
        <a:bodyPr/>
        <a:lstStyle/>
        <a:p>
          <a:endParaRPr lang="nl-NL"/>
        </a:p>
      </dgm:t>
    </dgm:pt>
    <dgm:pt modelId="{AB059E13-C202-4AA0-8747-2BA776996A4E}" type="sibTrans" cxnId="{59994C2A-EA58-46B0-AAE4-840013EFBCE8}">
      <dgm:prSet/>
      <dgm:spPr/>
      <dgm:t>
        <a:bodyPr/>
        <a:lstStyle/>
        <a:p>
          <a:endParaRPr lang="nl-NL"/>
        </a:p>
      </dgm:t>
    </dgm:pt>
    <dgm:pt modelId="{2798FB3F-881E-4ACB-8906-F97B0B7FC177}">
      <dgm:prSet phldrT="[Tekst]" custT="1"/>
      <dgm:spPr/>
      <dgm:t>
        <a:bodyPr/>
        <a:lstStyle/>
        <a:p>
          <a:pPr>
            <a:spcAft>
              <a:spcPts val="0"/>
            </a:spcAft>
          </a:pPr>
          <a:r>
            <a:rPr lang="nl-NL" sz="1600" dirty="0"/>
            <a:t> €10,99</a:t>
          </a:r>
        </a:p>
        <a:p>
          <a:pPr>
            <a:spcAft>
              <a:spcPts val="0"/>
            </a:spcAft>
          </a:pPr>
          <a:r>
            <a:rPr lang="nl-NL" sz="1700" dirty="0"/>
            <a:t>- </a:t>
          </a:r>
          <a:r>
            <a:rPr lang="nl-NL" sz="1300" dirty="0"/>
            <a:t>2 schermen</a:t>
          </a:r>
        </a:p>
        <a:p>
          <a:pPr>
            <a:spcAft>
              <a:spcPts val="0"/>
            </a:spcAft>
          </a:pPr>
          <a:r>
            <a:rPr lang="nl-NL" sz="1300" dirty="0"/>
            <a:t>- HD </a:t>
          </a:r>
        </a:p>
      </dgm:t>
    </dgm:pt>
    <dgm:pt modelId="{307FD57F-B28D-4B65-B7B9-7F626556A192}" type="parTrans" cxnId="{A1BDA6F4-A22C-4764-9C16-2B49EC51CEEB}">
      <dgm:prSet/>
      <dgm:spPr/>
      <dgm:t>
        <a:bodyPr/>
        <a:lstStyle/>
        <a:p>
          <a:endParaRPr lang="nl-NL"/>
        </a:p>
      </dgm:t>
    </dgm:pt>
    <dgm:pt modelId="{7EAFA337-1F82-41CF-A3DC-E927BBC71C18}" type="sibTrans" cxnId="{A1BDA6F4-A22C-4764-9C16-2B49EC51CEEB}">
      <dgm:prSet/>
      <dgm:spPr/>
      <dgm:t>
        <a:bodyPr/>
        <a:lstStyle/>
        <a:p>
          <a:endParaRPr lang="nl-NL"/>
        </a:p>
      </dgm:t>
    </dgm:pt>
    <dgm:pt modelId="{D60BA971-1E27-45DD-9A5E-41FD3F1D72F4}">
      <dgm:prSet phldrT="[Tekst]" custT="1"/>
      <dgm:spPr/>
      <dgm:t>
        <a:bodyPr/>
        <a:lstStyle/>
        <a:p>
          <a:pPr>
            <a:spcAft>
              <a:spcPts val="0"/>
            </a:spcAft>
          </a:pPr>
          <a:r>
            <a:rPr lang="nl-NL" sz="1600" dirty="0"/>
            <a:t>€16,99</a:t>
          </a:r>
        </a:p>
        <a:p>
          <a:pPr>
            <a:spcAft>
              <a:spcPts val="0"/>
            </a:spcAft>
          </a:pPr>
          <a:r>
            <a:rPr lang="nl-NL" sz="1300" dirty="0"/>
            <a:t>- 4 schermen</a:t>
          </a:r>
        </a:p>
        <a:p>
          <a:pPr>
            <a:spcAft>
              <a:spcPts val="0"/>
            </a:spcAft>
          </a:pPr>
          <a:r>
            <a:rPr lang="nl-NL" sz="1300" dirty="0"/>
            <a:t>- Hoog dynamisch bereik HDR beschikbaar </a:t>
          </a:r>
        </a:p>
      </dgm:t>
    </dgm:pt>
    <dgm:pt modelId="{9DC93319-8A36-4649-BA53-C9A6C2410061}" type="parTrans" cxnId="{D3612CD7-CB98-4AE4-B4F1-D006E1AE8BC1}">
      <dgm:prSet/>
      <dgm:spPr/>
      <dgm:t>
        <a:bodyPr/>
        <a:lstStyle/>
        <a:p>
          <a:endParaRPr lang="nl-NL"/>
        </a:p>
      </dgm:t>
    </dgm:pt>
    <dgm:pt modelId="{6310A42E-1070-4F73-9BE7-D589D49F94F2}" type="sibTrans" cxnId="{D3612CD7-CB98-4AE4-B4F1-D006E1AE8BC1}">
      <dgm:prSet/>
      <dgm:spPr/>
      <dgm:t>
        <a:bodyPr/>
        <a:lstStyle/>
        <a:p>
          <a:endParaRPr lang="nl-NL"/>
        </a:p>
      </dgm:t>
    </dgm:pt>
    <dgm:pt modelId="{3C8E2DC6-07BF-49F0-A295-B8BA7970AEAA}">
      <dgm:prSet custT="1"/>
      <dgm:spPr/>
      <dgm:t>
        <a:bodyPr/>
        <a:lstStyle/>
        <a:p>
          <a:pPr algn="l">
            <a:spcAft>
              <a:spcPts val="0"/>
            </a:spcAft>
          </a:pPr>
          <a:r>
            <a:rPr lang="nl-NL" sz="1600" dirty="0"/>
            <a:t> €13,99</a:t>
          </a:r>
        </a:p>
        <a:p>
          <a:pPr algn="l">
            <a:spcAft>
              <a:spcPts val="0"/>
            </a:spcAft>
          </a:pPr>
          <a:r>
            <a:rPr lang="nl-NL" sz="2200" dirty="0"/>
            <a:t>- </a:t>
          </a:r>
          <a:r>
            <a:rPr lang="nl-NL" sz="1300" dirty="0"/>
            <a:t>4 schermen</a:t>
          </a:r>
        </a:p>
        <a:p>
          <a:pPr algn="l">
            <a:spcAft>
              <a:spcPts val="0"/>
            </a:spcAft>
          </a:pPr>
          <a:r>
            <a:rPr lang="nl-NL" sz="1300" dirty="0"/>
            <a:t>- Ultra HD</a:t>
          </a:r>
        </a:p>
      </dgm:t>
    </dgm:pt>
    <dgm:pt modelId="{A865B3C8-801C-49E5-B2A8-2020FF7FFE4D}" type="parTrans" cxnId="{CFBA2F6F-4905-456E-AF2D-F6972CC342CC}">
      <dgm:prSet/>
      <dgm:spPr/>
      <dgm:t>
        <a:bodyPr/>
        <a:lstStyle/>
        <a:p>
          <a:endParaRPr lang="nl-NL"/>
        </a:p>
      </dgm:t>
    </dgm:pt>
    <dgm:pt modelId="{002EE7CE-29DF-4DDC-9080-828615566083}" type="sibTrans" cxnId="{CFBA2F6F-4905-456E-AF2D-F6972CC342CC}">
      <dgm:prSet/>
      <dgm:spPr/>
      <dgm:t>
        <a:bodyPr/>
        <a:lstStyle/>
        <a:p>
          <a:endParaRPr lang="nl-NL"/>
        </a:p>
      </dgm:t>
    </dgm:pt>
    <dgm:pt modelId="{A66862C2-7308-4C20-830D-200A33F7CACB}" type="pres">
      <dgm:prSet presAssocID="{D4E2CC92-988C-46F1-B921-75F48E6BF2BD}" presName="linear" presStyleCnt="0">
        <dgm:presLayoutVars>
          <dgm:dir/>
          <dgm:resizeHandles val="exact"/>
        </dgm:presLayoutVars>
      </dgm:prSet>
      <dgm:spPr/>
    </dgm:pt>
    <dgm:pt modelId="{9024980C-EB7F-417C-BCD1-82E8EF04B49C}" type="pres">
      <dgm:prSet presAssocID="{2CCD7400-1E9B-4C59-8250-34CB0A91609D}" presName="comp" presStyleCnt="0"/>
      <dgm:spPr/>
    </dgm:pt>
    <dgm:pt modelId="{9A9F669F-7DAB-4EAC-AB8C-3A88C33F6DAF}" type="pres">
      <dgm:prSet presAssocID="{2CCD7400-1E9B-4C59-8250-34CB0A91609D}" presName="box" presStyleLbl="node1" presStyleIdx="0" presStyleCnt="4"/>
      <dgm:spPr/>
    </dgm:pt>
    <dgm:pt modelId="{EA460CFE-CBB0-4F50-8864-3E1F6CF5DFCD}" type="pres">
      <dgm:prSet presAssocID="{2CCD7400-1E9B-4C59-8250-34CB0A91609D}" presName="img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29E14071-8AB1-447E-97D4-B475F086A98D}" type="pres">
      <dgm:prSet presAssocID="{2CCD7400-1E9B-4C59-8250-34CB0A91609D}" presName="text" presStyleLbl="node1" presStyleIdx="0" presStyleCnt="4">
        <dgm:presLayoutVars>
          <dgm:bulletEnabled val="1"/>
        </dgm:presLayoutVars>
      </dgm:prSet>
      <dgm:spPr/>
    </dgm:pt>
    <dgm:pt modelId="{7B293990-3677-4CD2-A63C-ED6C3269A92B}" type="pres">
      <dgm:prSet presAssocID="{AB059E13-C202-4AA0-8747-2BA776996A4E}" presName="spacer" presStyleCnt="0"/>
      <dgm:spPr/>
    </dgm:pt>
    <dgm:pt modelId="{F848D7FD-7785-4E3B-AA04-9EDCBB5D778A}" type="pres">
      <dgm:prSet presAssocID="{2798FB3F-881E-4ACB-8906-F97B0B7FC177}" presName="comp" presStyleCnt="0"/>
      <dgm:spPr/>
    </dgm:pt>
    <dgm:pt modelId="{6B7413E9-DB71-4B76-AEA9-20C80F465C3C}" type="pres">
      <dgm:prSet presAssocID="{2798FB3F-881E-4ACB-8906-F97B0B7FC177}" presName="box" presStyleLbl="node1" presStyleIdx="1" presStyleCnt="4" custLinFactNeighborX="9634" custLinFactNeighborY="1237"/>
      <dgm:spPr/>
    </dgm:pt>
    <dgm:pt modelId="{FFBD0B6C-D315-4355-AB90-2D37D690FCA4}" type="pres">
      <dgm:prSet presAssocID="{2798FB3F-881E-4ACB-8906-F97B0B7FC177}" presName="img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  <dgm:pt modelId="{D9EF309F-966B-456F-BDC4-EA2A928F955C}" type="pres">
      <dgm:prSet presAssocID="{2798FB3F-881E-4ACB-8906-F97B0B7FC177}" presName="text" presStyleLbl="node1" presStyleIdx="1" presStyleCnt="4">
        <dgm:presLayoutVars>
          <dgm:bulletEnabled val="1"/>
        </dgm:presLayoutVars>
      </dgm:prSet>
      <dgm:spPr/>
    </dgm:pt>
    <dgm:pt modelId="{E0C23964-5B1B-4537-87AA-7E19BEC44E26}" type="pres">
      <dgm:prSet presAssocID="{7EAFA337-1F82-41CF-A3DC-E927BBC71C18}" presName="spacer" presStyleCnt="0"/>
      <dgm:spPr/>
    </dgm:pt>
    <dgm:pt modelId="{39A3DA85-71FA-427B-8D0E-3D1023D3B10A}" type="pres">
      <dgm:prSet presAssocID="{3C8E2DC6-07BF-49F0-A295-B8BA7970AEAA}" presName="comp" presStyleCnt="0"/>
      <dgm:spPr/>
    </dgm:pt>
    <dgm:pt modelId="{6072ACCA-5879-44DF-8402-55F02ECABAA5}" type="pres">
      <dgm:prSet presAssocID="{3C8E2DC6-07BF-49F0-A295-B8BA7970AEAA}" presName="box" presStyleLbl="node1" presStyleIdx="2" presStyleCnt="4"/>
      <dgm:spPr/>
    </dgm:pt>
    <dgm:pt modelId="{AC212AB3-3F88-41C4-B129-DFA2C81BEB7C}" type="pres">
      <dgm:prSet presAssocID="{3C8E2DC6-07BF-49F0-A295-B8BA7970AEAA}" presName="img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7004736A-FADD-409A-86F0-617B69F81C1F}" type="pres">
      <dgm:prSet presAssocID="{3C8E2DC6-07BF-49F0-A295-B8BA7970AEAA}" presName="text" presStyleLbl="node1" presStyleIdx="2" presStyleCnt="4">
        <dgm:presLayoutVars>
          <dgm:bulletEnabled val="1"/>
        </dgm:presLayoutVars>
      </dgm:prSet>
      <dgm:spPr/>
    </dgm:pt>
    <dgm:pt modelId="{0D9E947E-2C3D-4CFB-82A9-786EE6D58AA8}" type="pres">
      <dgm:prSet presAssocID="{002EE7CE-29DF-4DDC-9080-828615566083}" presName="spacer" presStyleCnt="0"/>
      <dgm:spPr/>
    </dgm:pt>
    <dgm:pt modelId="{E39E85C2-4700-4B24-A2D7-BB1D9994F770}" type="pres">
      <dgm:prSet presAssocID="{D60BA971-1E27-45DD-9A5E-41FD3F1D72F4}" presName="comp" presStyleCnt="0"/>
      <dgm:spPr/>
    </dgm:pt>
    <dgm:pt modelId="{9B65EE10-BE69-43DE-BAF2-3A4E25B4119D}" type="pres">
      <dgm:prSet presAssocID="{D60BA971-1E27-45DD-9A5E-41FD3F1D72F4}" presName="box" presStyleLbl="node1" presStyleIdx="3" presStyleCnt="4" custLinFactNeighborX="-1163"/>
      <dgm:spPr/>
    </dgm:pt>
    <dgm:pt modelId="{116EF0AC-B256-4576-B53B-396FD760863E}" type="pres">
      <dgm:prSet presAssocID="{D60BA971-1E27-45DD-9A5E-41FD3F1D72F4}" presName="img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B369308F-7A61-4FE9-B30D-0039638261D4}" type="pres">
      <dgm:prSet presAssocID="{D60BA971-1E27-45DD-9A5E-41FD3F1D72F4}" presName="text" presStyleLbl="node1" presStyleIdx="3" presStyleCnt="4">
        <dgm:presLayoutVars>
          <dgm:bulletEnabled val="1"/>
        </dgm:presLayoutVars>
      </dgm:prSet>
      <dgm:spPr/>
    </dgm:pt>
  </dgm:ptLst>
  <dgm:cxnLst>
    <dgm:cxn modelId="{59994C2A-EA58-46B0-AAE4-840013EFBCE8}" srcId="{D4E2CC92-988C-46F1-B921-75F48E6BF2BD}" destId="{2CCD7400-1E9B-4C59-8250-34CB0A91609D}" srcOrd="0" destOrd="0" parTransId="{70F653AF-FD95-40AC-8CC5-6BA5BB7589CE}" sibTransId="{AB059E13-C202-4AA0-8747-2BA776996A4E}"/>
    <dgm:cxn modelId="{7578F22F-9F7B-40D1-919A-79649339883D}" type="presOf" srcId="{D4E2CC92-988C-46F1-B921-75F48E6BF2BD}" destId="{A66862C2-7308-4C20-830D-200A33F7CACB}" srcOrd="0" destOrd="0" presId="urn:microsoft.com/office/officeart/2005/8/layout/vList4"/>
    <dgm:cxn modelId="{5A858840-C116-4C6B-B30F-5D5AD4C6725E}" type="presOf" srcId="{3C8E2DC6-07BF-49F0-A295-B8BA7970AEAA}" destId="{7004736A-FADD-409A-86F0-617B69F81C1F}" srcOrd="1" destOrd="0" presId="urn:microsoft.com/office/officeart/2005/8/layout/vList4"/>
    <dgm:cxn modelId="{33B81E60-FA3E-445F-BBCA-BA8C335C4C70}" type="presOf" srcId="{2CCD7400-1E9B-4C59-8250-34CB0A91609D}" destId="{9A9F669F-7DAB-4EAC-AB8C-3A88C33F6DAF}" srcOrd="0" destOrd="0" presId="urn:microsoft.com/office/officeart/2005/8/layout/vList4"/>
    <dgm:cxn modelId="{5DE3BD41-4532-4C19-8C59-CE59EB2C91A9}" type="presOf" srcId="{2798FB3F-881E-4ACB-8906-F97B0B7FC177}" destId="{D9EF309F-966B-456F-BDC4-EA2A928F955C}" srcOrd="1" destOrd="0" presId="urn:microsoft.com/office/officeart/2005/8/layout/vList4"/>
    <dgm:cxn modelId="{CFBA2F6F-4905-456E-AF2D-F6972CC342CC}" srcId="{D4E2CC92-988C-46F1-B921-75F48E6BF2BD}" destId="{3C8E2DC6-07BF-49F0-A295-B8BA7970AEAA}" srcOrd="2" destOrd="0" parTransId="{A865B3C8-801C-49E5-B2A8-2020FF7FFE4D}" sibTransId="{002EE7CE-29DF-4DDC-9080-828615566083}"/>
    <dgm:cxn modelId="{E7676655-58D7-487A-86BD-23BAD9B7E39A}" type="presOf" srcId="{D60BA971-1E27-45DD-9A5E-41FD3F1D72F4}" destId="{9B65EE10-BE69-43DE-BAF2-3A4E25B4119D}" srcOrd="0" destOrd="0" presId="urn:microsoft.com/office/officeart/2005/8/layout/vList4"/>
    <dgm:cxn modelId="{29D01491-25CD-48C3-8DB2-BCF4EAB321C9}" type="presOf" srcId="{3C8E2DC6-07BF-49F0-A295-B8BA7970AEAA}" destId="{6072ACCA-5879-44DF-8402-55F02ECABAA5}" srcOrd="0" destOrd="0" presId="urn:microsoft.com/office/officeart/2005/8/layout/vList4"/>
    <dgm:cxn modelId="{B1D5E9A7-E665-428F-B6F8-C2E0CC25CA42}" type="presOf" srcId="{D60BA971-1E27-45DD-9A5E-41FD3F1D72F4}" destId="{B369308F-7A61-4FE9-B30D-0039638261D4}" srcOrd="1" destOrd="0" presId="urn:microsoft.com/office/officeart/2005/8/layout/vList4"/>
    <dgm:cxn modelId="{59F62BAA-4536-40FA-8C69-C0F6F2C2F9DF}" type="presOf" srcId="{2CCD7400-1E9B-4C59-8250-34CB0A91609D}" destId="{29E14071-8AB1-447E-97D4-B475F086A98D}" srcOrd="1" destOrd="0" presId="urn:microsoft.com/office/officeart/2005/8/layout/vList4"/>
    <dgm:cxn modelId="{871FB0B7-16D8-4FB7-BBE2-B419CA1D5181}" type="presOf" srcId="{2798FB3F-881E-4ACB-8906-F97B0B7FC177}" destId="{6B7413E9-DB71-4B76-AEA9-20C80F465C3C}" srcOrd="0" destOrd="0" presId="urn:microsoft.com/office/officeart/2005/8/layout/vList4"/>
    <dgm:cxn modelId="{D3612CD7-CB98-4AE4-B4F1-D006E1AE8BC1}" srcId="{D4E2CC92-988C-46F1-B921-75F48E6BF2BD}" destId="{D60BA971-1E27-45DD-9A5E-41FD3F1D72F4}" srcOrd="3" destOrd="0" parTransId="{9DC93319-8A36-4649-BA53-C9A6C2410061}" sibTransId="{6310A42E-1070-4F73-9BE7-D589D49F94F2}"/>
    <dgm:cxn modelId="{A1BDA6F4-A22C-4764-9C16-2B49EC51CEEB}" srcId="{D4E2CC92-988C-46F1-B921-75F48E6BF2BD}" destId="{2798FB3F-881E-4ACB-8906-F97B0B7FC177}" srcOrd="1" destOrd="0" parTransId="{307FD57F-B28D-4B65-B7B9-7F626556A192}" sibTransId="{7EAFA337-1F82-41CF-A3DC-E927BBC71C18}"/>
    <dgm:cxn modelId="{1D8A5DD5-0F64-40DF-B59F-1AF0CFFF392E}" type="presParOf" srcId="{A66862C2-7308-4C20-830D-200A33F7CACB}" destId="{9024980C-EB7F-417C-BCD1-82E8EF04B49C}" srcOrd="0" destOrd="0" presId="urn:microsoft.com/office/officeart/2005/8/layout/vList4"/>
    <dgm:cxn modelId="{BCF4BB58-0F92-44F4-969B-7A9BED5B1F20}" type="presParOf" srcId="{9024980C-EB7F-417C-BCD1-82E8EF04B49C}" destId="{9A9F669F-7DAB-4EAC-AB8C-3A88C33F6DAF}" srcOrd="0" destOrd="0" presId="urn:microsoft.com/office/officeart/2005/8/layout/vList4"/>
    <dgm:cxn modelId="{ED614F51-17C6-4DDA-8642-37A6227A2A81}" type="presParOf" srcId="{9024980C-EB7F-417C-BCD1-82E8EF04B49C}" destId="{EA460CFE-CBB0-4F50-8864-3E1F6CF5DFCD}" srcOrd="1" destOrd="0" presId="urn:microsoft.com/office/officeart/2005/8/layout/vList4"/>
    <dgm:cxn modelId="{31BA8E09-FFF5-4356-879C-85381EB9429D}" type="presParOf" srcId="{9024980C-EB7F-417C-BCD1-82E8EF04B49C}" destId="{29E14071-8AB1-447E-97D4-B475F086A98D}" srcOrd="2" destOrd="0" presId="urn:microsoft.com/office/officeart/2005/8/layout/vList4"/>
    <dgm:cxn modelId="{BF8D55D3-F779-42F6-A533-1DE0E8C3F989}" type="presParOf" srcId="{A66862C2-7308-4C20-830D-200A33F7CACB}" destId="{7B293990-3677-4CD2-A63C-ED6C3269A92B}" srcOrd="1" destOrd="0" presId="urn:microsoft.com/office/officeart/2005/8/layout/vList4"/>
    <dgm:cxn modelId="{CDBA3A65-DB6B-4416-864E-F15A792E1812}" type="presParOf" srcId="{A66862C2-7308-4C20-830D-200A33F7CACB}" destId="{F848D7FD-7785-4E3B-AA04-9EDCBB5D778A}" srcOrd="2" destOrd="0" presId="urn:microsoft.com/office/officeart/2005/8/layout/vList4"/>
    <dgm:cxn modelId="{88010108-61BD-4B04-B220-4AE536BE8103}" type="presParOf" srcId="{F848D7FD-7785-4E3B-AA04-9EDCBB5D778A}" destId="{6B7413E9-DB71-4B76-AEA9-20C80F465C3C}" srcOrd="0" destOrd="0" presId="urn:microsoft.com/office/officeart/2005/8/layout/vList4"/>
    <dgm:cxn modelId="{5A2AE321-8114-47D5-A465-7C60B4AA1EB7}" type="presParOf" srcId="{F848D7FD-7785-4E3B-AA04-9EDCBB5D778A}" destId="{FFBD0B6C-D315-4355-AB90-2D37D690FCA4}" srcOrd="1" destOrd="0" presId="urn:microsoft.com/office/officeart/2005/8/layout/vList4"/>
    <dgm:cxn modelId="{2C7D5D34-26D5-4601-898C-34593C5A6E7C}" type="presParOf" srcId="{F848D7FD-7785-4E3B-AA04-9EDCBB5D778A}" destId="{D9EF309F-966B-456F-BDC4-EA2A928F955C}" srcOrd="2" destOrd="0" presId="urn:microsoft.com/office/officeart/2005/8/layout/vList4"/>
    <dgm:cxn modelId="{64404874-99E6-4E5B-AD9F-B2BDE734C66C}" type="presParOf" srcId="{A66862C2-7308-4C20-830D-200A33F7CACB}" destId="{E0C23964-5B1B-4537-87AA-7E19BEC44E26}" srcOrd="3" destOrd="0" presId="urn:microsoft.com/office/officeart/2005/8/layout/vList4"/>
    <dgm:cxn modelId="{DC6DE886-2DE3-4E44-9264-E60E6635CB0E}" type="presParOf" srcId="{A66862C2-7308-4C20-830D-200A33F7CACB}" destId="{39A3DA85-71FA-427B-8D0E-3D1023D3B10A}" srcOrd="4" destOrd="0" presId="urn:microsoft.com/office/officeart/2005/8/layout/vList4"/>
    <dgm:cxn modelId="{D9B534C7-AF90-44C2-9AE1-5DBB66E40FBA}" type="presParOf" srcId="{39A3DA85-71FA-427B-8D0E-3D1023D3B10A}" destId="{6072ACCA-5879-44DF-8402-55F02ECABAA5}" srcOrd="0" destOrd="0" presId="urn:microsoft.com/office/officeart/2005/8/layout/vList4"/>
    <dgm:cxn modelId="{CD184ACD-DF33-4B8E-8B25-74C52ECCC10B}" type="presParOf" srcId="{39A3DA85-71FA-427B-8D0E-3D1023D3B10A}" destId="{AC212AB3-3F88-41C4-B129-DFA2C81BEB7C}" srcOrd="1" destOrd="0" presId="urn:microsoft.com/office/officeart/2005/8/layout/vList4"/>
    <dgm:cxn modelId="{39813FB3-4BB2-4EE4-A517-3730F49DF43B}" type="presParOf" srcId="{39A3DA85-71FA-427B-8D0E-3D1023D3B10A}" destId="{7004736A-FADD-409A-86F0-617B69F81C1F}" srcOrd="2" destOrd="0" presId="urn:microsoft.com/office/officeart/2005/8/layout/vList4"/>
    <dgm:cxn modelId="{162236AC-4D50-4FBE-83AF-F446AAE8D40C}" type="presParOf" srcId="{A66862C2-7308-4C20-830D-200A33F7CACB}" destId="{0D9E947E-2C3D-4CFB-82A9-786EE6D58AA8}" srcOrd="5" destOrd="0" presId="urn:microsoft.com/office/officeart/2005/8/layout/vList4"/>
    <dgm:cxn modelId="{FE21C0F3-7A9D-40F9-BCD8-A0567314F974}" type="presParOf" srcId="{A66862C2-7308-4C20-830D-200A33F7CACB}" destId="{E39E85C2-4700-4B24-A2D7-BB1D9994F770}" srcOrd="6" destOrd="0" presId="urn:microsoft.com/office/officeart/2005/8/layout/vList4"/>
    <dgm:cxn modelId="{26DD880E-1763-481B-BEE4-9738A7BA920D}" type="presParOf" srcId="{E39E85C2-4700-4B24-A2D7-BB1D9994F770}" destId="{9B65EE10-BE69-43DE-BAF2-3A4E25B4119D}" srcOrd="0" destOrd="0" presId="urn:microsoft.com/office/officeart/2005/8/layout/vList4"/>
    <dgm:cxn modelId="{BA5119BB-FEF6-4E85-9CD5-8BCD10FDCF6E}" type="presParOf" srcId="{E39E85C2-4700-4B24-A2D7-BB1D9994F770}" destId="{116EF0AC-B256-4576-B53B-396FD760863E}" srcOrd="1" destOrd="0" presId="urn:microsoft.com/office/officeart/2005/8/layout/vList4"/>
    <dgm:cxn modelId="{B7DB701B-8D6C-4AA0-9E75-1652FDA63A45}" type="presParOf" srcId="{E39E85C2-4700-4B24-A2D7-BB1D9994F770}" destId="{B369308F-7A61-4FE9-B30D-0039638261D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9F669F-7DAB-4EAC-AB8C-3A88C33F6DAF}">
      <dsp:nvSpPr>
        <dsp:cNvPr id="0" name=""/>
        <dsp:cNvSpPr/>
      </dsp:nvSpPr>
      <dsp:spPr>
        <a:xfrm>
          <a:off x="0" y="0"/>
          <a:ext cx="7645400" cy="10264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 dirty="0"/>
            <a:t> €7,99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 dirty="0"/>
            <a:t>- 1 scherm</a:t>
          </a:r>
        </a:p>
      </dsp:txBody>
      <dsp:txXfrm>
        <a:off x="1631728" y="0"/>
        <a:ext cx="6013671" cy="1026487"/>
      </dsp:txXfrm>
    </dsp:sp>
    <dsp:sp modelId="{EA460CFE-CBB0-4F50-8864-3E1F6CF5DFCD}">
      <dsp:nvSpPr>
        <dsp:cNvPr id="0" name=""/>
        <dsp:cNvSpPr/>
      </dsp:nvSpPr>
      <dsp:spPr>
        <a:xfrm>
          <a:off x="102648" y="102648"/>
          <a:ext cx="1529080" cy="82118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7413E9-DB71-4B76-AEA9-20C80F465C3C}">
      <dsp:nvSpPr>
        <dsp:cNvPr id="0" name=""/>
        <dsp:cNvSpPr/>
      </dsp:nvSpPr>
      <dsp:spPr>
        <a:xfrm>
          <a:off x="0" y="1141833"/>
          <a:ext cx="7645400" cy="10264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nl-NL" sz="1600" kern="1200" dirty="0"/>
            <a:t> €10,99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nl-NL" sz="1700" kern="1200" dirty="0"/>
            <a:t>- </a:t>
          </a:r>
          <a:r>
            <a:rPr lang="nl-NL" sz="1300" kern="1200" dirty="0"/>
            <a:t>2 schermen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nl-NL" sz="1300" kern="1200" dirty="0"/>
            <a:t>- HD </a:t>
          </a:r>
        </a:p>
      </dsp:txBody>
      <dsp:txXfrm>
        <a:off x="1631728" y="1141833"/>
        <a:ext cx="6013671" cy="1026487"/>
      </dsp:txXfrm>
    </dsp:sp>
    <dsp:sp modelId="{FFBD0B6C-D315-4355-AB90-2D37D690FCA4}">
      <dsp:nvSpPr>
        <dsp:cNvPr id="0" name=""/>
        <dsp:cNvSpPr/>
      </dsp:nvSpPr>
      <dsp:spPr>
        <a:xfrm>
          <a:off x="102648" y="1231784"/>
          <a:ext cx="1529080" cy="82118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72ACCA-5879-44DF-8402-55F02ECABAA5}">
      <dsp:nvSpPr>
        <dsp:cNvPr id="0" name=""/>
        <dsp:cNvSpPr/>
      </dsp:nvSpPr>
      <dsp:spPr>
        <a:xfrm>
          <a:off x="0" y="2258271"/>
          <a:ext cx="7645400" cy="10264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nl-NL" sz="1600" kern="1200" dirty="0"/>
            <a:t> €13,99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nl-NL" sz="2200" kern="1200" dirty="0"/>
            <a:t>- </a:t>
          </a:r>
          <a:r>
            <a:rPr lang="nl-NL" sz="1300" kern="1200" dirty="0"/>
            <a:t>4 schermen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nl-NL" sz="1300" kern="1200" dirty="0"/>
            <a:t>- Ultra HD</a:t>
          </a:r>
        </a:p>
      </dsp:txBody>
      <dsp:txXfrm>
        <a:off x="1631728" y="2258271"/>
        <a:ext cx="6013671" cy="1026487"/>
      </dsp:txXfrm>
    </dsp:sp>
    <dsp:sp modelId="{AC212AB3-3F88-41C4-B129-DFA2C81BEB7C}">
      <dsp:nvSpPr>
        <dsp:cNvPr id="0" name=""/>
        <dsp:cNvSpPr/>
      </dsp:nvSpPr>
      <dsp:spPr>
        <a:xfrm>
          <a:off x="102648" y="2360920"/>
          <a:ext cx="1529080" cy="82118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65EE10-BE69-43DE-BAF2-3A4E25B4119D}">
      <dsp:nvSpPr>
        <dsp:cNvPr id="0" name=""/>
        <dsp:cNvSpPr/>
      </dsp:nvSpPr>
      <dsp:spPr>
        <a:xfrm>
          <a:off x="0" y="3387407"/>
          <a:ext cx="7645400" cy="10264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nl-NL" sz="1600" kern="1200" dirty="0"/>
            <a:t>€16,99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nl-NL" sz="1300" kern="1200" dirty="0"/>
            <a:t>- 4 schermen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nl-NL" sz="1300" kern="1200" dirty="0"/>
            <a:t>- Hoog dynamisch bereik HDR beschikbaar </a:t>
          </a:r>
        </a:p>
      </dsp:txBody>
      <dsp:txXfrm>
        <a:off x="1631728" y="3387407"/>
        <a:ext cx="6013671" cy="1026487"/>
      </dsp:txXfrm>
    </dsp:sp>
    <dsp:sp modelId="{116EF0AC-B256-4576-B53B-396FD760863E}">
      <dsp:nvSpPr>
        <dsp:cNvPr id="0" name=""/>
        <dsp:cNvSpPr/>
      </dsp:nvSpPr>
      <dsp:spPr>
        <a:xfrm>
          <a:off x="102648" y="3490056"/>
          <a:ext cx="1529080" cy="82118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986B3D8C-8B08-4BDE-8973-40F0115EE6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B47D21E-5A09-4011-8B34-FD8793BC66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005B6-C67C-4288-A3EE-7B0ACD26DC8A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3C35EBC-0F89-4330-B47A-AAC11DF05A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1B3BBB2-A165-42EF-A13B-C5C180D3A85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F0669-70FC-4AB3-9691-DA9AEBCCB5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65414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1AA67-D165-4535-A4ED-812D474E64A5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9DCD1-B692-4E00-BDEB-DDA41FE5DCE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2608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Inhoudsopgave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9DCD1-B692-4E00-BDEB-DDA41FE5DCEF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0087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Je kan op je Netflix account verschillende profielen maken, zodat je elkaar niet kan belemmeren.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9DCD1-B692-4E00-BDEB-DDA41FE5DCEF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9080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Hier staan de films die nieuw zijn op Netflix.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9DCD1-B692-4E00-BDEB-DDA41FE5DCEF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8872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Op het filmpje kun je zien hoe je offline Netflix kan kijken.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9DCD1-B692-4E00-BDEB-DDA41FE5DCEF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4163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Hier zie je de kijkers per jaar van Netflix, </a:t>
            </a:r>
            <a:r>
              <a:rPr lang="nl-NL" dirty="0" err="1"/>
              <a:t>Popcorntime</a:t>
            </a:r>
            <a:r>
              <a:rPr lang="nl-NL" dirty="0"/>
              <a:t> en Videoland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9DCD1-B692-4E00-BDEB-DDA41FE5DCEF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61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Netflix </a:t>
            </a:r>
            <a:r>
              <a:rPr lang="nl-NL" dirty="0" err="1"/>
              <a:t>bonnementen</a:t>
            </a:r>
            <a:r>
              <a:rPr lang="nl-NL" dirty="0"/>
              <a:t>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9DCD1-B692-4E00-BDEB-DDA41FE5DCEF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8116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57229" y="4229474"/>
            <a:ext cx="7766936" cy="1096899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0BD22-E88D-4CFB-8E82-93ADEDBAAF3F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76C-AECF-4834-A1A7-90DD98DDE224}" type="slidenum">
              <a:rPr lang="nl-NL" smtClean="0"/>
              <a:t>‹nr.›</a:t>
            </a:fld>
            <a:endParaRPr lang="nl-NL"/>
          </a:p>
        </p:txBody>
      </p:sp>
      <p:sp>
        <p:nvSpPr>
          <p:cNvPr id="37" name="Rechthoek 36">
            <a:extLst>
              <a:ext uri="{FF2B5EF4-FFF2-40B4-BE49-F238E27FC236}">
                <a16:creationId xmlns:a16="http://schemas.microsoft.com/office/drawing/2014/main" id="{AB84C1E4-849E-49BD-B5EC-6FA7CD3AE074}"/>
              </a:ext>
            </a:extLst>
          </p:cNvPr>
          <p:cNvSpPr/>
          <p:nvPr userDrawn="1"/>
        </p:nvSpPr>
        <p:spPr>
          <a:xfrm>
            <a:off x="7160098" y="2238721"/>
            <a:ext cx="2227302" cy="50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2" name="Rechthoek 71">
            <a:extLst>
              <a:ext uri="{FF2B5EF4-FFF2-40B4-BE49-F238E27FC236}">
                <a16:creationId xmlns:a16="http://schemas.microsoft.com/office/drawing/2014/main" id="{64058211-60BA-4EFF-ADA8-8CD0B3B2847D}"/>
              </a:ext>
            </a:extLst>
          </p:cNvPr>
          <p:cNvSpPr/>
          <p:nvPr userDrawn="1"/>
        </p:nvSpPr>
        <p:spPr>
          <a:xfrm>
            <a:off x="5194553" y="731334"/>
            <a:ext cx="240240" cy="1207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3" name="Rechthoek 72">
            <a:extLst>
              <a:ext uri="{FF2B5EF4-FFF2-40B4-BE49-F238E27FC236}">
                <a16:creationId xmlns:a16="http://schemas.microsoft.com/office/drawing/2014/main" id="{01AC8D6E-EBDF-4446-973C-F140850A27C2}"/>
              </a:ext>
            </a:extLst>
          </p:cNvPr>
          <p:cNvSpPr/>
          <p:nvPr userDrawn="1"/>
        </p:nvSpPr>
        <p:spPr>
          <a:xfrm rot="5400000">
            <a:off x="5214001" y="453197"/>
            <a:ext cx="229232" cy="709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4" name="Rechthoek 73">
            <a:extLst>
              <a:ext uri="{FF2B5EF4-FFF2-40B4-BE49-F238E27FC236}">
                <a16:creationId xmlns:a16="http://schemas.microsoft.com/office/drawing/2014/main" id="{5320CD3A-290A-417F-B876-710FC75F2BE1}"/>
              </a:ext>
            </a:extLst>
          </p:cNvPr>
          <p:cNvSpPr/>
          <p:nvPr userDrawn="1"/>
        </p:nvSpPr>
        <p:spPr>
          <a:xfrm rot="5400000">
            <a:off x="6902972" y="1504192"/>
            <a:ext cx="216648" cy="5837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5" name="Rechthoek 74">
            <a:extLst>
              <a:ext uri="{FF2B5EF4-FFF2-40B4-BE49-F238E27FC236}">
                <a16:creationId xmlns:a16="http://schemas.microsoft.com/office/drawing/2014/main" id="{E6F1B79A-B0BB-4B55-A3DA-5EB63E1E27F4}"/>
              </a:ext>
            </a:extLst>
          </p:cNvPr>
          <p:cNvSpPr/>
          <p:nvPr userDrawn="1"/>
        </p:nvSpPr>
        <p:spPr>
          <a:xfrm>
            <a:off x="3543981" y="719057"/>
            <a:ext cx="288788" cy="12322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6" name="Rechthoek 75">
            <a:extLst>
              <a:ext uri="{FF2B5EF4-FFF2-40B4-BE49-F238E27FC236}">
                <a16:creationId xmlns:a16="http://schemas.microsoft.com/office/drawing/2014/main" id="{EB222EF1-2C66-4A84-B1F2-D1D183DA1194}"/>
              </a:ext>
            </a:extLst>
          </p:cNvPr>
          <p:cNvSpPr/>
          <p:nvPr userDrawn="1"/>
        </p:nvSpPr>
        <p:spPr>
          <a:xfrm>
            <a:off x="3058893" y="718249"/>
            <a:ext cx="271621" cy="12330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7" name="Rechthoek 76">
            <a:extLst>
              <a:ext uri="{FF2B5EF4-FFF2-40B4-BE49-F238E27FC236}">
                <a16:creationId xmlns:a16="http://schemas.microsoft.com/office/drawing/2014/main" id="{01795608-0E67-422C-9870-A1D2190D89E6}"/>
              </a:ext>
            </a:extLst>
          </p:cNvPr>
          <p:cNvSpPr/>
          <p:nvPr userDrawn="1"/>
        </p:nvSpPr>
        <p:spPr>
          <a:xfrm rot="20116674">
            <a:off x="3304402" y="755418"/>
            <a:ext cx="275296" cy="118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8" name="Rechthoek 77">
            <a:extLst>
              <a:ext uri="{FF2B5EF4-FFF2-40B4-BE49-F238E27FC236}">
                <a16:creationId xmlns:a16="http://schemas.microsoft.com/office/drawing/2014/main" id="{6E47EB73-AA10-4AB4-98DD-01F095DE6F01}"/>
              </a:ext>
            </a:extLst>
          </p:cNvPr>
          <p:cNvSpPr/>
          <p:nvPr userDrawn="1"/>
        </p:nvSpPr>
        <p:spPr>
          <a:xfrm>
            <a:off x="4066299" y="718249"/>
            <a:ext cx="240240" cy="1207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9" name="Rechthoek 78">
            <a:extLst>
              <a:ext uri="{FF2B5EF4-FFF2-40B4-BE49-F238E27FC236}">
                <a16:creationId xmlns:a16="http://schemas.microsoft.com/office/drawing/2014/main" id="{835948DF-3929-44EF-8F3B-6E3334466B8C}"/>
              </a:ext>
            </a:extLst>
          </p:cNvPr>
          <p:cNvSpPr/>
          <p:nvPr userDrawn="1"/>
        </p:nvSpPr>
        <p:spPr>
          <a:xfrm>
            <a:off x="5807639" y="696712"/>
            <a:ext cx="240240" cy="1207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0" name="Rechthoek 79">
            <a:extLst>
              <a:ext uri="{FF2B5EF4-FFF2-40B4-BE49-F238E27FC236}">
                <a16:creationId xmlns:a16="http://schemas.microsoft.com/office/drawing/2014/main" id="{81E75EF7-DBD2-4AC6-AD16-03CF84E5D38D}"/>
              </a:ext>
            </a:extLst>
          </p:cNvPr>
          <p:cNvSpPr/>
          <p:nvPr userDrawn="1"/>
        </p:nvSpPr>
        <p:spPr>
          <a:xfrm>
            <a:off x="6709102" y="696712"/>
            <a:ext cx="240240" cy="1207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1" name="Rechthoek 80">
            <a:extLst>
              <a:ext uri="{FF2B5EF4-FFF2-40B4-BE49-F238E27FC236}">
                <a16:creationId xmlns:a16="http://schemas.microsoft.com/office/drawing/2014/main" id="{A6A99DFF-9908-4C71-AF20-D7D4B9791C9A}"/>
              </a:ext>
            </a:extLst>
          </p:cNvPr>
          <p:cNvSpPr/>
          <p:nvPr userDrawn="1"/>
        </p:nvSpPr>
        <p:spPr>
          <a:xfrm>
            <a:off x="7447502" y="718249"/>
            <a:ext cx="240240" cy="1207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2" name="Rechthoek 81">
            <a:extLst>
              <a:ext uri="{FF2B5EF4-FFF2-40B4-BE49-F238E27FC236}">
                <a16:creationId xmlns:a16="http://schemas.microsoft.com/office/drawing/2014/main" id="{B3D3F634-3957-478E-AB0F-E6876DE645D0}"/>
              </a:ext>
            </a:extLst>
          </p:cNvPr>
          <p:cNvSpPr/>
          <p:nvPr userDrawn="1"/>
        </p:nvSpPr>
        <p:spPr>
          <a:xfrm rot="19926363">
            <a:off x="8180461" y="354588"/>
            <a:ext cx="261715" cy="1774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3" name="Rechthoek 82">
            <a:extLst>
              <a:ext uri="{FF2B5EF4-FFF2-40B4-BE49-F238E27FC236}">
                <a16:creationId xmlns:a16="http://schemas.microsoft.com/office/drawing/2014/main" id="{D44A364B-EAE4-4FBB-BA7B-A66ACC22D046}"/>
              </a:ext>
            </a:extLst>
          </p:cNvPr>
          <p:cNvSpPr/>
          <p:nvPr userDrawn="1"/>
        </p:nvSpPr>
        <p:spPr>
          <a:xfrm rot="1643714">
            <a:off x="8150337" y="327428"/>
            <a:ext cx="263565" cy="20385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4" name="Rechthoek 83">
            <a:extLst>
              <a:ext uri="{FF2B5EF4-FFF2-40B4-BE49-F238E27FC236}">
                <a16:creationId xmlns:a16="http://schemas.microsoft.com/office/drawing/2014/main" id="{DEAEDBED-5D7F-48DC-83AA-201F84080394}"/>
              </a:ext>
            </a:extLst>
          </p:cNvPr>
          <p:cNvSpPr/>
          <p:nvPr userDrawn="1"/>
        </p:nvSpPr>
        <p:spPr>
          <a:xfrm rot="5400000">
            <a:off x="4335296" y="478078"/>
            <a:ext cx="229232" cy="709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5" name="Rechthoek 84">
            <a:extLst>
              <a:ext uri="{FF2B5EF4-FFF2-40B4-BE49-F238E27FC236}">
                <a16:creationId xmlns:a16="http://schemas.microsoft.com/office/drawing/2014/main" id="{0E1F2E9D-B483-42DB-9E84-E69FCA6834AE}"/>
              </a:ext>
            </a:extLst>
          </p:cNvPr>
          <p:cNvSpPr/>
          <p:nvPr userDrawn="1"/>
        </p:nvSpPr>
        <p:spPr>
          <a:xfrm rot="5400000">
            <a:off x="4334187" y="969376"/>
            <a:ext cx="201534" cy="6662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6" name="Rechthoek 85">
            <a:extLst>
              <a:ext uri="{FF2B5EF4-FFF2-40B4-BE49-F238E27FC236}">
                <a16:creationId xmlns:a16="http://schemas.microsoft.com/office/drawing/2014/main" id="{367B447E-12F4-41D9-BCC7-657CCD16E13B}"/>
              </a:ext>
            </a:extLst>
          </p:cNvPr>
          <p:cNvSpPr/>
          <p:nvPr userDrawn="1"/>
        </p:nvSpPr>
        <p:spPr>
          <a:xfrm rot="5400000">
            <a:off x="4301820" y="1487720"/>
            <a:ext cx="230848" cy="671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7" name="Rechthoek 86">
            <a:extLst>
              <a:ext uri="{FF2B5EF4-FFF2-40B4-BE49-F238E27FC236}">
                <a16:creationId xmlns:a16="http://schemas.microsoft.com/office/drawing/2014/main" id="{EE33287A-E327-4DC3-901F-131B3F626DF6}"/>
              </a:ext>
            </a:extLst>
          </p:cNvPr>
          <p:cNvSpPr/>
          <p:nvPr userDrawn="1"/>
        </p:nvSpPr>
        <p:spPr>
          <a:xfrm rot="5400000">
            <a:off x="6053004" y="453197"/>
            <a:ext cx="229232" cy="709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8" name="Rechthoek 87">
            <a:extLst>
              <a:ext uri="{FF2B5EF4-FFF2-40B4-BE49-F238E27FC236}">
                <a16:creationId xmlns:a16="http://schemas.microsoft.com/office/drawing/2014/main" id="{1EB52BBD-F7FC-4D0F-AACC-E59796D9BF73}"/>
              </a:ext>
            </a:extLst>
          </p:cNvPr>
          <p:cNvSpPr/>
          <p:nvPr userDrawn="1"/>
        </p:nvSpPr>
        <p:spPr>
          <a:xfrm rot="5400000">
            <a:off x="5987299" y="965200"/>
            <a:ext cx="256574" cy="6195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9" name="Ovaal 88">
            <a:extLst>
              <a:ext uri="{FF2B5EF4-FFF2-40B4-BE49-F238E27FC236}">
                <a16:creationId xmlns:a16="http://schemas.microsoft.com/office/drawing/2014/main" id="{4482E567-FFAE-487F-BD75-4D27F5A9DD79}"/>
              </a:ext>
            </a:extLst>
          </p:cNvPr>
          <p:cNvSpPr/>
          <p:nvPr userDrawn="1"/>
        </p:nvSpPr>
        <p:spPr>
          <a:xfrm>
            <a:off x="2451099" y="1849518"/>
            <a:ext cx="7331671" cy="50078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0" name="Rechthoek 89">
            <a:extLst>
              <a:ext uri="{FF2B5EF4-FFF2-40B4-BE49-F238E27FC236}">
                <a16:creationId xmlns:a16="http://schemas.microsoft.com/office/drawing/2014/main" id="{C853D465-1D9F-468D-A45D-DD8DF75F5F91}"/>
              </a:ext>
            </a:extLst>
          </p:cNvPr>
          <p:cNvSpPr/>
          <p:nvPr userDrawn="1"/>
        </p:nvSpPr>
        <p:spPr>
          <a:xfrm>
            <a:off x="7303164" y="212366"/>
            <a:ext cx="2227302" cy="50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4411" y="2361740"/>
            <a:ext cx="7766936" cy="1646302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D7F62E36-F4CC-4995-875B-02E38A3C91EA}"/>
              </a:ext>
            </a:extLst>
          </p:cNvPr>
          <p:cNvSpPr/>
          <p:nvPr userDrawn="1"/>
        </p:nvSpPr>
        <p:spPr>
          <a:xfrm>
            <a:off x="2261136" y="420489"/>
            <a:ext cx="7759700" cy="3191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0924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7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09700"/>
            <a:ext cx="8596668" cy="132080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525714"/>
            <a:ext cx="8596668" cy="3880773"/>
          </a:xfrm>
        </p:spPr>
        <p:txBody>
          <a:bodyPr/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534" y="6402648"/>
            <a:ext cx="911939" cy="365125"/>
          </a:xfrm>
        </p:spPr>
        <p:txBody>
          <a:bodyPr/>
          <a:lstStyle/>
          <a:p>
            <a:fld id="{72D0BD22-E88D-4CFB-8E82-93ADEDBAAF3F}" type="datetimeFigureOut">
              <a:rPr lang="nl-NL" smtClean="0"/>
              <a:t>11-8-2019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402649"/>
            <a:ext cx="6297612" cy="365125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402647"/>
            <a:ext cx="683339" cy="365125"/>
          </a:xfrm>
        </p:spPr>
        <p:txBody>
          <a:bodyPr/>
          <a:lstStyle/>
          <a:p>
            <a:fld id="{86AB176C-AECF-4834-A1A7-90DD98DDE2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5141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49400"/>
            <a:ext cx="12192000" cy="102335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0BD22-E88D-4CFB-8E82-93ADEDBAAF3F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76C-AECF-4834-A1A7-90DD98DDE2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3102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99972"/>
            <a:ext cx="12192000" cy="976116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405327"/>
            <a:ext cx="4184035" cy="388077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8" y="2405326"/>
            <a:ext cx="4184034" cy="388077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26835" y="6302638"/>
            <a:ext cx="911939" cy="365125"/>
          </a:xfrm>
        </p:spPr>
        <p:txBody>
          <a:bodyPr/>
          <a:lstStyle/>
          <a:p>
            <a:fld id="{72D0BD22-E88D-4CFB-8E82-93ADEDBAAF3F}" type="datetimeFigureOut">
              <a:rPr lang="nl-NL" smtClean="0"/>
              <a:t>11-8-2019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315337"/>
            <a:ext cx="6297612" cy="365125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302637"/>
            <a:ext cx="683339" cy="365125"/>
          </a:xfrm>
        </p:spPr>
        <p:txBody>
          <a:bodyPr/>
          <a:lstStyle/>
          <a:p>
            <a:fld id="{86AB176C-AECF-4834-A1A7-90DD98DDE2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0253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0"/>
            <a:ext cx="12192000" cy="990600"/>
          </a:xfrm>
        </p:spPr>
        <p:txBody>
          <a:bodyPr/>
          <a:lstStyle>
            <a:lvl1pPr algn="ctr">
              <a:defRPr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0BD22-E88D-4CFB-8E82-93ADEDBAAF3F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76C-AECF-4834-A1A7-90DD98DDE224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A6E19FA9-9156-4A3C-B499-887F5F91D4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69190" y="3002224"/>
            <a:ext cx="1866900" cy="2921000"/>
          </a:xfrm>
          <a:solidFill>
            <a:schemeClr val="accent2"/>
          </a:solidFill>
        </p:spPr>
        <p:txBody>
          <a:bodyPr/>
          <a:lstStyle/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3" name="Tijdelijke aanduiding voor afbeelding 10">
            <a:extLst>
              <a:ext uri="{FF2B5EF4-FFF2-40B4-BE49-F238E27FC236}">
                <a16:creationId xmlns:a16="http://schemas.microsoft.com/office/drawing/2014/main" id="{DCF79224-3FE4-4391-964B-4528309D57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09681" y="3002224"/>
            <a:ext cx="1866900" cy="2921000"/>
          </a:xfrm>
          <a:solidFill>
            <a:schemeClr val="accent2"/>
          </a:solidFill>
        </p:spPr>
        <p:txBody>
          <a:bodyPr/>
          <a:lstStyle/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4" name="Tijdelijke aanduiding voor afbeelding 10">
            <a:extLst>
              <a:ext uri="{FF2B5EF4-FFF2-40B4-BE49-F238E27FC236}">
                <a16:creationId xmlns:a16="http://schemas.microsoft.com/office/drawing/2014/main" id="{AD82796F-3A27-4D5C-AD44-669CAB8261B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50172" y="3002224"/>
            <a:ext cx="1866900" cy="2921000"/>
          </a:xfrm>
          <a:solidFill>
            <a:schemeClr val="accent2"/>
          </a:solidFill>
        </p:spPr>
        <p:txBody>
          <a:bodyPr/>
          <a:lstStyle/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5" name="Tijdelijke aanduiding voor afbeelding 10">
            <a:extLst>
              <a:ext uri="{FF2B5EF4-FFF2-40B4-BE49-F238E27FC236}">
                <a16:creationId xmlns:a16="http://schemas.microsoft.com/office/drawing/2014/main" id="{8DF7A415-5AFE-4410-918A-8BD095C7646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90663" y="3006062"/>
            <a:ext cx="1866900" cy="2921000"/>
          </a:xfrm>
          <a:solidFill>
            <a:schemeClr val="accent2"/>
          </a:solidFill>
        </p:spPr>
        <p:txBody>
          <a:bodyPr/>
          <a:lstStyle/>
          <a:p>
            <a:r>
              <a:rPr lang="nl-NL" dirty="0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017924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0BD22-E88D-4CFB-8E82-93ADEDBAAF3F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76C-AECF-4834-A1A7-90DD98DDE2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803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0BD22-E88D-4CFB-8E82-93ADEDBAAF3F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76C-AECF-4834-A1A7-90DD98DDE2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131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11300"/>
            <a:ext cx="12192000" cy="102335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0BD22-E88D-4CFB-8E82-93ADEDBAAF3F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76C-AECF-4834-A1A7-90DD98DDE22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9625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41450"/>
            <a:ext cx="12192000" cy="977900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0BD22-E88D-4CFB-8E82-93ADEDBAAF3F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176C-AECF-4834-A1A7-90DD98DDE224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A6E19FA9-9156-4A3C-B499-887F5F91D4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30300" y="2514600"/>
            <a:ext cx="1866900" cy="2921000"/>
          </a:xfrm>
          <a:solidFill>
            <a:schemeClr val="accent2"/>
          </a:solidFill>
        </p:spPr>
        <p:txBody>
          <a:bodyPr/>
          <a:lstStyle/>
          <a:p>
            <a:endParaRPr lang="nl-NL"/>
          </a:p>
        </p:txBody>
      </p:sp>
      <p:sp>
        <p:nvSpPr>
          <p:cNvPr id="13" name="Tijdelijke aanduiding voor afbeelding 10">
            <a:extLst>
              <a:ext uri="{FF2B5EF4-FFF2-40B4-BE49-F238E27FC236}">
                <a16:creationId xmlns:a16="http://schemas.microsoft.com/office/drawing/2014/main" id="{DCF79224-3FE4-4391-964B-4528309D57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51200" y="2514600"/>
            <a:ext cx="1866900" cy="2921000"/>
          </a:xfrm>
          <a:solidFill>
            <a:schemeClr val="accent2"/>
          </a:solidFill>
        </p:spPr>
        <p:txBody>
          <a:bodyPr/>
          <a:lstStyle/>
          <a:p>
            <a:endParaRPr lang="nl-NL"/>
          </a:p>
        </p:txBody>
      </p:sp>
      <p:sp>
        <p:nvSpPr>
          <p:cNvPr id="14" name="Tijdelijke aanduiding voor afbeelding 10">
            <a:extLst>
              <a:ext uri="{FF2B5EF4-FFF2-40B4-BE49-F238E27FC236}">
                <a16:creationId xmlns:a16="http://schemas.microsoft.com/office/drawing/2014/main" id="{AD82796F-3A27-4D5C-AD44-669CAB8261B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72100" y="2514600"/>
            <a:ext cx="1866900" cy="2921000"/>
          </a:xfrm>
          <a:solidFill>
            <a:schemeClr val="accent2"/>
          </a:solidFill>
        </p:spPr>
        <p:txBody>
          <a:bodyPr/>
          <a:lstStyle/>
          <a:p>
            <a:endParaRPr lang="nl-NL"/>
          </a:p>
        </p:txBody>
      </p:sp>
      <p:sp>
        <p:nvSpPr>
          <p:cNvPr id="15" name="Tijdelijke aanduiding voor afbeelding 10">
            <a:extLst>
              <a:ext uri="{FF2B5EF4-FFF2-40B4-BE49-F238E27FC236}">
                <a16:creationId xmlns:a16="http://schemas.microsoft.com/office/drawing/2014/main" id="{8DF7A415-5AFE-4410-918A-8BD095C7646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493000" y="2536162"/>
            <a:ext cx="1866900" cy="2921000"/>
          </a:xfrm>
          <a:solidFill>
            <a:schemeClr val="accent2"/>
          </a:solidFill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7042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882AB42C-8906-43A4-858D-245918F52916}"/>
              </a:ext>
            </a:extLst>
          </p:cNvPr>
          <p:cNvSpPr/>
          <p:nvPr/>
        </p:nvSpPr>
        <p:spPr>
          <a:xfrm rot="16200000">
            <a:off x="5326748" y="-5355551"/>
            <a:ext cx="1538506" cy="12192002"/>
          </a:xfrm>
          <a:prstGeom prst="rect">
            <a:avLst/>
          </a:prstGeom>
          <a:gradFill>
            <a:gsLst>
              <a:gs pos="0">
                <a:srgbClr val="0970E5"/>
              </a:gs>
              <a:gs pos="22000">
                <a:srgbClr val="E50814"/>
              </a:gs>
              <a:gs pos="44000">
                <a:srgbClr val="063B4C"/>
              </a:gs>
              <a:gs pos="85000">
                <a:srgbClr val="E5B208"/>
              </a:gs>
              <a:gs pos="65000">
                <a:srgbClr val="2ABD7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67909617-2413-4F0D-8E6D-7C8364B895E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582" y="81933"/>
            <a:ext cx="1352418" cy="135241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0BD22-E88D-4CFB-8E82-93ADEDBAAF3F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6AB176C-AECF-4834-A1A7-90DD98DDE224}" type="slidenum">
              <a:rPr lang="nl-NL" smtClean="0"/>
              <a:t>‹nr.›</a:t>
            </a:fld>
            <a:endParaRPr lang="nl-NL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340E54C3-9BF0-487E-8004-EEC9B835EBD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582" y="81933"/>
            <a:ext cx="1352418" cy="135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3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63" r:id="rId8"/>
    <p:sldLayoutId id="2147483666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130000"/>
        <a:buFontTx/>
        <a:buBlip>
          <a:blip r:embed="rId11"/>
        </a:buBlip>
        <a:defRPr sz="18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130000"/>
        <a:buFontTx/>
        <a:buBlip>
          <a:blip r:embed="rId11"/>
        </a:buBlip>
        <a:defRPr sz="16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130000"/>
        <a:buFontTx/>
        <a:buBlip>
          <a:blip r:embed="rId11"/>
        </a:buBlip>
        <a:defRPr sz="1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130000"/>
        <a:buFontTx/>
        <a:buBlip>
          <a:blip r:embed="rId11"/>
        </a:buBlip>
        <a:defRPr sz="12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130000"/>
        <a:buFontTx/>
        <a:buBlip>
          <a:blip r:embed="rId11"/>
        </a:buBlip>
        <a:defRPr sz="12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rW2x2NAn8ck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94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4ECE3F-29C2-4E00-A7CB-104079389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485900"/>
            <a:ext cx="8596668" cy="1320800"/>
          </a:xfrm>
        </p:spPr>
        <p:txBody>
          <a:bodyPr/>
          <a:lstStyle/>
          <a:p>
            <a:r>
              <a:rPr lang="nl-NL" dirty="0"/>
              <a:t>Inhoudsopgave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B1EB9DE-EABF-4564-BD7A-AED82F626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Wie kijkt er?</a:t>
            </a:r>
          </a:p>
          <a:p>
            <a:r>
              <a:rPr lang="nl-NL" dirty="0"/>
              <a:t>Nieuw op Netflix</a:t>
            </a:r>
          </a:p>
          <a:p>
            <a:r>
              <a:rPr lang="nl-NL" dirty="0"/>
              <a:t>Netflix offline kijken</a:t>
            </a:r>
          </a:p>
          <a:p>
            <a:r>
              <a:rPr lang="nl-NL" dirty="0"/>
              <a:t>Aantal kijkers per jaar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83822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2E5A43-73CC-4996-9AE7-903DA200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82700"/>
            <a:ext cx="12192000" cy="1023350"/>
          </a:xfrm>
        </p:spPr>
        <p:txBody>
          <a:bodyPr/>
          <a:lstStyle/>
          <a:p>
            <a:pPr algn="ctr"/>
            <a:r>
              <a:rPr lang="nl-NL" dirty="0"/>
              <a:t>Wie kijkt er?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09D56884-FD6D-4EFC-BE25-6089236173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68" t="4891" r="10281" b="13396"/>
          <a:stretch/>
        </p:blipFill>
        <p:spPr>
          <a:xfrm>
            <a:off x="661597" y="3154846"/>
            <a:ext cx="1510817" cy="1440000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8A62D3DC-D098-4B65-BEDC-54C134E917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019" t="5834" r="12498" b="6667"/>
          <a:stretch/>
        </p:blipFill>
        <p:spPr>
          <a:xfrm>
            <a:off x="9488610" y="3154846"/>
            <a:ext cx="1510817" cy="1440000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7993170A-F0BF-43E7-AA48-D9D11E77236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301" t="8646" r="16601" b="9272"/>
          <a:stretch/>
        </p:blipFill>
        <p:spPr>
          <a:xfrm>
            <a:off x="2787328" y="3154846"/>
            <a:ext cx="1510817" cy="1440000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09042640-BE24-4234-A7A8-9628F3F0008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641" t="7976" r="22997" b="8461"/>
          <a:stretch/>
        </p:blipFill>
        <p:spPr>
          <a:xfrm>
            <a:off x="7215128" y="3154846"/>
            <a:ext cx="1508558" cy="144000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7AE8C05F-0C2A-45F2-AAEB-82FD41B6257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1437" t="10684" r="5984" b="-1949"/>
          <a:stretch/>
        </p:blipFill>
        <p:spPr>
          <a:xfrm>
            <a:off x="4913059" y="3154846"/>
            <a:ext cx="1537145" cy="1527333"/>
          </a:xfrm>
          <a:prstGeom prst="rect">
            <a:avLst/>
          </a:prstGeom>
        </p:spPr>
      </p:pic>
      <p:sp>
        <p:nvSpPr>
          <p:cNvPr id="16" name="Tekstvak 15">
            <a:extLst>
              <a:ext uri="{FF2B5EF4-FFF2-40B4-BE49-F238E27FC236}">
                <a16:creationId xmlns:a16="http://schemas.microsoft.com/office/drawing/2014/main" id="{A32DBF63-92FB-4842-8CD4-7C5CE70ED63C}"/>
              </a:ext>
            </a:extLst>
          </p:cNvPr>
          <p:cNvSpPr txBox="1"/>
          <p:nvPr/>
        </p:nvSpPr>
        <p:spPr>
          <a:xfrm>
            <a:off x="883605" y="485105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FFFF"/>
                </a:solidFill>
              </a:rPr>
              <a:t>Mama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B2B46CF2-743F-45AE-BAFD-512371F4C76F}"/>
              </a:ext>
            </a:extLst>
          </p:cNvPr>
          <p:cNvSpPr txBox="1"/>
          <p:nvPr/>
        </p:nvSpPr>
        <p:spPr>
          <a:xfrm>
            <a:off x="3110936" y="4851056"/>
            <a:ext cx="86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FFFF"/>
                </a:solidFill>
              </a:rPr>
              <a:t>Papa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7895AB09-335E-4DF9-8EC1-DCDF8D7941BD}"/>
              </a:ext>
            </a:extLst>
          </p:cNvPr>
          <p:cNvSpPr txBox="1"/>
          <p:nvPr/>
        </p:nvSpPr>
        <p:spPr>
          <a:xfrm>
            <a:off x="5262531" y="4851744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FFFF"/>
                </a:solidFill>
              </a:rPr>
              <a:t>Oma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3E1947A0-BA80-4E48-BE89-51F62F9DF41B}"/>
              </a:ext>
            </a:extLst>
          </p:cNvPr>
          <p:cNvSpPr txBox="1"/>
          <p:nvPr/>
        </p:nvSpPr>
        <p:spPr>
          <a:xfrm>
            <a:off x="7602005" y="4851056"/>
            <a:ext cx="93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FFFF"/>
                </a:solidFill>
              </a:rPr>
              <a:t>Opa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01E4185E-7B4A-4BD0-A4AE-00E4FF109A3B}"/>
              </a:ext>
            </a:extLst>
          </p:cNvPr>
          <p:cNvSpPr txBox="1"/>
          <p:nvPr/>
        </p:nvSpPr>
        <p:spPr>
          <a:xfrm>
            <a:off x="9728200" y="4851056"/>
            <a:ext cx="1395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FFFF"/>
                </a:solidFill>
              </a:rPr>
              <a:t>Destiny</a:t>
            </a:r>
          </a:p>
        </p:txBody>
      </p:sp>
    </p:spTree>
    <p:extLst>
      <p:ext uri="{BB962C8B-B14F-4D97-AF65-F5344CB8AC3E}">
        <p14:creationId xmlns:p14="http://schemas.microsoft.com/office/powerpoint/2010/main" val="147825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624055-2C8A-4D40-A15A-2E0977BD9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Nieuw op Netflix</a:t>
            </a:r>
          </a:p>
        </p:txBody>
      </p:sp>
      <p:pic>
        <p:nvPicPr>
          <p:cNvPr id="8" name="Tijdelijke aanduiding voor afbeelding 7">
            <a:extLst>
              <a:ext uri="{FF2B5EF4-FFF2-40B4-BE49-F238E27FC236}">
                <a16:creationId xmlns:a16="http://schemas.microsoft.com/office/drawing/2014/main" id="{45937B8A-443D-4181-AEB2-88206581B12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" r="2639"/>
          <a:stretch>
            <a:fillRect/>
          </a:stretch>
        </p:blipFill>
        <p:spPr/>
      </p:pic>
      <p:pic>
        <p:nvPicPr>
          <p:cNvPr id="10" name="Tijdelijke aanduiding voor afbeelding 9">
            <a:extLst>
              <a:ext uri="{FF2B5EF4-FFF2-40B4-BE49-F238E27FC236}">
                <a16:creationId xmlns:a16="http://schemas.microsoft.com/office/drawing/2014/main" id="{9CBC06BA-1559-4526-AD1F-7BA235BF5D8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" r="5261"/>
          <a:stretch>
            <a:fillRect/>
          </a:stretch>
        </p:blipFill>
        <p:spPr/>
      </p:pic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205D7054-3699-4FCD-B475-07FB6025FE3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" r="4278"/>
          <a:stretch>
            <a:fillRect/>
          </a:stretch>
        </p:blipFill>
        <p:spPr/>
      </p:pic>
      <p:pic>
        <p:nvPicPr>
          <p:cNvPr id="14" name="Tijdelijke aanduiding voor afbeelding 13">
            <a:extLst>
              <a:ext uri="{FF2B5EF4-FFF2-40B4-BE49-F238E27FC236}">
                <a16:creationId xmlns:a16="http://schemas.microsoft.com/office/drawing/2014/main" id="{C6352138-A204-498D-BF8B-A89B897DA4C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" r="2148"/>
          <a:stretch>
            <a:fillRect/>
          </a:stretch>
        </p:blipFill>
        <p:spPr/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D35287E8-F976-4CF3-A327-8122272CA8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65" y="2393550"/>
            <a:ext cx="793750" cy="476250"/>
          </a:xfrm>
          <a:prstGeom prst="rect">
            <a:avLst/>
          </a:prstGeom>
        </p:spPr>
      </p:pic>
      <p:pic>
        <p:nvPicPr>
          <p:cNvPr id="26" name="Afbeelding 25">
            <a:extLst>
              <a:ext uri="{FF2B5EF4-FFF2-40B4-BE49-F238E27FC236}">
                <a16:creationId xmlns:a16="http://schemas.microsoft.com/office/drawing/2014/main" id="{B62DCA7A-24AD-4046-A68F-2E666FA137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100" y="2393550"/>
            <a:ext cx="793750" cy="518222"/>
          </a:xfrm>
          <a:prstGeom prst="rect">
            <a:avLst/>
          </a:prstGeom>
        </p:spPr>
      </p:pic>
      <p:pic>
        <p:nvPicPr>
          <p:cNvPr id="27" name="Afbeelding 26">
            <a:extLst>
              <a:ext uri="{FF2B5EF4-FFF2-40B4-BE49-F238E27FC236}">
                <a16:creationId xmlns:a16="http://schemas.microsoft.com/office/drawing/2014/main" id="{9E8089AA-32CD-4D61-A827-DD7E0AF916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591" y="2435522"/>
            <a:ext cx="793750" cy="476250"/>
          </a:xfrm>
          <a:prstGeom prst="rect">
            <a:avLst/>
          </a:prstGeom>
        </p:spPr>
      </p:pic>
      <p:pic>
        <p:nvPicPr>
          <p:cNvPr id="28" name="Afbeelding 27">
            <a:extLst>
              <a:ext uri="{FF2B5EF4-FFF2-40B4-BE49-F238E27FC236}">
                <a16:creationId xmlns:a16="http://schemas.microsoft.com/office/drawing/2014/main" id="{A03AA04E-B293-4C56-89B3-3391BAD62E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082" y="2393550"/>
            <a:ext cx="7937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03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518363-D271-4814-AF08-E7678845F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7313" y="1282700"/>
            <a:ext cx="8596668" cy="1023350"/>
          </a:xfrm>
        </p:spPr>
        <p:txBody>
          <a:bodyPr/>
          <a:lstStyle/>
          <a:p>
            <a:pPr algn="ctr"/>
            <a:r>
              <a:rPr lang="nl-NL" dirty="0"/>
              <a:t>Netflix offline kijken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BFE9426-B939-4BBA-86A4-78C6B4048C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683" y="3582832"/>
            <a:ext cx="2143298" cy="1928968"/>
          </a:xfrm>
          <a:prstGeom prst="rect">
            <a:avLst/>
          </a:prstGeom>
        </p:spPr>
      </p:pic>
      <p:pic>
        <p:nvPicPr>
          <p:cNvPr id="4" name="Onlinemedia 3">
            <a:hlinkClick r:id="" action="ppaction://media"/>
            <a:extLst>
              <a:ext uri="{FF2B5EF4-FFF2-40B4-BE49-F238E27FC236}">
                <a16:creationId xmlns:a16="http://schemas.microsoft.com/office/drawing/2014/main" id="{F74CABCE-12DF-4D84-9312-A21E96C1498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5"/>
          <a:srcRect t="13043" r="484" b="12238"/>
          <a:stretch/>
        </p:blipFill>
        <p:spPr>
          <a:xfrm>
            <a:off x="956734" y="2896316"/>
            <a:ext cx="5863897" cy="33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68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11E8747-37C8-4BD7-83E4-F60A979A9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49400"/>
            <a:ext cx="12192000" cy="1023350"/>
          </a:xfrm>
        </p:spPr>
        <p:txBody>
          <a:bodyPr/>
          <a:lstStyle/>
          <a:p>
            <a:pPr algn="ctr"/>
            <a:r>
              <a:rPr lang="nl-NL" dirty="0"/>
              <a:t>Aantal kijkers per jaar</a:t>
            </a:r>
          </a:p>
        </p:txBody>
      </p:sp>
      <p:graphicFrame>
        <p:nvGraphicFramePr>
          <p:cNvPr id="10" name="Tijdelijke aanduiding voor inhoud 9">
            <a:extLst>
              <a:ext uri="{FF2B5EF4-FFF2-40B4-BE49-F238E27FC236}">
                <a16:creationId xmlns:a16="http://schemas.microsoft.com/office/drawing/2014/main" id="{4EC149E9-5B4D-4180-89AA-01991756D2DB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30601550"/>
              </p:ext>
            </p:extLst>
          </p:nvPr>
        </p:nvGraphicFramePr>
        <p:xfrm>
          <a:off x="1797843" y="2747963"/>
          <a:ext cx="8596313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3116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034CE0-6219-446F-9D33-CCC8431B3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70000"/>
            <a:ext cx="12192000" cy="1023350"/>
          </a:xfrm>
        </p:spPr>
        <p:txBody>
          <a:bodyPr/>
          <a:lstStyle/>
          <a:p>
            <a:pPr algn="ctr"/>
            <a:r>
              <a:rPr lang="nl-NL" dirty="0"/>
              <a:t>Netflix abonnementen 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0560C781-5270-4C4C-8713-78D2D1AAD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9991278"/>
              </p:ext>
            </p:extLst>
          </p:nvPr>
        </p:nvGraphicFramePr>
        <p:xfrm>
          <a:off x="2844800" y="2153650"/>
          <a:ext cx="7645400" cy="4416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7932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0514D8-BFCA-45BD-925D-190FC1D4C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222" y="1730944"/>
            <a:ext cx="10188402" cy="1320800"/>
          </a:xfrm>
        </p:spPr>
        <p:txBody>
          <a:bodyPr>
            <a:noAutofit/>
          </a:bodyPr>
          <a:lstStyle/>
          <a:p>
            <a:r>
              <a:rPr lang="nl-NL" sz="8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Einde presentatie 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D3035958-9E26-48A5-B60F-7A88F70DB1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3592">
            <a:off x="9989345" y="4138092"/>
            <a:ext cx="1123156" cy="1464986"/>
          </a:xfrm>
        </p:spPr>
      </p:pic>
      <p:pic>
        <p:nvPicPr>
          <p:cNvPr id="8" name="Tijdelijke aanduiding voor inhoud 4">
            <a:extLst>
              <a:ext uri="{FF2B5EF4-FFF2-40B4-BE49-F238E27FC236}">
                <a16:creationId xmlns:a16="http://schemas.microsoft.com/office/drawing/2014/main" id="{6B630991-C0A0-4237-8029-51FECC41D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8750">
            <a:off x="578644" y="4099283"/>
            <a:ext cx="1123156" cy="146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467657"/>
      </p:ext>
    </p:extLst>
  </p:cSld>
  <p:clrMapOvr>
    <a:masterClrMapping/>
  </p:clrMapOvr>
</p:sld>
</file>

<file path=ppt/theme/theme1.xml><?xml version="1.0" encoding="utf-8"?>
<a:theme xmlns:a="http://schemas.openxmlformats.org/drawingml/2006/main" name="Netflix thema 2">
  <a:themeElements>
    <a:clrScheme name="netflix">
      <a:dk1>
        <a:sysClr val="windowText" lastClr="000000"/>
      </a:dk1>
      <a:lt1>
        <a:srgbClr val="000000"/>
      </a:lt1>
      <a:dk2>
        <a:srgbClr val="C00000"/>
      </a:dk2>
      <a:lt2>
        <a:srgbClr val="EC2724"/>
      </a:lt2>
      <a:accent1>
        <a:srgbClr val="C00000"/>
      </a:accent1>
      <a:accent2>
        <a:srgbClr val="C00000"/>
      </a:accent2>
      <a:accent3>
        <a:srgbClr val="000000"/>
      </a:accent3>
      <a:accent4>
        <a:srgbClr val="000000"/>
      </a:accent4>
      <a:accent5>
        <a:srgbClr val="C00000"/>
      </a:accent5>
      <a:accent6>
        <a:srgbClr val="000000"/>
      </a:accent6>
      <a:hlink>
        <a:srgbClr val="EC2724"/>
      </a:hlink>
      <a:folHlink>
        <a:srgbClr val="EC2724"/>
      </a:folHlink>
    </a:clrScheme>
    <a:fontScheme name="Netflix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tflix thema 2" id="{58BB536A-113F-451A-9B08-8429D13FA9A1}" vid="{87BB67B1-1FD9-4C0D-8C31-16234001D96C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F0831EE-0EAB-4D0F-9FEF-7ACF9DED38C2}">
  <we:reference id="9fa0dafe-1bf9-4ace-ab44-6816e3ba668a" version="1.0.0.0" store="EXCatalog" storeType="EXCatalog"/>
  <we:alternateReferences>
    <we:reference id="WA104380645" version="1.0.0.0" store="nl-NL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Netflix thema 2</Template>
  <TotalTime>322</TotalTime>
  <Words>135</Words>
  <Application>Microsoft Office PowerPoint</Application>
  <PresentationFormat>Breedbeeld</PresentationFormat>
  <Paragraphs>39</Paragraphs>
  <Slides>8</Slides>
  <Notes>6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 Black</vt:lpstr>
      <vt:lpstr>Calibri</vt:lpstr>
      <vt:lpstr>Wingdings 3</vt:lpstr>
      <vt:lpstr>Netflix thema 2</vt:lpstr>
      <vt:lpstr>PowerPoint-presentatie</vt:lpstr>
      <vt:lpstr>Inhoudsopgave</vt:lpstr>
      <vt:lpstr>Wie kijkt er?</vt:lpstr>
      <vt:lpstr>Nieuw op Netflix</vt:lpstr>
      <vt:lpstr>Netflix offline kijken</vt:lpstr>
      <vt:lpstr>Aantal kijkers per jaar</vt:lpstr>
      <vt:lpstr>Netflix abonnementen </vt:lpstr>
      <vt:lpstr>Einde presentatie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Destiny van Rabenswaay</dc:creator>
  <cp:lastModifiedBy>Harry van den Heuvel</cp:lastModifiedBy>
  <cp:revision>37</cp:revision>
  <dcterms:created xsi:type="dcterms:W3CDTF">2019-03-15T07:55:30Z</dcterms:created>
  <dcterms:modified xsi:type="dcterms:W3CDTF">2019-08-11T07:57:39Z</dcterms:modified>
</cp:coreProperties>
</file>