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2" r:id="rId3"/>
    <p:sldId id="262" r:id="rId4"/>
    <p:sldId id="267" r:id="rId5"/>
    <p:sldId id="270" r:id="rId6"/>
    <p:sldId id="261" r:id="rId7"/>
    <p:sldId id="265" r:id="rId8"/>
    <p:sldId id="269" r:id="rId9"/>
    <p:sldId id="263" r:id="rId10"/>
    <p:sldId id="268" r:id="rId11"/>
    <p:sldId id="271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6960"/>
    <a:srgbClr val="E67872"/>
    <a:srgbClr val="CF8988"/>
    <a:srgbClr val="01010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" y="96"/>
      </p:cViewPr>
      <p:guideLst>
        <p:guide orient="horz" pos="288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Gucci</a:t>
            </a:r>
          </a:p>
        </c:rich>
      </c:tx>
      <c:layout>
        <c:manualLayout>
          <c:xMode val="edge"/>
          <c:yMode val="edge"/>
          <c:x val="0.44660550458715598"/>
          <c:y val="0.46811702925731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Blad1!$B$1</c:f>
              <c:strCache>
                <c:ptCount val="1"/>
                <c:pt idx="0">
                  <c:v>Verkoop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5E9-4170-B352-A9EF0ADFC1EB}"/>
              </c:ext>
            </c:extLst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5E9-4170-B352-A9EF0ADFC1EB}"/>
              </c:ext>
            </c:extLst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5E9-4170-B352-A9EF0ADFC1EB}"/>
              </c:ext>
            </c:extLst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5E9-4170-B352-A9EF0ADFC1E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Blad1!$A$2:$A$5</c:f>
              <c:strCache>
                <c:ptCount val="4"/>
                <c:pt idx="0">
                  <c:v>suits</c:v>
                </c:pt>
                <c:pt idx="1">
                  <c:v>shoes</c:v>
                </c:pt>
                <c:pt idx="2">
                  <c:v>fragrances</c:v>
                </c:pt>
                <c:pt idx="3">
                  <c:v>watches &amp; jewelery</c:v>
                </c:pt>
              </c:strCache>
            </c:strRef>
          </c:cat>
          <c:val>
            <c:numRef>
              <c:f>Blad1!$B$2:$B$5</c:f>
              <c:numCache>
                <c:formatCode>0%</c:formatCode>
                <c:ptCount val="4"/>
                <c:pt idx="0">
                  <c:v>0.43</c:v>
                </c:pt>
                <c:pt idx="1">
                  <c:v>0.19</c:v>
                </c:pt>
                <c:pt idx="2">
                  <c:v>0.21</c:v>
                </c:pt>
                <c:pt idx="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82-4FB4-B148-7247DEDAC0F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9B47F5-0C17-4AF3-9FA9-709C346FF8E5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nl-NL"/>
        </a:p>
      </dgm:t>
    </dgm:pt>
    <dgm:pt modelId="{55365EC2-BB35-4180-8CF7-6A22D5967AF3}">
      <dgm:prSet phldrT="[Tekst]" custT="1"/>
      <dgm:spPr/>
      <dgm:t>
        <a:bodyPr/>
        <a:lstStyle/>
        <a:p>
          <a:r>
            <a:rPr lang="nl-NL" sz="3200" dirty="0" err="1"/>
            <a:t>Guccio</a:t>
          </a:r>
          <a:r>
            <a:rPr lang="nl-NL" sz="3200" dirty="0"/>
            <a:t> Gucci</a:t>
          </a:r>
        </a:p>
      </dgm:t>
    </dgm:pt>
    <dgm:pt modelId="{52E5E1DC-AD12-4C58-9EAC-A1410A9F676C}" type="parTrans" cxnId="{E5081EE6-5899-40DB-AA73-52C3ECB5F8AA}">
      <dgm:prSet/>
      <dgm:spPr/>
      <dgm:t>
        <a:bodyPr/>
        <a:lstStyle/>
        <a:p>
          <a:endParaRPr lang="nl-NL"/>
        </a:p>
      </dgm:t>
    </dgm:pt>
    <dgm:pt modelId="{9641C151-E992-4B97-BD21-28909A4D3C1B}" type="sibTrans" cxnId="{E5081EE6-5899-40DB-AA73-52C3ECB5F8AA}">
      <dgm:prSet/>
      <dgm:spPr/>
      <dgm:t>
        <a:bodyPr/>
        <a:lstStyle/>
        <a:p>
          <a:r>
            <a:rPr lang="nl-NL" dirty="0" err="1"/>
            <a:t>father</a:t>
          </a:r>
          <a:endParaRPr lang="nl-NL" dirty="0"/>
        </a:p>
      </dgm:t>
    </dgm:pt>
    <dgm:pt modelId="{9D2BE344-AAA8-434A-958B-3C43913EE668}">
      <dgm:prSet phldrT="[Tekst]" custT="1"/>
      <dgm:spPr/>
      <dgm:t>
        <a:bodyPr/>
        <a:lstStyle/>
        <a:p>
          <a:r>
            <a:rPr lang="nl-NL" sz="1600" dirty="0" err="1"/>
            <a:t>Aldo</a:t>
          </a:r>
          <a:r>
            <a:rPr lang="nl-NL" sz="1600" dirty="0"/>
            <a:t> Gucci</a:t>
          </a:r>
        </a:p>
      </dgm:t>
    </dgm:pt>
    <dgm:pt modelId="{64F350AD-876C-47B6-B7FF-FA359FD11AFB}" type="parTrans" cxnId="{03CAD1C7-3F84-401A-A263-117804FE111C}">
      <dgm:prSet/>
      <dgm:spPr/>
      <dgm:t>
        <a:bodyPr/>
        <a:lstStyle/>
        <a:p>
          <a:endParaRPr lang="nl-NL"/>
        </a:p>
      </dgm:t>
    </dgm:pt>
    <dgm:pt modelId="{C515DF23-C6C7-43A5-9CFA-875896EACB3F}" type="sibTrans" cxnId="{03CAD1C7-3F84-401A-A263-117804FE111C}">
      <dgm:prSet/>
      <dgm:spPr/>
      <dgm:t>
        <a:bodyPr/>
        <a:lstStyle/>
        <a:p>
          <a:r>
            <a:rPr lang="nl-NL" dirty="0" err="1"/>
            <a:t>son</a:t>
          </a:r>
          <a:endParaRPr lang="nl-NL" dirty="0"/>
        </a:p>
      </dgm:t>
    </dgm:pt>
    <dgm:pt modelId="{9A7DFEB2-961B-4AF7-AF8F-7E38AC2766D8}">
      <dgm:prSet phldrT="[Tekst]" custT="1"/>
      <dgm:spPr/>
      <dgm:t>
        <a:bodyPr/>
        <a:lstStyle/>
        <a:p>
          <a:r>
            <a:rPr lang="nl-NL" sz="3200" dirty="0"/>
            <a:t>Aida </a:t>
          </a:r>
          <a:r>
            <a:rPr lang="nl-NL" sz="3200" dirty="0" err="1"/>
            <a:t>Calvelli</a:t>
          </a:r>
          <a:endParaRPr lang="nl-NL" sz="3200" dirty="0"/>
        </a:p>
      </dgm:t>
    </dgm:pt>
    <dgm:pt modelId="{86CD6133-71CB-4CC2-88C3-59CD7E52CEE1}" type="parTrans" cxnId="{19061DCA-8484-4679-B996-D0F91E2E3582}">
      <dgm:prSet/>
      <dgm:spPr/>
      <dgm:t>
        <a:bodyPr/>
        <a:lstStyle/>
        <a:p>
          <a:endParaRPr lang="nl-NL"/>
        </a:p>
      </dgm:t>
    </dgm:pt>
    <dgm:pt modelId="{97A33D2B-2E93-4182-B086-3330C81D5E7C}" type="sibTrans" cxnId="{19061DCA-8484-4679-B996-D0F91E2E3582}">
      <dgm:prSet/>
      <dgm:spPr/>
      <dgm:t>
        <a:bodyPr/>
        <a:lstStyle/>
        <a:p>
          <a:r>
            <a:rPr lang="nl-NL" dirty="0" err="1"/>
            <a:t>mother</a:t>
          </a:r>
          <a:endParaRPr lang="nl-NL" dirty="0"/>
        </a:p>
      </dgm:t>
    </dgm:pt>
    <dgm:pt modelId="{E0D9E923-7CCB-47AD-920D-257B9B035FAE}">
      <dgm:prSet phldrT="[Tekst]" custT="1"/>
      <dgm:spPr/>
      <dgm:t>
        <a:bodyPr/>
        <a:lstStyle/>
        <a:p>
          <a:r>
            <a:rPr lang="nl-NL" sz="1600" dirty="0" err="1"/>
            <a:t>Rodolfo</a:t>
          </a:r>
          <a:r>
            <a:rPr lang="nl-NL" sz="1600" dirty="0"/>
            <a:t> Gucci</a:t>
          </a:r>
        </a:p>
      </dgm:t>
    </dgm:pt>
    <dgm:pt modelId="{5B3A2211-6B9E-455C-AD6E-98DCD42BD107}" type="parTrans" cxnId="{8FD32945-EDD9-4FD2-A043-797A735CCADF}">
      <dgm:prSet/>
      <dgm:spPr/>
      <dgm:t>
        <a:bodyPr/>
        <a:lstStyle/>
        <a:p>
          <a:endParaRPr lang="nl-NL"/>
        </a:p>
      </dgm:t>
    </dgm:pt>
    <dgm:pt modelId="{5EBB8092-464E-4B75-994F-ECBF9F4E6A21}" type="sibTrans" cxnId="{8FD32945-EDD9-4FD2-A043-797A735CCADF}">
      <dgm:prSet/>
      <dgm:spPr/>
      <dgm:t>
        <a:bodyPr/>
        <a:lstStyle/>
        <a:p>
          <a:r>
            <a:rPr lang="nl-NL" dirty="0" err="1"/>
            <a:t>son</a:t>
          </a:r>
          <a:endParaRPr lang="nl-NL" dirty="0"/>
        </a:p>
      </dgm:t>
    </dgm:pt>
    <dgm:pt modelId="{3E5846B3-3DB1-439B-9B02-C1BB2C0440D7}">
      <dgm:prSet phldrT="[Tekst]" custT="1"/>
      <dgm:spPr/>
      <dgm:t>
        <a:bodyPr/>
        <a:lstStyle/>
        <a:p>
          <a:r>
            <a:rPr lang="nl-NL" sz="1600" dirty="0" err="1"/>
            <a:t>Ugo</a:t>
          </a:r>
          <a:r>
            <a:rPr lang="nl-NL" sz="1600" dirty="0"/>
            <a:t> Gucci</a:t>
          </a:r>
        </a:p>
      </dgm:t>
    </dgm:pt>
    <dgm:pt modelId="{31EE0727-C164-4B40-B9B6-05F4CBF8F11C}" type="parTrans" cxnId="{2979DD07-FA40-4106-8A8A-E5386FDB15FD}">
      <dgm:prSet/>
      <dgm:spPr/>
      <dgm:t>
        <a:bodyPr/>
        <a:lstStyle/>
        <a:p>
          <a:endParaRPr lang="nl-NL"/>
        </a:p>
      </dgm:t>
    </dgm:pt>
    <dgm:pt modelId="{E5873CD6-0413-41CC-BD62-DABB08FC3A9B}" type="sibTrans" cxnId="{2979DD07-FA40-4106-8A8A-E5386FDB15FD}">
      <dgm:prSet/>
      <dgm:spPr/>
      <dgm:t>
        <a:bodyPr/>
        <a:lstStyle/>
        <a:p>
          <a:r>
            <a:rPr lang="nl-NL" dirty="0" err="1"/>
            <a:t>son</a:t>
          </a:r>
          <a:endParaRPr lang="nl-NL" dirty="0"/>
        </a:p>
      </dgm:t>
    </dgm:pt>
    <dgm:pt modelId="{93311A54-F6C6-431E-8155-DF76D66BBFBB}">
      <dgm:prSet phldrT="[Tekst]" custT="1"/>
      <dgm:spPr/>
      <dgm:t>
        <a:bodyPr/>
        <a:lstStyle/>
        <a:p>
          <a:r>
            <a:rPr lang="nl-NL" sz="1600" dirty="0" err="1"/>
            <a:t>Enzo</a:t>
          </a:r>
          <a:r>
            <a:rPr lang="nl-NL" sz="1600" dirty="0"/>
            <a:t> Gucci</a:t>
          </a:r>
        </a:p>
      </dgm:t>
    </dgm:pt>
    <dgm:pt modelId="{8FD963F2-D7ED-4AA5-A7F6-DE8B98313C0E}" type="parTrans" cxnId="{3CEA018E-CF8E-47FE-A544-5213E1DBD1DA}">
      <dgm:prSet/>
      <dgm:spPr/>
      <dgm:t>
        <a:bodyPr/>
        <a:lstStyle/>
        <a:p>
          <a:endParaRPr lang="nl-NL"/>
        </a:p>
      </dgm:t>
    </dgm:pt>
    <dgm:pt modelId="{CA8A1AD5-4E14-4EAF-8D14-502D6AB74A22}" type="sibTrans" cxnId="{3CEA018E-CF8E-47FE-A544-5213E1DBD1DA}">
      <dgm:prSet/>
      <dgm:spPr/>
      <dgm:t>
        <a:bodyPr/>
        <a:lstStyle/>
        <a:p>
          <a:r>
            <a:rPr lang="nl-NL" dirty="0" err="1"/>
            <a:t>son</a:t>
          </a:r>
          <a:endParaRPr lang="nl-NL" dirty="0"/>
        </a:p>
      </dgm:t>
    </dgm:pt>
    <dgm:pt modelId="{792547A4-9FD4-4BE8-81C7-6C85D3BFB7A0}">
      <dgm:prSet phldrT="[Tekst]" custT="1"/>
      <dgm:spPr/>
      <dgm:t>
        <a:bodyPr/>
        <a:lstStyle/>
        <a:p>
          <a:r>
            <a:rPr lang="nl-NL" sz="1600" dirty="0"/>
            <a:t>Vasco Gucci</a:t>
          </a:r>
        </a:p>
      </dgm:t>
    </dgm:pt>
    <dgm:pt modelId="{E173A61C-B2D7-47D3-ADC0-171DCF1D3E8D}" type="parTrans" cxnId="{505D70A0-13D8-4E8A-B769-9A03F3B0A4E2}">
      <dgm:prSet/>
      <dgm:spPr/>
      <dgm:t>
        <a:bodyPr/>
        <a:lstStyle/>
        <a:p>
          <a:endParaRPr lang="nl-NL"/>
        </a:p>
      </dgm:t>
    </dgm:pt>
    <dgm:pt modelId="{052FEBB8-853B-4C66-8460-E618EFFCE9F9}" type="sibTrans" cxnId="{505D70A0-13D8-4E8A-B769-9A03F3B0A4E2}">
      <dgm:prSet/>
      <dgm:spPr/>
      <dgm:t>
        <a:bodyPr/>
        <a:lstStyle/>
        <a:p>
          <a:r>
            <a:rPr lang="nl-NL" dirty="0" err="1"/>
            <a:t>son</a:t>
          </a:r>
          <a:endParaRPr lang="nl-NL" dirty="0"/>
        </a:p>
      </dgm:t>
    </dgm:pt>
    <dgm:pt modelId="{8440A74F-DCCC-4345-933B-E8313956A6B6}">
      <dgm:prSet phldrT="[Tekst]" custT="1"/>
      <dgm:spPr/>
      <dgm:t>
        <a:bodyPr/>
        <a:lstStyle/>
        <a:p>
          <a:r>
            <a:rPr lang="nl-NL" sz="1600" dirty="0" err="1"/>
            <a:t>Grimalda</a:t>
          </a:r>
          <a:r>
            <a:rPr lang="nl-NL" sz="1600" dirty="0"/>
            <a:t> Gucci</a:t>
          </a:r>
        </a:p>
      </dgm:t>
    </dgm:pt>
    <dgm:pt modelId="{54C2EA67-BE99-4C98-8D9C-202C5CD3D579}" type="parTrans" cxnId="{9293E2E5-239E-4D18-B31B-EF8DDE682718}">
      <dgm:prSet/>
      <dgm:spPr/>
      <dgm:t>
        <a:bodyPr/>
        <a:lstStyle/>
        <a:p>
          <a:endParaRPr lang="nl-NL"/>
        </a:p>
      </dgm:t>
    </dgm:pt>
    <dgm:pt modelId="{D976FCEE-D0A9-4A2E-A01F-1B2982AC731B}" type="sibTrans" cxnId="{9293E2E5-239E-4D18-B31B-EF8DDE682718}">
      <dgm:prSet/>
      <dgm:spPr/>
      <dgm:t>
        <a:bodyPr/>
        <a:lstStyle/>
        <a:p>
          <a:r>
            <a:rPr lang="nl-NL" dirty="0" err="1"/>
            <a:t>daughter</a:t>
          </a:r>
          <a:endParaRPr lang="nl-NL" dirty="0"/>
        </a:p>
      </dgm:t>
    </dgm:pt>
    <dgm:pt modelId="{CE6E00F8-D205-4A61-941C-03B8231FA7D1}" type="pres">
      <dgm:prSet presAssocID="{309B47F5-0C17-4AF3-9FA9-709C346FF8E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3720243-0999-4239-BFE7-31AEB8B0AB44}" type="pres">
      <dgm:prSet presAssocID="{55365EC2-BB35-4180-8CF7-6A22D5967AF3}" presName="hierRoot1" presStyleCnt="0">
        <dgm:presLayoutVars>
          <dgm:hierBranch val="init"/>
        </dgm:presLayoutVars>
      </dgm:prSet>
      <dgm:spPr/>
    </dgm:pt>
    <dgm:pt modelId="{1C35A9AF-F8ED-4BA7-A690-FF71F0F069C9}" type="pres">
      <dgm:prSet presAssocID="{55365EC2-BB35-4180-8CF7-6A22D5967AF3}" presName="rootComposite1" presStyleCnt="0"/>
      <dgm:spPr/>
    </dgm:pt>
    <dgm:pt modelId="{E4798529-560C-4CDE-82B4-9EACE340E622}" type="pres">
      <dgm:prSet presAssocID="{55365EC2-BB35-4180-8CF7-6A22D5967AF3}" presName="rootText1" presStyleLbl="node0" presStyleIdx="0" presStyleCnt="2" custScaleX="139021" custScaleY="168475" custLinFactX="-24051" custLinFactNeighborX="-100000" custLinFactNeighborY="-98438">
        <dgm:presLayoutVars>
          <dgm:chMax/>
          <dgm:chPref val="3"/>
        </dgm:presLayoutVars>
      </dgm:prSet>
      <dgm:spPr/>
    </dgm:pt>
    <dgm:pt modelId="{4DD3F1D8-C687-4F24-A37C-970C976E70F3}" type="pres">
      <dgm:prSet presAssocID="{55365EC2-BB35-4180-8CF7-6A22D5967AF3}" presName="titleText1" presStyleLbl="fgAcc0" presStyleIdx="0" presStyleCnt="2" custLinFactX="-17534" custLinFactY="-95019" custLinFactNeighborX="-100000" custLinFactNeighborY="-100000">
        <dgm:presLayoutVars>
          <dgm:chMax val="0"/>
          <dgm:chPref val="0"/>
        </dgm:presLayoutVars>
      </dgm:prSet>
      <dgm:spPr/>
    </dgm:pt>
    <dgm:pt modelId="{5EE16382-C852-4521-A241-BB993F30E400}" type="pres">
      <dgm:prSet presAssocID="{55365EC2-BB35-4180-8CF7-6A22D5967AF3}" presName="rootConnector1" presStyleLbl="node1" presStyleIdx="0" presStyleCnt="6"/>
      <dgm:spPr/>
    </dgm:pt>
    <dgm:pt modelId="{E66C1D16-0503-4F04-A380-6655F94A0EB9}" type="pres">
      <dgm:prSet presAssocID="{55365EC2-BB35-4180-8CF7-6A22D5967AF3}" presName="hierChild2" presStyleCnt="0"/>
      <dgm:spPr/>
    </dgm:pt>
    <dgm:pt modelId="{3AFE3340-8D48-4C68-BEC2-44EF0323EB4E}" type="pres">
      <dgm:prSet presAssocID="{64F350AD-876C-47B6-B7FF-FA359FD11AFB}" presName="Name37" presStyleLbl="parChTrans1D2" presStyleIdx="0" presStyleCnt="6"/>
      <dgm:spPr/>
    </dgm:pt>
    <dgm:pt modelId="{B8613FA5-6E79-47AA-9CBD-90C37DD86A6D}" type="pres">
      <dgm:prSet presAssocID="{9D2BE344-AAA8-434A-958B-3C43913EE668}" presName="hierRoot2" presStyleCnt="0">
        <dgm:presLayoutVars>
          <dgm:hierBranch val="init"/>
        </dgm:presLayoutVars>
      </dgm:prSet>
      <dgm:spPr/>
    </dgm:pt>
    <dgm:pt modelId="{50161717-B6ED-406C-96CA-430B607B0415}" type="pres">
      <dgm:prSet presAssocID="{9D2BE344-AAA8-434A-958B-3C43913EE668}" presName="rootComposite" presStyleCnt="0"/>
      <dgm:spPr/>
    </dgm:pt>
    <dgm:pt modelId="{52D5E3F3-ED26-495B-9D55-690501840811}" type="pres">
      <dgm:prSet presAssocID="{9D2BE344-AAA8-434A-958B-3C43913EE668}" presName="rootText" presStyleLbl="node1" presStyleIdx="0" presStyleCnt="6">
        <dgm:presLayoutVars>
          <dgm:chMax/>
          <dgm:chPref val="3"/>
        </dgm:presLayoutVars>
      </dgm:prSet>
      <dgm:spPr/>
    </dgm:pt>
    <dgm:pt modelId="{4106281B-3233-41AD-B438-F8F9477C1FF6}" type="pres">
      <dgm:prSet presAssocID="{9D2BE344-AAA8-434A-958B-3C43913EE668}" presName="titleText2" presStyleLbl="fgAcc1" presStyleIdx="0" presStyleCnt="6">
        <dgm:presLayoutVars>
          <dgm:chMax val="0"/>
          <dgm:chPref val="0"/>
        </dgm:presLayoutVars>
      </dgm:prSet>
      <dgm:spPr/>
    </dgm:pt>
    <dgm:pt modelId="{82001AA9-6CA5-4DAB-81E3-3CD1113F0F42}" type="pres">
      <dgm:prSet presAssocID="{9D2BE344-AAA8-434A-958B-3C43913EE668}" presName="rootConnector" presStyleLbl="node2" presStyleIdx="0" presStyleCnt="0"/>
      <dgm:spPr/>
    </dgm:pt>
    <dgm:pt modelId="{8047D451-D099-47C0-8520-6C4CC851FDFE}" type="pres">
      <dgm:prSet presAssocID="{9D2BE344-AAA8-434A-958B-3C43913EE668}" presName="hierChild4" presStyleCnt="0"/>
      <dgm:spPr/>
    </dgm:pt>
    <dgm:pt modelId="{F926D31E-55A9-4017-BF8F-4D2884A08623}" type="pres">
      <dgm:prSet presAssocID="{9D2BE344-AAA8-434A-958B-3C43913EE668}" presName="hierChild5" presStyleCnt="0"/>
      <dgm:spPr/>
    </dgm:pt>
    <dgm:pt modelId="{44EB54EC-9824-4C7D-A937-C6942F301B40}" type="pres">
      <dgm:prSet presAssocID="{5B3A2211-6B9E-455C-AD6E-98DCD42BD107}" presName="Name37" presStyleLbl="parChTrans1D2" presStyleIdx="1" presStyleCnt="6"/>
      <dgm:spPr/>
    </dgm:pt>
    <dgm:pt modelId="{2A6B05D9-1EA9-4914-8A98-DFE3D0D68EA8}" type="pres">
      <dgm:prSet presAssocID="{E0D9E923-7CCB-47AD-920D-257B9B035FAE}" presName="hierRoot2" presStyleCnt="0">
        <dgm:presLayoutVars>
          <dgm:hierBranch val="init"/>
        </dgm:presLayoutVars>
      </dgm:prSet>
      <dgm:spPr/>
    </dgm:pt>
    <dgm:pt modelId="{4412A8F4-3EC6-4099-8B76-148C9E19CE8D}" type="pres">
      <dgm:prSet presAssocID="{E0D9E923-7CCB-47AD-920D-257B9B035FAE}" presName="rootComposite" presStyleCnt="0"/>
      <dgm:spPr/>
    </dgm:pt>
    <dgm:pt modelId="{AA753AFC-1642-48B9-868E-8E79D51C3D89}" type="pres">
      <dgm:prSet presAssocID="{E0D9E923-7CCB-47AD-920D-257B9B035FAE}" presName="rootText" presStyleLbl="node1" presStyleIdx="1" presStyleCnt="6">
        <dgm:presLayoutVars>
          <dgm:chMax/>
          <dgm:chPref val="3"/>
        </dgm:presLayoutVars>
      </dgm:prSet>
      <dgm:spPr/>
    </dgm:pt>
    <dgm:pt modelId="{8F0A0490-C2FE-4915-964C-8AC85D10237B}" type="pres">
      <dgm:prSet presAssocID="{E0D9E923-7CCB-47AD-920D-257B9B035FAE}" presName="titleText2" presStyleLbl="fgAcc1" presStyleIdx="1" presStyleCnt="6">
        <dgm:presLayoutVars>
          <dgm:chMax val="0"/>
          <dgm:chPref val="0"/>
        </dgm:presLayoutVars>
      </dgm:prSet>
      <dgm:spPr/>
    </dgm:pt>
    <dgm:pt modelId="{9A7FBEB4-EBB9-4CF9-936B-CF5AB1834312}" type="pres">
      <dgm:prSet presAssocID="{E0D9E923-7CCB-47AD-920D-257B9B035FAE}" presName="rootConnector" presStyleLbl="node2" presStyleIdx="0" presStyleCnt="0"/>
      <dgm:spPr/>
    </dgm:pt>
    <dgm:pt modelId="{25EA1817-4F85-46AD-A142-139B0743D1C1}" type="pres">
      <dgm:prSet presAssocID="{E0D9E923-7CCB-47AD-920D-257B9B035FAE}" presName="hierChild4" presStyleCnt="0"/>
      <dgm:spPr/>
    </dgm:pt>
    <dgm:pt modelId="{540418A9-7DA9-4386-BEA4-8AF2F71D3173}" type="pres">
      <dgm:prSet presAssocID="{E0D9E923-7CCB-47AD-920D-257B9B035FAE}" presName="hierChild5" presStyleCnt="0"/>
      <dgm:spPr/>
    </dgm:pt>
    <dgm:pt modelId="{ACEA3A1B-F0A3-4634-A450-399A9B722B60}" type="pres">
      <dgm:prSet presAssocID="{31EE0727-C164-4B40-B9B6-05F4CBF8F11C}" presName="Name37" presStyleLbl="parChTrans1D2" presStyleIdx="2" presStyleCnt="6"/>
      <dgm:spPr/>
    </dgm:pt>
    <dgm:pt modelId="{62F75711-2EA7-4027-8809-D5290ED62244}" type="pres">
      <dgm:prSet presAssocID="{3E5846B3-3DB1-439B-9B02-C1BB2C0440D7}" presName="hierRoot2" presStyleCnt="0">
        <dgm:presLayoutVars>
          <dgm:hierBranch val="init"/>
        </dgm:presLayoutVars>
      </dgm:prSet>
      <dgm:spPr/>
    </dgm:pt>
    <dgm:pt modelId="{BE942956-2118-4357-93B7-DC84A928ED02}" type="pres">
      <dgm:prSet presAssocID="{3E5846B3-3DB1-439B-9B02-C1BB2C0440D7}" presName="rootComposite" presStyleCnt="0"/>
      <dgm:spPr/>
    </dgm:pt>
    <dgm:pt modelId="{37CD2D33-FB6B-49B3-825C-94989BC1C5D4}" type="pres">
      <dgm:prSet presAssocID="{3E5846B3-3DB1-439B-9B02-C1BB2C0440D7}" presName="rootText" presStyleLbl="node1" presStyleIdx="2" presStyleCnt="6">
        <dgm:presLayoutVars>
          <dgm:chMax/>
          <dgm:chPref val="3"/>
        </dgm:presLayoutVars>
      </dgm:prSet>
      <dgm:spPr/>
    </dgm:pt>
    <dgm:pt modelId="{8387E76D-E337-4086-A07E-03F9DA7D6174}" type="pres">
      <dgm:prSet presAssocID="{3E5846B3-3DB1-439B-9B02-C1BB2C0440D7}" presName="titleText2" presStyleLbl="fgAcc1" presStyleIdx="2" presStyleCnt="6">
        <dgm:presLayoutVars>
          <dgm:chMax val="0"/>
          <dgm:chPref val="0"/>
        </dgm:presLayoutVars>
      </dgm:prSet>
      <dgm:spPr/>
    </dgm:pt>
    <dgm:pt modelId="{D0179CE4-A303-4D9D-A1DC-B25DF0A89A7B}" type="pres">
      <dgm:prSet presAssocID="{3E5846B3-3DB1-439B-9B02-C1BB2C0440D7}" presName="rootConnector" presStyleLbl="node2" presStyleIdx="0" presStyleCnt="0"/>
      <dgm:spPr/>
    </dgm:pt>
    <dgm:pt modelId="{F9E29CCF-505E-4267-B54C-6F9EEFCCB93D}" type="pres">
      <dgm:prSet presAssocID="{3E5846B3-3DB1-439B-9B02-C1BB2C0440D7}" presName="hierChild4" presStyleCnt="0"/>
      <dgm:spPr/>
    </dgm:pt>
    <dgm:pt modelId="{57DD6949-1981-43E3-A9B0-EBE018A1FCB5}" type="pres">
      <dgm:prSet presAssocID="{3E5846B3-3DB1-439B-9B02-C1BB2C0440D7}" presName="hierChild5" presStyleCnt="0"/>
      <dgm:spPr/>
    </dgm:pt>
    <dgm:pt modelId="{E37CAD8A-A6AD-45FF-9F33-2B17B2443486}" type="pres">
      <dgm:prSet presAssocID="{8FD963F2-D7ED-4AA5-A7F6-DE8B98313C0E}" presName="Name37" presStyleLbl="parChTrans1D2" presStyleIdx="3" presStyleCnt="6"/>
      <dgm:spPr/>
    </dgm:pt>
    <dgm:pt modelId="{E9960337-CB47-4757-813E-54A7705090B9}" type="pres">
      <dgm:prSet presAssocID="{93311A54-F6C6-431E-8155-DF76D66BBFBB}" presName="hierRoot2" presStyleCnt="0">
        <dgm:presLayoutVars>
          <dgm:hierBranch val="init"/>
        </dgm:presLayoutVars>
      </dgm:prSet>
      <dgm:spPr/>
    </dgm:pt>
    <dgm:pt modelId="{A6DCED39-7B08-4B3B-90AD-865F0C3819A1}" type="pres">
      <dgm:prSet presAssocID="{93311A54-F6C6-431E-8155-DF76D66BBFBB}" presName="rootComposite" presStyleCnt="0"/>
      <dgm:spPr/>
    </dgm:pt>
    <dgm:pt modelId="{080E689E-C908-4346-B63D-2FC22E09CB90}" type="pres">
      <dgm:prSet presAssocID="{93311A54-F6C6-431E-8155-DF76D66BBFBB}" presName="rootText" presStyleLbl="node1" presStyleIdx="3" presStyleCnt="6">
        <dgm:presLayoutVars>
          <dgm:chMax/>
          <dgm:chPref val="3"/>
        </dgm:presLayoutVars>
      </dgm:prSet>
      <dgm:spPr/>
    </dgm:pt>
    <dgm:pt modelId="{8BB6A255-350C-4CA8-95E3-DF9406777244}" type="pres">
      <dgm:prSet presAssocID="{93311A54-F6C6-431E-8155-DF76D66BBFBB}" presName="titleText2" presStyleLbl="fgAcc1" presStyleIdx="3" presStyleCnt="6">
        <dgm:presLayoutVars>
          <dgm:chMax val="0"/>
          <dgm:chPref val="0"/>
        </dgm:presLayoutVars>
      </dgm:prSet>
      <dgm:spPr/>
    </dgm:pt>
    <dgm:pt modelId="{F368EC23-DB6B-498C-B03E-B290F19209E3}" type="pres">
      <dgm:prSet presAssocID="{93311A54-F6C6-431E-8155-DF76D66BBFBB}" presName="rootConnector" presStyleLbl="node2" presStyleIdx="0" presStyleCnt="0"/>
      <dgm:spPr/>
    </dgm:pt>
    <dgm:pt modelId="{84D7A004-A4FC-4643-8BEF-FBEAE93912E2}" type="pres">
      <dgm:prSet presAssocID="{93311A54-F6C6-431E-8155-DF76D66BBFBB}" presName="hierChild4" presStyleCnt="0"/>
      <dgm:spPr/>
    </dgm:pt>
    <dgm:pt modelId="{E4B03F56-6F9D-4C73-99B2-E4CB642E35CE}" type="pres">
      <dgm:prSet presAssocID="{93311A54-F6C6-431E-8155-DF76D66BBFBB}" presName="hierChild5" presStyleCnt="0"/>
      <dgm:spPr/>
    </dgm:pt>
    <dgm:pt modelId="{E2CBAED4-98F7-42A8-AB3D-67A6F96E0B40}" type="pres">
      <dgm:prSet presAssocID="{E173A61C-B2D7-47D3-ADC0-171DCF1D3E8D}" presName="Name37" presStyleLbl="parChTrans1D2" presStyleIdx="4" presStyleCnt="6"/>
      <dgm:spPr/>
    </dgm:pt>
    <dgm:pt modelId="{9F27451A-BC39-4D2F-8EA3-019D583D31E1}" type="pres">
      <dgm:prSet presAssocID="{792547A4-9FD4-4BE8-81C7-6C85D3BFB7A0}" presName="hierRoot2" presStyleCnt="0">
        <dgm:presLayoutVars>
          <dgm:hierBranch val="init"/>
        </dgm:presLayoutVars>
      </dgm:prSet>
      <dgm:spPr/>
    </dgm:pt>
    <dgm:pt modelId="{F6FF3A0F-0AE0-428A-A4D3-9831C10A7FA4}" type="pres">
      <dgm:prSet presAssocID="{792547A4-9FD4-4BE8-81C7-6C85D3BFB7A0}" presName="rootComposite" presStyleCnt="0"/>
      <dgm:spPr/>
    </dgm:pt>
    <dgm:pt modelId="{7098608D-E54B-4E86-89F7-932DEE88ADE6}" type="pres">
      <dgm:prSet presAssocID="{792547A4-9FD4-4BE8-81C7-6C85D3BFB7A0}" presName="rootText" presStyleLbl="node1" presStyleIdx="4" presStyleCnt="6">
        <dgm:presLayoutVars>
          <dgm:chMax/>
          <dgm:chPref val="3"/>
        </dgm:presLayoutVars>
      </dgm:prSet>
      <dgm:spPr/>
    </dgm:pt>
    <dgm:pt modelId="{96250336-FD31-4E5A-997F-6EF427988512}" type="pres">
      <dgm:prSet presAssocID="{792547A4-9FD4-4BE8-81C7-6C85D3BFB7A0}" presName="titleText2" presStyleLbl="fgAcc1" presStyleIdx="4" presStyleCnt="6">
        <dgm:presLayoutVars>
          <dgm:chMax val="0"/>
          <dgm:chPref val="0"/>
        </dgm:presLayoutVars>
      </dgm:prSet>
      <dgm:spPr/>
    </dgm:pt>
    <dgm:pt modelId="{6990819D-9116-46F9-B67C-5C0660FFCC19}" type="pres">
      <dgm:prSet presAssocID="{792547A4-9FD4-4BE8-81C7-6C85D3BFB7A0}" presName="rootConnector" presStyleLbl="node2" presStyleIdx="0" presStyleCnt="0"/>
      <dgm:spPr/>
    </dgm:pt>
    <dgm:pt modelId="{FDCE159A-A82F-44CA-B4FF-B031C07A80E5}" type="pres">
      <dgm:prSet presAssocID="{792547A4-9FD4-4BE8-81C7-6C85D3BFB7A0}" presName="hierChild4" presStyleCnt="0"/>
      <dgm:spPr/>
    </dgm:pt>
    <dgm:pt modelId="{532BC953-937C-436C-A818-0CBAC3F5DDE6}" type="pres">
      <dgm:prSet presAssocID="{792547A4-9FD4-4BE8-81C7-6C85D3BFB7A0}" presName="hierChild5" presStyleCnt="0"/>
      <dgm:spPr/>
    </dgm:pt>
    <dgm:pt modelId="{F8B3A0AA-6FB3-4D78-9281-13C02DEBD486}" type="pres">
      <dgm:prSet presAssocID="{54C2EA67-BE99-4C98-8D9C-202C5CD3D579}" presName="Name37" presStyleLbl="parChTrans1D2" presStyleIdx="5" presStyleCnt="6"/>
      <dgm:spPr/>
    </dgm:pt>
    <dgm:pt modelId="{4BB3F5EF-082F-4262-8F25-CDB54C084E5F}" type="pres">
      <dgm:prSet presAssocID="{8440A74F-DCCC-4345-933B-E8313956A6B6}" presName="hierRoot2" presStyleCnt="0">
        <dgm:presLayoutVars>
          <dgm:hierBranch val="init"/>
        </dgm:presLayoutVars>
      </dgm:prSet>
      <dgm:spPr/>
    </dgm:pt>
    <dgm:pt modelId="{5250D935-F5F8-4F3E-80AC-86CE1FAEC8EC}" type="pres">
      <dgm:prSet presAssocID="{8440A74F-DCCC-4345-933B-E8313956A6B6}" presName="rootComposite" presStyleCnt="0"/>
      <dgm:spPr/>
    </dgm:pt>
    <dgm:pt modelId="{5E8DDA33-3298-4298-A20C-B6ACFF93BA85}" type="pres">
      <dgm:prSet presAssocID="{8440A74F-DCCC-4345-933B-E8313956A6B6}" presName="rootText" presStyleLbl="node1" presStyleIdx="5" presStyleCnt="6">
        <dgm:presLayoutVars>
          <dgm:chMax/>
          <dgm:chPref val="3"/>
        </dgm:presLayoutVars>
      </dgm:prSet>
      <dgm:spPr/>
    </dgm:pt>
    <dgm:pt modelId="{B4525B2B-8DA0-4349-9641-6EBB5F402C13}" type="pres">
      <dgm:prSet presAssocID="{8440A74F-DCCC-4345-933B-E8313956A6B6}" presName="titleText2" presStyleLbl="fgAcc1" presStyleIdx="5" presStyleCnt="6">
        <dgm:presLayoutVars>
          <dgm:chMax val="0"/>
          <dgm:chPref val="0"/>
        </dgm:presLayoutVars>
      </dgm:prSet>
      <dgm:spPr/>
    </dgm:pt>
    <dgm:pt modelId="{404FA7F3-06BE-4ADE-9481-BF43A7556F85}" type="pres">
      <dgm:prSet presAssocID="{8440A74F-DCCC-4345-933B-E8313956A6B6}" presName="rootConnector" presStyleLbl="node2" presStyleIdx="0" presStyleCnt="0"/>
      <dgm:spPr/>
    </dgm:pt>
    <dgm:pt modelId="{33D349B8-2B0E-440F-B9D7-D414F658AD47}" type="pres">
      <dgm:prSet presAssocID="{8440A74F-DCCC-4345-933B-E8313956A6B6}" presName="hierChild4" presStyleCnt="0"/>
      <dgm:spPr/>
    </dgm:pt>
    <dgm:pt modelId="{9EA7B531-A0C3-4336-AE76-CECB20C4D557}" type="pres">
      <dgm:prSet presAssocID="{8440A74F-DCCC-4345-933B-E8313956A6B6}" presName="hierChild5" presStyleCnt="0"/>
      <dgm:spPr/>
    </dgm:pt>
    <dgm:pt modelId="{FB26147C-5AB4-4929-B32F-9F7B60C71822}" type="pres">
      <dgm:prSet presAssocID="{55365EC2-BB35-4180-8CF7-6A22D5967AF3}" presName="hierChild3" presStyleCnt="0"/>
      <dgm:spPr/>
    </dgm:pt>
    <dgm:pt modelId="{1D5CE824-5429-4FA1-A59C-F85675BF0CBF}" type="pres">
      <dgm:prSet presAssocID="{9A7DFEB2-961B-4AF7-AF8F-7E38AC2766D8}" presName="hierRoot1" presStyleCnt="0">
        <dgm:presLayoutVars>
          <dgm:hierBranch val="init"/>
        </dgm:presLayoutVars>
      </dgm:prSet>
      <dgm:spPr/>
    </dgm:pt>
    <dgm:pt modelId="{043C07F0-8697-4AC5-BCD7-66F9E0539B0A}" type="pres">
      <dgm:prSet presAssocID="{9A7DFEB2-961B-4AF7-AF8F-7E38AC2766D8}" presName="rootComposite1" presStyleCnt="0"/>
      <dgm:spPr/>
    </dgm:pt>
    <dgm:pt modelId="{5EEC1945-7EF3-4450-ACFB-F3B612B5508D}" type="pres">
      <dgm:prSet presAssocID="{9A7DFEB2-961B-4AF7-AF8F-7E38AC2766D8}" presName="rootText1" presStyleLbl="node0" presStyleIdx="1" presStyleCnt="2" custScaleX="139021" custScaleY="168475" custLinFactY="-2153" custLinFactNeighborX="-38466" custLinFactNeighborY="-100000">
        <dgm:presLayoutVars>
          <dgm:chMax/>
          <dgm:chPref val="3"/>
        </dgm:presLayoutVars>
      </dgm:prSet>
      <dgm:spPr/>
    </dgm:pt>
    <dgm:pt modelId="{5612E6C7-368C-4251-9102-69F0941A4A86}" type="pres">
      <dgm:prSet presAssocID="{9A7DFEB2-961B-4AF7-AF8F-7E38AC2766D8}" presName="titleText1" presStyleLbl="fgAcc0" presStyleIdx="1" presStyleCnt="2" custLinFactY="-100000" custLinFactNeighborX="-21369" custLinFactNeighborY="-100591">
        <dgm:presLayoutVars>
          <dgm:chMax val="0"/>
          <dgm:chPref val="0"/>
        </dgm:presLayoutVars>
      </dgm:prSet>
      <dgm:spPr/>
    </dgm:pt>
    <dgm:pt modelId="{137F7613-7899-497D-BF31-1F720E3C9377}" type="pres">
      <dgm:prSet presAssocID="{9A7DFEB2-961B-4AF7-AF8F-7E38AC2766D8}" presName="rootConnector1" presStyleLbl="node1" presStyleIdx="5" presStyleCnt="6"/>
      <dgm:spPr/>
    </dgm:pt>
    <dgm:pt modelId="{5EF02C11-06E7-49DE-A764-F6CAB7AA1566}" type="pres">
      <dgm:prSet presAssocID="{9A7DFEB2-961B-4AF7-AF8F-7E38AC2766D8}" presName="hierChild2" presStyleCnt="0"/>
      <dgm:spPr/>
    </dgm:pt>
    <dgm:pt modelId="{B7356B11-7671-41E0-B6A1-DE1E51959858}" type="pres">
      <dgm:prSet presAssocID="{9A7DFEB2-961B-4AF7-AF8F-7E38AC2766D8}" presName="hierChild3" presStyleCnt="0"/>
      <dgm:spPr/>
    </dgm:pt>
  </dgm:ptLst>
  <dgm:cxnLst>
    <dgm:cxn modelId="{2979DD07-FA40-4106-8A8A-E5386FDB15FD}" srcId="{55365EC2-BB35-4180-8CF7-6A22D5967AF3}" destId="{3E5846B3-3DB1-439B-9B02-C1BB2C0440D7}" srcOrd="2" destOrd="0" parTransId="{31EE0727-C164-4B40-B9B6-05F4CBF8F11C}" sibTransId="{E5873CD6-0413-41CC-BD62-DABB08FC3A9B}"/>
    <dgm:cxn modelId="{F7A8CC08-B4B7-4D4F-9EF3-C596FC9D5EA4}" type="presOf" srcId="{9641C151-E992-4B97-BD21-28909A4D3C1B}" destId="{4DD3F1D8-C687-4F24-A37C-970C976E70F3}" srcOrd="0" destOrd="0" presId="urn:microsoft.com/office/officeart/2008/layout/NameandTitleOrganizationalChart"/>
    <dgm:cxn modelId="{03F49514-30AD-44F2-A8EE-6745231C18B5}" type="presOf" srcId="{E0D9E923-7CCB-47AD-920D-257B9B035FAE}" destId="{9A7FBEB4-EBB9-4CF9-936B-CF5AB1834312}" srcOrd="1" destOrd="0" presId="urn:microsoft.com/office/officeart/2008/layout/NameandTitleOrganizationalChart"/>
    <dgm:cxn modelId="{95442121-C420-4502-8D56-C7D37D3856B9}" type="presOf" srcId="{9A7DFEB2-961B-4AF7-AF8F-7E38AC2766D8}" destId="{5EEC1945-7EF3-4450-ACFB-F3B612B5508D}" srcOrd="0" destOrd="0" presId="urn:microsoft.com/office/officeart/2008/layout/NameandTitleOrganizationalChart"/>
    <dgm:cxn modelId="{1E3B3B31-4A40-45AF-9EB4-4F7F2A3D7456}" type="presOf" srcId="{8440A74F-DCCC-4345-933B-E8313956A6B6}" destId="{5E8DDA33-3298-4298-A20C-B6ACFF93BA85}" srcOrd="0" destOrd="0" presId="urn:microsoft.com/office/officeart/2008/layout/NameandTitleOrganizationalChart"/>
    <dgm:cxn modelId="{3A34D434-1792-4AA1-83A8-F6B1F25DC8B6}" type="presOf" srcId="{E173A61C-B2D7-47D3-ADC0-171DCF1D3E8D}" destId="{E2CBAED4-98F7-42A8-AB3D-67A6F96E0B40}" srcOrd="0" destOrd="0" presId="urn:microsoft.com/office/officeart/2008/layout/NameandTitleOrganizationalChart"/>
    <dgm:cxn modelId="{1683E23D-F4B9-4472-9D4E-3F37EC0ABE9C}" type="presOf" srcId="{55365EC2-BB35-4180-8CF7-6A22D5967AF3}" destId="{E4798529-560C-4CDE-82B4-9EACE340E622}" srcOrd="0" destOrd="0" presId="urn:microsoft.com/office/officeart/2008/layout/NameandTitleOrganizationalChart"/>
    <dgm:cxn modelId="{EDA3B83E-15A4-4478-86A4-BC9D1A67A39F}" type="presOf" srcId="{55365EC2-BB35-4180-8CF7-6A22D5967AF3}" destId="{5EE16382-C852-4521-A241-BB993F30E400}" srcOrd="1" destOrd="0" presId="urn:microsoft.com/office/officeart/2008/layout/NameandTitleOrganizationalChart"/>
    <dgm:cxn modelId="{10073262-C8D6-45B2-9A52-7738CF18648B}" type="presOf" srcId="{792547A4-9FD4-4BE8-81C7-6C85D3BFB7A0}" destId="{7098608D-E54B-4E86-89F7-932DEE88ADE6}" srcOrd="0" destOrd="0" presId="urn:microsoft.com/office/officeart/2008/layout/NameandTitleOrganizationalChart"/>
    <dgm:cxn modelId="{8FD32945-EDD9-4FD2-A043-797A735CCADF}" srcId="{55365EC2-BB35-4180-8CF7-6A22D5967AF3}" destId="{E0D9E923-7CCB-47AD-920D-257B9B035FAE}" srcOrd="1" destOrd="0" parTransId="{5B3A2211-6B9E-455C-AD6E-98DCD42BD107}" sibTransId="{5EBB8092-464E-4B75-994F-ECBF9F4E6A21}"/>
    <dgm:cxn modelId="{A6AC4F68-42BF-4649-A4A3-5C94940BA183}" type="presOf" srcId="{97A33D2B-2E93-4182-B086-3330C81D5E7C}" destId="{5612E6C7-368C-4251-9102-69F0941A4A86}" srcOrd="0" destOrd="0" presId="urn:microsoft.com/office/officeart/2008/layout/NameandTitleOrganizationalChart"/>
    <dgm:cxn modelId="{D7BFDC4A-F5EE-4736-8DAA-37F606582F20}" type="presOf" srcId="{052FEBB8-853B-4C66-8460-E618EFFCE9F9}" destId="{96250336-FD31-4E5A-997F-6EF427988512}" srcOrd="0" destOrd="0" presId="urn:microsoft.com/office/officeart/2008/layout/NameandTitleOrganizationalChart"/>
    <dgm:cxn modelId="{F84B7279-FE16-47CF-9DD3-E0D552FD2BBF}" type="presOf" srcId="{309B47F5-0C17-4AF3-9FA9-709C346FF8E5}" destId="{CE6E00F8-D205-4A61-941C-03B8231FA7D1}" srcOrd="0" destOrd="0" presId="urn:microsoft.com/office/officeart/2008/layout/NameandTitleOrganizationalChart"/>
    <dgm:cxn modelId="{09D2DA59-E68B-4E99-A152-DE222CBFD5E5}" type="presOf" srcId="{E0D9E923-7CCB-47AD-920D-257B9B035FAE}" destId="{AA753AFC-1642-48B9-868E-8E79D51C3D89}" srcOrd="0" destOrd="0" presId="urn:microsoft.com/office/officeart/2008/layout/NameandTitleOrganizationalChart"/>
    <dgm:cxn modelId="{6A1FCB7A-CAF5-4D52-9E7D-0C7B95DFEDC0}" type="presOf" srcId="{9D2BE344-AAA8-434A-958B-3C43913EE668}" destId="{52D5E3F3-ED26-495B-9D55-690501840811}" srcOrd="0" destOrd="0" presId="urn:microsoft.com/office/officeart/2008/layout/NameandTitleOrganizationalChart"/>
    <dgm:cxn modelId="{6210797D-A316-4051-82C4-98A704F35784}" type="presOf" srcId="{9A7DFEB2-961B-4AF7-AF8F-7E38AC2766D8}" destId="{137F7613-7899-497D-BF31-1F720E3C9377}" srcOrd="1" destOrd="0" presId="urn:microsoft.com/office/officeart/2008/layout/NameandTitleOrganizationalChart"/>
    <dgm:cxn modelId="{5185147E-EB75-4ADC-B5D3-086BE816AA8B}" type="presOf" srcId="{8440A74F-DCCC-4345-933B-E8313956A6B6}" destId="{404FA7F3-06BE-4ADE-9481-BF43A7556F85}" srcOrd="1" destOrd="0" presId="urn:microsoft.com/office/officeart/2008/layout/NameandTitleOrganizationalChart"/>
    <dgm:cxn modelId="{8DFA2F82-1E00-4B20-84F9-C58952256550}" type="presOf" srcId="{93311A54-F6C6-431E-8155-DF76D66BBFBB}" destId="{080E689E-C908-4346-B63D-2FC22E09CB90}" srcOrd="0" destOrd="0" presId="urn:microsoft.com/office/officeart/2008/layout/NameandTitleOrganizationalChart"/>
    <dgm:cxn modelId="{C8D8D888-5C29-4A25-8365-80777BE68226}" type="presOf" srcId="{5EBB8092-464E-4B75-994F-ECBF9F4E6A21}" destId="{8F0A0490-C2FE-4915-964C-8AC85D10237B}" srcOrd="0" destOrd="0" presId="urn:microsoft.com/office/officeart/2008/layout/NameandTitleOrganizationalChart"/>
    <dgm:cxn modelId="{3CEA018E-CF8E-47FE-A544-5213E1DBD1DA}" srcId="{55365EC2-BB35-4180-8CF7-6A22D5967AF3}" destId="{93311A54-F6C6-431E-8155-DF76D66BBFBB}" srcOrd="3" destOrd="0" parTransId="{8FD963F2-D7ED-4AA5-A7F6-DE8B98313C0E}" sibTransId="{CA8A1AD5-4E14-4EAF-8D14-502D6AB74A22}"/>
    <dgm:cxn modelId="{505D70A0-13D8-4E8A-B769-9A03F3B0A4E2}" srcId="{55365EC2-BB35-4180-8CF7-6A22D5967AF3}" destId="{792547A4-9FD4-4BE8-81C7-6C85D3BFB7A0}" srcOrd="4" destOrd="0" parTransId="{E173A61C-B2D7-47D3-ADC0-171DCF1D3E8D}" sibTransId="{052FEBB8-853B-4C66-8460-E618EFFCE9F9}"/>
    <dgm:cxn modelId="{044FCFA8-E36C-4F7C-B985-6FA66D0F8E12}" type="presOf" srcId="{C515DF23-C6C7-43A5-9CFA-875896EACB3F}" destId="{4106281B-3233-41AD-B438-F8F9477C1FF6}" srcOrd="0" destOrd="0" presId="urn:microsoft.com/office/officeart/2008/layout/NameandTitleOrganizationalChart"/>
    <dgm:cxn modelId="{6DFC29AD-BA50-4612-87DC-3B2E95A43181}" type="presOf" srcId="{8FD963F2-D7ED-4AA5-A7F6-DE8B98313C0E}" destId="{E37CAD8A-A6AD-45FF-9F33-2B17B2443486}" srcOrd="0" destOrd="0" presId="urn:microsoft.com/office/officeart/2008/layout/NameandTitleOrganizationalChart"/>
    <dgm:cxn modelId="{12ED97AD-813D-4100-A8BE-CF76800F7E71}" type="presOf" srcId="{D976FCEE-D0A9-4A2E-A01F-1B2982AC731B}" destId="{B4525B2B-8DA0-4349-9641-6EBB5F402C13}" srcOrd="0" destOrd="0" presId="urn:microsoft.com/office/officeart/2008/layout/NameandTitleOrganizationalChart"/>
    <dgm:cxn modelId="{EDC7C9C0-3650-40B3-8DAE-12A83597AD10}" type="presOf" srcId="{3E5846B3-3DB1-439B-9B02-C1BB2C0440D7}" destId="{D0179CE4-A303-4D9D-A1DC-B25DF0A89A7B}" srcOrd="1" destOrd="0" presId="urn:microsoft.com/office/officeart/2008/layout/NameandTitleOrganizationalChart"/>
    <dgm:cxn modelId="{075408C1-B7A0-4A61-9665-DAF98C465404}" type="presOf" srcId="{3E5846B3-3DB1-439B-9B02-C1BB2C0440D7}" destId="{37CD2D33-FB6B-49B3-825C-94989BC1C5D4}" srcOrd="0" destOrd="0" presId="urn:microsoft.com/office/officeart/2008/layout/NameandTitleOrganizationalChart"/>
    <dgm:cxn modelId="{C3845CC1-1065-4E25-BD7E-2AF3506BB96D}" type="presOf" srcId="{31EE0727-C164-4B40-B9B6-05F4CBF8F11C}" destId="{ACEA3A1B-F0A3-4634-A450-399A9B722B60}" srcOrd="0" destOrd="0" presId="urn:microsoft.com/office/officeart/2008/layout/NameandTitleOrganizationalChart"/>
    <dgm:cxn modelId="{03CAD1C7-3F84-401A-A263-117804FE111C}" srcId="{55365EC2-BB35-4180-8CF7-6A22D5967AF3}" destId="{9D2BE344-AAA8-434A-958B-3C43913EE668}" srcOrd="0" destOrd="0" parTransId="{64F350AD-876C-47B6-B7FF-FA359FD11AFB}" sibTransId="{C515DF23-C6C7-43A5-9CFA-875896EACB3F}"/>
    <dgm:cxn modelId="{19061DCA-8484-4679-B996-D0F91E2E3582}" srcId="{309B47F5-0C17-4AF3-9FA9-709C346FF8E5}" destId="{9A7DFEB2-961B-4AF7-AF8F-7E38AC2766D8}" srcOrd="1" destOrd="0" parTransId="{86CD6133-71CB-4CC2-88C3-59CD7E52CEE1}" sibTransId="{97A33D2B-2E93-4182-B086-3330C81D5E7C}"/>
    <dgm:cxn modelId="{3E7EBFCB-A9D7-4E80-A431-F3D35EF12E30}" type="presOf" srcId="{5B3A2211-6B9E-455C-AD6E-98DCD42BD107}" destId="{44EB54EC-9824-4C7D-A937-C6942F301B40}" srcOrd="0" destOrd="0" presId="urn:microsoft.com/office/officeart/2008/layout/NameandTitleOrganizationalChart"/>
    <dgm:cxn modelId="{1D4C9CD8-132F-4086-8CAC-B20CBC01135E}" type="presOf" srcId="{CA8A1AD5-4E14-4EAF-8D14-502D6AB74A22}" destId="{8BB6A255-350C-4CA8-95E3-DF9406777244}" srcOrd="0" destOrd="0" presId="urn:microsoft.com/office/officeart/2008/layout/NameandTitleOrganizationalChart"/>
    <dgm:cxn modelId="{689D71DA-8CA1-4586-A68B-1E6D69923F1E}" type="presOf" srcId="{54C2EA67-BE99-4C98-8D9C-202C5CD3D579}" destId="{F8B3A0AA-6FB3-4D78-9281-13C02DEBD486}" srcOrd="0" destOrd="0" presId="urn:microsoft.com/office/officeart/2008/layout/NameandTitleOrganizationalChart"/>
    <dgm:cxn modelId="{F21B3DE2-F95D-4DF8-906C-339C44778C51}" type="presOf" srcId="{9D2BE344-AAA8-434A-958B-3C43913EE668}" destId="{82001AA9-6CA5-4DAB-81E3-3CD1113F0F42}" srcOrd="1" destOrd="0" presId="urn:microsoft.com/office/officeart/2008/layout/NameandTitleOrganizationalChart"/>
    <dgm:cxn modelId="{9293E2E5-239E-4D18-B31B-EF8DDE682718}" srcId="{55365EC2-BB35-4180-8CF7-6A22D5967AF3}" destId="{8440A74F-DCCC-4345-933B-E8313956A6B6}" srcOrd="5" destOrd="0" parTransId="{54C2EA67-BE99-4C98-8D9C-202C5CD3D579}" sibTransId="{D976FCEE-D0A9-4A2E-A01F-1B2982AC731B}"/>
    <dgm:cxn modelId="{E5081EE6-5899-40DB-AA73-52C3ECB5F8AA}" srcId="{309B47F5-0C17-4AF3-9FA9-709C346FF8E5}" destId="{55365EC2-BB35-4180-8CF7-6A22D5967AF3}" srcOrd="0" destOrd="0" parTransId="{52E5E1DC-AD12-4C58-9EAC-A1410A9F676C}" sibTransId="{9641C151-E992-4B97-BD21-28909A4D3C1B}"/>
    <dgm:cxn modelId="{4022AEE9-1184-41F0-80C2-9100CD9D209B}" type="presOf" srcId="{E5873CD6-0413-41CC-BD62-DABB08FC3A9B}" destId="{8387E76D-E337-4086-A07E-03F9DA7D6174}" srcOrd="0" destOrd="0" presId="urn:microsoft.com/office/officeart/2008/layout/NameandTitleOrganizationalChart"/>
    <dgm:cxn modelId="{4635E9EC-EFCD-4F05-8929-927B52FC5EA4}" type="presOf" srcId="{64F350AD-876C-47B6-B7FF-FA359FD11AFB}" destId="{3AFE3340-8D48-4C68-BEC2-44EF0323EB4E}" srcOrd="0" destOrd="0" presId="urn:microsoft.com/office/officeart/2008/layout/NameandTitleOrganizationalChart"/>
    <dgm:cxn modelId="{E493E0F4-DE4C-4A53-B3E5-3296444E8AD8}" type="presOf" srcId="{93311A54-F6C6-431E-8155-DF76D66BBFBB}" destId="{F368EC23-DB6B-498C-B03E-B290F19209E3}" srcOrd="1" destOrd="0" presId="urn:microsoft.com/office/officeart/2008/layout/NameandTitleOrganizationalChart"/>
    <dgm:cxn modelId="{4101A1F7-01C8-4708-83EC-F7F91F4CFA50}" type="presOf" srcId="{792547A4-9FD4-4BE8-81C7-6C85D3BFB7A0}" destId="{6990819D-9116-46F9-B67C-5C0660FFCC19}" srcOrd="1" destOrd="0" presId="urn:microsoft.com/office/officeart/2008/layout/NameandTitleOrganizationalChart"/>
    <dgm:cxn modelId="{6E0B3687-9BD0-4F1D-8F7F-03BBC6CC5710}" type="presParOf" srcId="{CE6E00F8-D205-4A61-941C-03B8231FA7D1}" destId="{23720243-0999-4239-BFE7-31AEB8B0AB44}" srcOrd="0" destOrd="0" presId="urn:microsoft.com/office/officeart/2008/layout/NameandTitleOrganizationalChart"/>
    <dgm:cxn modelId="{2F711C3C-AAFD-4859-8BD0-9460FCA24637}" type="presParOf" srcId="{23720243-0999-4239-BFE7-31AEB8B0AB44}" destId="{1C35A9AF-F8ED-4BA7-A690-FF71F0F069C9}" srcOrd="0" destOrd="0" presId="urn:microsoft.com/office/officeart/2008/layout/NameandTitleOrganizationalChart"/>
    <dgm:cxn modelId="{C4F8D3BC-640C-4738-8E7D-A54C0A2166DD}" type="presParOf" srcId="{1C35A9AF-F8ED-4BA7-A690-FF71F0F069C9}" destId="{E4798529-560C-4CDE-82B4-9EACE340E622}" srcOrd="0" destOrd="0" presId="urn:microsoft.com/office/officeart/2008/layout/NameandTitleOrganizationalChart"/>
    <dgm:cxn modelId="{4FB0CDBF-D266-4B8F-9BB1-269A3C1F0E91}" type="presParOf" srcId="{1C35A9AF-F8ED-4BA7-A690-FF71F0F069C9}" destId="{4DD3F1D8-C687-4F24-A37C-970C976E70F3}" srcOrd="1" destOrd="0" presId="urn:microsoft.com/office/officeart/2008/layout/NameandTitleOrganizationalChart"/>
    <dgm:cxn modelId="{0C7C8E2E-D701-496E-BD7F-39E8D3F7A0A9}" type="presParOf" srcId="{1C35A9AF-F8ED-4BA7-A690-FF71F0F069C9}" destId="{5EE16382-C852-4521-A241-BB993F30E400}" srcOrd="2" destOrd="0" presId="urn:microsoft.com/office/officeart/2008/layout/NameandTitleOrganizationalChart"/>
    <dgm:cxn modelId="{852F9D44-09A8-4D05-98F9-48A03591DF87}" type="presParOf" srcId="{23720243-0999-4239-BFE7-31AEB8B0AB44}" destId="{E66C1D16-0503-4F04-A380-6655F94A0EB9}" srcOrd="1" destOrd="0" presId="urn:microsoft.com/office/officeart/2008/layout/NameandTitleOrganizationalChart"/>
    <dgm:cxn modelId="{EA8AB26F-8517-4BC3-848D-703014BE892D}" type="presParOf" srcId="{E66C1D16-0503-4F04-A380-6655F94A0EB9}" destId="{3AFE3340-8D48-4C68-BEC2-44EF0323EB4E}" srcOrd="0" destOrd="0" presId="urn:microsoft.com/office/officeart/2008/layout/NameandTitleOrganizationalChart"/>
    <dgm:cxn modelId="{7EAE1B7D-32A7-472B-8BD4-D771FD28D494}" type="presParOf" srcId="{E66C1D16-0503-4F04-A380-6655F94A0EB9}" destId="{B8613FA5-6E79-47AA-9CBD-90C37DD86A6D}" srcOrd="1" destOrd="0" presId="urn:microsoft.com/office/officeart/2008/layout/NameandTitleOrganizationalChart"/>
    <dgm:cxn modelId="{A4BF0DB2-3B8E-496A-823F-9E10F55311C1}" type="presParOf" srcId="{B8613FA5-6E79-47AA-9CBD-90C37DD86A6D}" destId="{50161717-B6ED-406C-96CA-430B607B0415}" srcOrd="0" destOrd="0" presId="urn:microsoft.com/office/officeart/2008/layout/NameandTitleOrganizationalChart"/>
    <dgm:cxn modelId="{549FE912-9958-4B77-8D32-8B34A9BC5C2A}" type="presParOf" srcId="{50161717-B6ED-406C-96CA-430B607B0415}" destId="{52D5E3F3-ED26-495B-9D55-690501840811}" srcOrd="0" destOrd="0" presId="urn:microsoft.com/office/officeart/2008/layout/NameandTitleOrganizationalChart"/>
    <dgm:cxn modelId="{691DE290-66C6-4DFC-8118-72688931E337}" type="presParOf" srcId="{50161717-B6ED-406C-96CA-430B607B0415}" destId="{4106281B-3233-41AD-B438-F8F9477C1FF6}" srcOrd="1" destOrd="0" presId="urn:microsoft.com/office/officeart/2008/layout/NameandTitleOrganizationalChart"/>
    <dgm:cxn modelId="{EFA8074D-BBC3-41CF-8CC3-8BF811CFA9BE}" type="presParOf" srcId="{50161717-B6ED-406C-96CA-430B607B0415}" destId="{82001AA9-6CA5-4DAB-81E3-3CD1113F0F42}" srcOrd="2" destOrd="0" presId="urn:microsoft.com/office/officeart/2008/layout/NameandTitleOrganizationalChart"/>
    <dgm:cxn modelId="{71CD7FDE-1213-4BF6-9D49-58DCF6B66B2E}" type="presParOf" srcId="{B8613FA5-6E79-47AA-9CBD-90C37DD86A6D}" destId="{8047D451-D099-47C0-8520-6C4CC851FDFE}" srcOrd="1" destOrd="0" presId="urn:microsoft.com/office/officeart/2008/layout/NameandTitleOrganizationalChart"/>
    <dgm:cxn modelId="{4A317615-E6E3-4EEB-B99C-BEA603F7A9A8}" type="presParOf" srcId="{B8613FA5-6E79-47AA-9CBD-90C37DD86A6D}" destId="{F926D31E-55A9-4017-BF8F-4D2884A08623}" srcOrd="2" destOrd="0" presId="urn:microsoft.com/office/officeart/2008/layout/NameandTitleOrganizationalChart"/>
    <dgm:cxn modelId="{85399762-E96C-414D-8F07-0481A7028D17}" type="presParOf" srcId="{E66C1D16-0503-4F04-A380-6655F94A0EB9}" destId="{44EB54EC-9824-4C7D-A937-C6942F301B40}" srcOrd="2" destOrd="0" presId="urn:microsoft.com/office/officeart/2008/layout/NameandTitleOrganizationalChart"/>
    <dgm:cxn modelId="{FDED587B-D2F0-442C-A03F-07AE83B6498C}" type="presParOf" srcId="{E66C1D16-0503-4F04-A380-6655F94A0EB9}" destId="{2A6B05D9-1EA9-4914-8A98-DFE3D0D68EA8}" srcOrd="3" destOrd="0" presId="urn:microsoft.com/office/officeart/2008/layout/NameandTitleOrganizationalChart"/>
    <dgm:cxn modelId="{6FFF797D-C25C-4ECC-A9A0-C3FACDCBF64D}" type="presParOf" srcId="{2A6B05D9-1EA9-4914-8A98-DFE3D0D68EA8}" destId="{4412A8F4-3EC6-4099-8B76-148C9E19CE8D}" srcOrd="0" destOrd="0" presId="urn:microsoft.com/office/officeart/2008/layout/NameandTitleOrganizationalChart"/>
    <dgm:cxn modelId="{775FD91A-D48E-4778-A8A1-77539E6B9F02}" type="presParOf" srcId="{4412A8F4-3EC6-4099-8B76-148C9E19CE8D}" destId="{AA753AFC-1642-48B9-868E-8E79D51C3D89}" srcOrd="0" destOrd="0" presId="urn:microsoft.com/office/officeart/2008/layout/NameandTitleOrganizationalChart"/>
    <dgm:cxn modelId="{1CDF436F-383C-444F-8F84-7D5532E3755F}" type="presParOf" srcId="{4412A8F4-3EC6-4099-8B76-148C9E19CE8D}" destId="{8F0A0490-C2FE-4915-964C-8AC85D10237B}" srcOrd="1" destOrd="0" presId="urn:microsoft.com/office/officeart/2008/layout/NameandTitleOrganizationalChart"/>
    <dgm:cxn modelId="{27272280-117E-4F6A-AD81-C4160CAC7304}" type="presParOf" srcId="{4412A8F4-3EC6-4099-8B76-148C9E19CE8D}" destId="{9A7FBEB4-EBB9-4CF9-936B-CF5AB1834312}" srcOrd="2" destOrd="0" presId="urn:microsoft.com/office/officeart/2008/layout/NameandTitleOrganizationalChart"/>
    <dgm:cxn modelId="{2FDDD3F0-89F7-41DB-936B-75B02E8773DF}" type="presParOf" srcId="{2A6B05D9-1EA9-4914-8A98-DFE3D0D68EA8}" destId="{25EA1817-4F85-46AD-A142-139B0743D1C1}" srcOrd="1" destOrd="0" presId="urn:microsoft.com/office/officeart/2008/layout/NameandTitleOrganizationalChart"/>
    <dgm:cxn modelId="{E1D046EC-2855-4578-9512-7E21C66E8A42}" type="presParOf" srcId="{2A6B05D9-1EA9-4914-8A98-DFE3D0D68EA8}" destId="{540418A9-7DA9-4386-BEA4-8AF2F71D3173}" srcOrd="2" destOrd="0" presId="urn:microsoft.com/office/officeart/2008/layout/NameandTitleOrganizationalChart"/>
    <dgm:cxn modelId="{8C5DB549-1BE1-47F7-8781-B5AA1FAD72DF}" type="presParOf" srcId="{E66C1D16-0503-4F04-A380-6655F94A0EB9}" destId="{ACEA3A1B-F0A3-4634-A450-399A9B722B60}" srcOrd="4" destOrd="0" presId="urn:microsoft.com/office/officeart/2008/layout/NameandTitleOrganizationalChart"/>
    <dgm:cxn modelId="{8D5B37D1-141D-4411-8D54-437FE49BA177}" type="presParOf" srcId="{E66C1D16-0503-4F04-A380-6655F94A0EB9}" destId="{62F75711-2EA7-4027-8809-D5290ED62244}" srcOrd="5" destOrd="0" presId="urn:microsoft.com/office/officeart/2008/layout/NameandTitleOrganizationalChart"/>
    <dgm:cxn modelId="{C17FA467-384C-4636-B77C-00C818936572}" type="presParOf" srcId="{62F75711-2EA7-4027-8809-D5290ED62244}" destId="{BE942956-2118-4357-93B7-DC84A928ED02}" srcOrd="0" destOrd="0" presId="urn:microsoft.com/office/officeart/2008/layout/NameandTitleOrganizationalChart"/>
    <dgm:cxn modelId="{9EE976D4-EECE-43BB-83B3-9948AF26C0A5}" type="presParOf" srcId="{BE942956-2118-4357-93B7-DC84A928ED02}" destId="{37CD2D33-FB6B-49B3-825C-94989BC1C5D4}" srcOrd="0" destOrd="0" presId="urn:microsoft.com/office/officeart/2008/layout/NameandTitleOrganizationalChart"/>
    <dgm:cxn modelId="{5E0A43D6-1672-48B9-8C12-6169F75B1BEC}" type="presParOf" srcId="{BE942956-2118-4357-93B7-DC84A928ED02}" destId="{8387E76D-E337-4086-A07E-03F9DA7D6174}" srcOrd="1" destOrd="0" presId="urn:microsoft.com/office/officeart/2008/layout/NameandTitleOrganizationalChart"/>
    <dgm:cxn modelId="{44404622-367E-4E2E-9987-6CA7BCD34038}" type="presParOf" srcId="{BE942956-2118-4357-93B7-DC84A928ED02}" destId="{D0179CE4-A303-4D9D-A1DC-B25DF0A89A7B}" srcOrd="2" destOrd="0" presId="urn:microsoft.com/office/officeart/2008/layout/NameandTitleOrganizationalChart"/>
    <dgm:cxn modelId="{6300DC46-655C-499E-B1D3-9CD39CD42C31}" type="presParOf" srcId="{62F75711-2EA7-4027-8809-D5290ED62244}" destId="{F9E29CCF-505E-4267-B54C-6F9EEFCCB93D}" srcOrd="1" destOrd="0" presId="urn:microsoft.com/office/officeart/2008/layout/NameandTitleOrganizationalChart"/>
    <dgm:cxn modelId="{9E2CC375-4E39-4EF3-907F-661216C75597}" type="presParOf" srcId="{62F75711-2EA7-4027-8809-D5290ED62244}" destId="{57DD6949-1981-43E3-A9B0-EBE018A1FCB5}" srcOrd="2" destOrd="0" presId="urn:microsoft.com/office/officeart/2008/layout/NameandTitleOrganizationalChart"/>
    <dgm:cxn modelId="{1A9AAA41-899D-4A06-8C86-DE8D9A252935}" type="presParOf" srcId="{E66C1D16-0503-4F04-A380-6655F94A0EB9}" destId="{E37CAD8A-A6AD-45FF-9F33-2B17B2443486}" srcOrd="6" destOrd="0" presId="urn:microsoft.com/office/officeart/2008/layout/NameandTitleOrganizationalChart"/>
    <dgm:cxn modelId="{832759B8-F76A-4A61-A1DD-83D8C733CC20}" type="presParOf" srcId="{E66C1D16-0503-4F04-A380-6655F94A0EB9}" destId="{E9960337-CB47-4757-813E-54A7705090B9}" srcOrd="7" destOrd="0" presId="urn:microsoft.com/office/officeart/2008/layout/NameandTitleOrganizationalChart"/>
    <dgm:cxn modelId="{483D5AA0-64BC-496E-8D3F-1711B0C8A387}" type="presParOf" srcId="{E9960337-CB47-4757-813E-54A7705090B9}" destId="{A6DCED39-7B08-4B3B-90AD-865F0C3819A1}" srcOrd="0" destOrd="0" presId="urn:microsoft.com/office/officeart/2008/layout/NameandTitleOrganizationalChart"/>
    <dgm:cxn modelId="{0B6A3089-B2AA-4410-9243-14B8B332E003}" type="presParOf" srcId="{A6DCED39-7B08-4B3B-90AD-865F0C3819A1}" destId="{080E689E-C908-4346-B63D-2FC22E09CB90}" srcOrd="0" destOrd="0" presId="urn:microsoft.com/office/officeart/2008/layout/NameandTitleOrganizationalChart"/>
    <dgm:cxn modelId="{B042C955-D116-43ED-8CCF-93A9D0515ADB}" type="presParOf" srcId="{A6DCED39-7B08-4B3B-90AD-865F0C3819A1}" destId="{8BB6A255-350C-4CA8-95E3-DF9406777244}" srcOrd="1" destOrd="0" presId="urn:microsoft.com/office/officeart/2008/layout/NameandTitleOrganizationalChart"/>
    <dgm:cxn modelId="{5EFF9115-851F-4F59-8790-C815CCECA589}" type="presParOf" srcId="{A6DCED39-7B08-4B3B-90AD-865F0C3819A1}" destId="{F368EC23-DB6B-498C-B03E-B290F19209E3}" srcOrd="2" destOrd="0" presId="urn:microsoft.com/office/officeart/2008/layout/NameandTitleOrganizationalChart"/>
    <dgm:cxn modelId="{23E81876-F130-4912-ABCF-9F34D0D3BFBB}" type="presParOf" srcId="{E9960337-CB47-4757-813E-54A7705090B9}" destId="{84D7A004-A4FC-4643-8BEF-FBEAE93912E2}" srcOrd="1" destOrd="0" presId="urn:microsoft.com/office/officeart/2008/layout/NameandTitleOrganizationalChart"/>
    <dgm:cxn modelId="{83EE30E3-CCCF-444C-9245-C91E9BE2E4C1}" type="presParOf" srcId="{E9960337-CB47-4757-813E-54A7705090B9}" destId="{E4B03F56-6F9D-4C73-99B2-E4CB642E35CE}" srcOrd="2" destOrd="0" presId="urn:microsoft.com/office/officeart/2008/layout/NameandTitleOrganizationalChart"/>
    <dgm:cxn modelId="{639D22A8-F905-4499-AC7A-DC630A9EDA66}" type="presParOf" srcId="{E66C1D16-0503-4F04-A380-6655F94A0EB9}" destId="{E2CBAED4-98F7-42A8-AB3D-67A6F96E0B40}" srcOrd="8" destOrd="0" presId="urn:microsoft.com/office/officeart/2008/layout/NameandTitleOrganizationalChart"/>
    <dgm:cxn modelId="{64C1BDAA-DD6A-4F01-8361-354466E05EE1}" type="presParOf" srcId="{E66C1D16-0503-4F04-A380-6655F94A0EB9}" destId="{9F27451A-BC39-4D2F-8EA3-019D583D31E1}" srcOrd="9" destOrd="0" presId="urn:microsoft.com/office/officeart/2008/layout/NameandTitleOrganizationalChart"/>
    <dgm:cxn modelId="{59D3E173-3201-43A5-88CE-C014E799D274}" type="presParOf" srcId="{9F27451A-BC39-4D2F-8EA3-019D583D31E1}" destId="{F6FF3A0F-0AE0-428A-A4D3-9831C10A7FA4}" srcOrd="0" destOrd="0" presId="urn:microsoft.com/office/officeart/2008/layout/NameandTitleOrganizationalChart"/>
    <dgm:cxn modelId="{5581351C-E334-413A-854F-47CECEBB2D4B}" type="presParOf" srcId="{F6FF3A0F-0AE0-428A-A4D3-9831C10A7FA4}" destId="{7098608D-E54B-4E86-89F7-932DEE88ADE6}" srcOrd="0" destOrd="0" presId="urn:microsoft.com/office/officeart/2008/layout/NameandTitleOrganizationalChart"/>
    <dgm:cxn modelId="{BAD14526-7C79-4380-A239-306EED869474}" type="presParOf" srcId="{F6FF3A0F-0AE0-428A-A4D3-9831C10A7FA4}" destId="{96250336-FD31-4E5A-997F-6EF427988512}" srcOrd="1" destOrd="0" presId="urn:microsoft.com/office/officeart/2008/layout/NameandTitleOrganizationalChart"/>
    <dgm:cxn modelId="{76B51A88-48F3-426E-A27B-3C249E822B76}" type="presParOf" srcId="{F6FF3A0F-0AE0-428A-A4D3-9831C10A7FA4}" destId="{6990819D-9116-46F9-B67C-5C0660FFCC19}" srcOrd="2" destOrd="0" presId="urn:microsoft.com/office/officeart/2008/layout/NameandTitleOrganizationalChart"/>
    <dgm:cxn modelId="{C31D66CE-D068-472A-A793-DCCCF48D1710}" type="presParOf" srcId="{9F27451A-BC39-4D2F-8EA3-019D583D31E1}" destId="{FDCE159A-A82F-44CA-B4FF-B031C07A80E5}" srcOrd="1" destOrd="0" presId="urn:microsoft.com/office/officeart/2008/layout/NameandTitleOrganizationalChart"/>
    <dgm:cxn modelId="{78EE3563-9260-4A35-AEAA-2ED323B577B0}" type="presParOf" srcId="{9F27451A-BC39-4D2F-8EA3-019D583D31E1}" destId="{532BC953-937C-436C-A818-0CBAC3F5DDE6}" srcOrd="2" destOrd="0" presId="urn:microsoft.com/office/officeart/2008/layout/NameandTitleOrganizationalChart"/>
    <dgm:cxn modelId="{2477DCD2-42DF-4663-8EAC-2BC526FAC9F0}" type="presParOf" srcId="{E66C1D16-0503-4F04-A380-6655F94A0EB9}" destId="{F8B3A0AA-6FB3-4D78-9281-13C02DEBD486}" srcOrd="10" destOrd="0" presId="urn:microsoft.com/office/officeart/2008/layout/NameandTitleOrganizationalChart"/>
    <dgm:cxn modelId="{A2745432-91E7-454D-8673-B040730CFAF1}" type="presParOf" srcId="{E66C1D16-0503-4F04-A380-6655F94A0EB9}" destId="{4BB3F5EF-082F-4262-8F25-CDB54C084E5F}" srcOrd="11" destOrd="0" presId="urn:microsoft.com/office/officeart/2008/layout/NameandTitleOrganizationalChart"/>
    <dgm:cxn modelId="{9AB5FE6A-2C22-49FF-83DE-1347223DCD50}" type="presParOf" srcId="{4BB3F5EF-082F-4262-8F25-CDB54C084E5F}" destId="{5250D935-F5F8-4F3E-80AC-86CE1FAEC8EC}" srcOrd="0" destOrd="0" presId="urn:microsoft.com/office/officeart/2008/layout/NameandTitleOrganizationalChart"/>
    <dgm:cxn modelId="{7B0B5D7F-5B18-4814-BDC4-45FBD4AA8D3A}" type="presParOf" srcId="{5250D935-F5F8-4F3E-80AC-86CE1FAEC8EC}" destId="{5E8DDA33-3298-4298-A20C-B6ACFF93BA85}" srcOrd="0" destOrd="0" presId="urn:microsoft.com/office/officeart/2008/layout/NameandTitleOrganizationalChart"/>
    <dgm:cxn modelId="{B4498A9A-AE1E-41D3-8E2E-9BC107A75962}" type="presParOf" srcId="{5250D935-F5F8-4F3E-80AC-86CE1FAEC8EC}" destId="{B4525B2B-8DA0-4349-9641-6EBB5F402C13}" srcOrd="1" destOrd="0" presId="urn:microsoft.com/office/officeart/2008/layout/NameandTitleOrganizationalChart"/>
    <dgm:cxn modelId="{50E25186-C7C2-4B34-9948-66C34E728E88}" type="presParOf" srcId="{5250D935-F5F8-4F3E-80AC-86CE1FAEC8EC}" destId="{404FA7F3-06BE-4ADE-9481-BF43A7556F85}" srcOrd="2" destOrd="0" presId="urn:microsoft.com/office/officeart/2008/layout/NameandTitleOrganizationalChart"/>
    <dgm:cxn modelId="{498B0E93-80CF-4C71-8BB1-EF0B9A1110C2}" type="presParOf" srcId="{4BB3F5EF-082F-4262-8F25-CDB54C084E5F}" destId="{33D349B8-2B0E-440F-B9D7-D414F658AD47}" srcOrd="1" destOrd="0" presId="urn:microsoft.com/office/officeart/2008/layout/NameandTitleOrganizationalChart"/>
    <dgm:cxn modelId="{3964A754-0940-43F5-AB8F-A7CF75DB926C}" type="presParOf" srcId="{4BB3F5EF-082F-4262-8F25-CDB54C084E5F}" destId="{9EA7B531-A0C3-4336-AE76-CECB20C4D557}" srcOrd="2" destOrd="0" presId="urn:microsoft.com/office/officeart/2008/layout/NameandTitleOrganizationalChart"/>
    <dgm:cxn modelId="{2A64B9C7-A775-4B36-B5D4-692FBE15CA74}" type="presParOf" srcId="{23720243-0999-4239-BFE7-31AEB8B0AB44}" destId="{FB26147C-5AB4-4929-B32F-9F7B60C71822}" srcOrd="2" destOrd="0" presId="urn:microsoft.com/office/officeart/2008/layout/NameandTitleOrganizationalChart"/>
    <dgm:cxn modelId="{DAB5CE77-8BA4-4A41-89C5-05ECB5E6B224}" type="presParOf" srcId="{CE6E00F8-D205-4A61-941C-03B8231FA7D1}" destId="{1D5CE824-5429-4FA1-A59C-F85675BF0CBF}" srcOrd="1" destOrd="0" presId="urn:microsoft.com/office/officeart/2008/layout/NameandTitleOrganizationalChart"/>
    <dgm:cxn modelId="{AB175DF5-A51F-40D1-807D-46C2671D2886}" type="presParOf" srcId="{1D5CE824-5429-4FA1-A59C-F85675BF0CBF}" destId="{043C07F0-8697-4AC5-BCD7-66F9E0539B0A}" srcOrd="0" destOrd="0" presId="urn:microsoft.com/office/officeart/2008/layout/NameandTitleOrganizationalChart"/>
    <dgm:cxn modelId="{27E760E9-DCA5-4280-A5A3-D0C6EF249FCF}" type="presParOf" srcId="{043C07F0-8697-4AC5-BCD7-66F9E0539B0A}" destId="{5EEC1945-7EF3-4450-ACFB-F3B612B5508D}" srcOrd="0" destOrd="0" presId="urn:microsoft.com/office/officeart/2008/layout/NameandTitleOrganizationalChart"/>
    <dgm:cxn modelId="{4CC09EA5-FAF8-4B6F-AA38-BEBE6AC44E1F}" type="presParOf" srcId="{043C07F0-8697-4AC5-BCD7-66F9E0539B0A}" destId="{5612E6C7-368C-4251-9102-69F0941A4A86}" srcOrd="1" destOrd="0" presId="urn:microsoft.com/office/officeart/2008/layout/NameandTitleOrganizationalChart"/>
    <dgm:cxn modelId="{6811356E-E686-4DEA-8FB6-1E3EB599048B}" type="presParOf" srcId="{043C07F0-8697-4AC5-BCD7-66F9E0539B0A}" destId="{137F7613-7899-497D-BF31-1F720E3C9377}" srcOrd="2" destOrd="0" presId="urn:microsoft.com/office/officeart/2008/layout/NameandTitleOrganizationalChart"/>
    <dgm:cxn modelId="{15639B29-766C-469F-9549-ADA3D2007E33}" type="presParOf" srcId="{1D5CE824-5429-4FA1-A59C-F85675BF0CBF}" destId="{5EF02C11-06E7-49DE-A764-F6CAB7AA1566}" srcOrd="1" destOrd="0" presId="urn:microsoft.com/office/officeart/2008/layout/NameandTitleOrganizationalChart"/>
    <dgm:cxn modelId="{9AFB90E2-9A30-4921-BB45-C2E1481CF2A1}" type="presParOf" srcId="{1D5CE824-5429-4FA1-A59C-F85675BF0CBF}" destId="{B7356B11-7671-41E0-B6A1-DE1E51959858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B3A0AA-6FB3-4D78-9281-13C02DEBD486}">
      <dsp:nvSpPr>
        <dsp:cNvPr id="0" name=""/>
        <dsp:cNvSpPr/>
      </dsp:nvSpPr>
      <dsp:spPr>
        <a:xfrm>
          <a:off x="3619505" y="1588354"/>
          <a:ext cx="6001826" cy="992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2648"/>
              </a:lnTo>
              <a:lnTo>
                <a:pt x="6001826" y="832648"/>
              </a:lnTo>
              <a:lnTo>
                <a:pt x="6001826" y="99219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CBAED4-98F7-42A8-AB3D-67A6F96E0B40}">
      <dsp:nvSpPr>
        <dsp:cNvPr id="0" name=""/>
        <dsp:cNvSpPr/>
      </dsp:nvSpPr>
      <dsp:spPr>
        <a:xfrm>
          <a:off x="3619505" y="1588354"/>
          <a:ext cx="4230000" cy="992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2648"/>
              </a:lnTo>
              <a:lnTo>
                <a:pt x="4230000" y="832648"/>
              </a:lnTo>
              <a:lnTo>
                <a:pt x="4230000" y="99219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7CAD8A-A6AD-45FF-9F33-2B17B2443486}">
      <dsp:nvSpPr>
        <dsp:cNvPr id="0" name=""/>
        <dsp:cNvSpPr/>
      </dsp:nvSpPr>
      <dsp:spPr>
        <a:xfrm>
          <a:off x="3619505" y="1588354"/>
          <a:ext cx="2458174" cy="992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2648"/>
              </a:lnTo>
              <a:lnTo>
                <a:pt x="2458174" y="832648"/>
              </a:lnTo>
              <a:lnTo>
                <a:pt x="2458174" y="99219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EA3A1B-F0A3-4634-A450-399A9B722B60}">
      <dsp:nvSpPr>
        <dsp:cNvPr id="0" name=""/>
        <dsp:cNvSpPr/>
      </dsp:nvSpPr>
      <dsp:spPr>
        <a:xfrm>
          <a:off x="3619505" y="1588354"/>
          <a:ext cx="686348" cy="992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2648"/>
              </a:lnTo>
              <a:lnTo>
                <a:pt x="686348" y="832648"/>
              </a:lnTo>
              <a:lnTo>
                <a:pt x="686348" y="99219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EB54EC-9824-4C7D-A937-C6942F301B40}">
      <dsp:nvSpPr>
        <dsp:cNvPr id="0" name=""/>
        <dsp:cNvSpPr/>
      </dsp:nvSpPr>
      <dsp:spPr>
        <a:xfrm>
          <a:off x="2534028" y="1588354"/>
          <a:ext cx="1085477" cy="992197"/>
        </a:xfrm>
        <a:custGeom>
          <a:avLst/>
          <a:gdLst/>
          <a:ahLst/>
          <a:cxnLst/>
          <a:rect l="0" t="0" r="0" b="0"/>
          <a:pathLst>
            <a:path>
              <a:moveTo>
                <a:pt x="1085477" y="0"/>
              </a:moveTo>
              <a:lnTo>
                <a:pt x="1085477" y="832648"/>
              </a:lnTo>
              <a:lnTo>
                <a:pt x="0" y="832648"/>
              </a:lnTo>
              <a:lnTo>
                <a:pt x="0" y="99219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E3340-8D48-4C68-BEC2-44EF0323EB4E}">
      <dsp:nvSpPr>
        <dsp:cNvPr id="0" name=""/>
        <dsp:cNvSpPr/>
      </dsp:nvSpPr>
      <dsp:spPr>
        <a:xfrm>
          <a:off x="762202" y="1588354"/>
          <a:ext cx="2857303" cy="992197"/>
        </a:xfrm>
        <a:custGeom>
          <a:avLst/>
          <a:gdLst/>
          <a:ahLst/>
          <a:cxnLst/>
          <a:rect l="0" t="0" r="0" b="0"/>
          <a:pathLst>
            <a:path>
              <a:moveTo>
                <a:pt x="2857303" y="0"/>
              </a:moveTo>
              <a:lnTo>
                <a:pt x="2857303" y="832648"/>
              </a:lnTo>
              <a:lnTo>
                <a:pt x="0" y="832648"/>
              </a:lnTo>
              <a:lnTo>
                <a:pt x="0" y="99219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798529-560C-4CDE-82B4-9EACE340E622}">
      <dsp:nvSpPr>
        <dsp:cNvPr id="0" name=""/>
        <dsp:cNvSpPr/>
      </dsp:nvSpPr>
      <dsp:spPr>
        <a:xfrm>
          <a:off x="2701506" y="436355"/>
          <a:ext cx="1835997" cy="1151998"/>
        </a:xfrm>
        <a:prstGeom prst="rect">
          <a:avLst/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96489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 dirty="0" err="1"/>
            <a:t>Guccio</a:t>
          </a:r>
          <a:r>
            <a:rPr lang="nl-NL" sz="3200" kern="1200" dirty="0"/>
            <a:t> Gucci</a:t>
          </a:r>
        </a:p>
      </dsp:txBody>
      <dsp:txXfrm>
        <a:off x="2701506" y="436355"/>
        <a:ext cx="1835997" cy="1151998"/>
      </dsp:txXfrm>
    </dsp:sp>
    <dsp:sp modelId="{4DD3F1D8-C687-4F24-A37C-970C976E70F3}">
      <dsp:nvSpPr>
        <dsp:cNvPr id="0" name=""/>
        <dsp:cNvSpPr/>
      </dsp:nvSpPr>
      <dsp:spPr>
        <a:xfrm>
          <a:off x="3464596" y="1430892"/>
          <a:ext cx="1188595" cy="2279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 err="1"/>
            <a:t>father</a:t>
          </a:r>
          <a:endParaRPr lang="nl-NL" sz="1500" kern="1200" dirty="0"/>
        </a:p>
      </dsp:txBody>
      <dsp:txXfrm>
        <a:off x="3464596" y="1430892"/>
        <a:ext cx="1188595" cy="227926"/>
      </dsp:txXfrm>
    </dsp:sp>
    <dsp:sp modelId="{52D5E3F3-ED26-495B-9D55-690501840811}">
      <dsp:nvSpPr>
        <dsp:cNvPr id="0" name=""/>
        <dsp:cNvSpPr/>
      </dsp:nvSpPr>
      <dsp:spPr>
        <a:xfrm>
          <a:off x="101871" y="2580551"/>
          <a:ext cx="1320662" cy="683780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6489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 dirty="0" err="1"/>
            <a:t>Aldo</a:t>
          </a:r>
          <a:r>
            <a:rPr lang="nl-NL" sz="1600" kern="1200" dirty="0"/>
            <a:t> Gucci</a:t>
          </a:r>
        </a:p>
      </dsp:txBody>
      <dsp:txXfrm>
        <a:off x="101871" y="2580551"/>
        <a:ext cx="1320662" cy="683780"/>
      </dsp:txXfrm>
    </dsp:sp>
    <dsp:sp modelId="{4106281B-3233-41AD-B438-F8F9477C1FF6}">
      <dsp:nvSpPr>
        <dsp:cNvPr id="0" name=""/>
        <dsp:cNvSpPr/>
      </dsp:nvSpPr>
      <dsp:spPr>
        <a:xfrm>
          <a:off x="366003" y="3112380"/>
          <a:ext cx="1188595" cy="2279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 err="1"/>
            <a:t>son</a:t>
          </a:r>
          <a:endParaRPr lang="nl-NL" sz="1500" kern="1200" dirty="0"/>
        </a:p>
      </dsp:txBody>
      <dsp:txXfrm>
        <a:off x="366003" y="3112380"/>
        <a:ext cx="1188595" cy="227926"/>
      </dsp:txXfrm>
    </dsp:sp>
    <dsp:sp modelId="{AA753AFC-1642-48B9-868E-8E79D51C3D89}">
      <dsp:nvSpPr>
        <dsp:cNvPr id="0" name=""/>
        <dsp:cNvSpPr/>
      </dsp:nvSpPr>
      <dsp:spPr>
        <a:xfrm>
          <a:off x="1873696" y="2580551"/>
          <a:ext cx="1320662" cy="683780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8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6489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 dirty="0" err="1"/>
            <a:t>Rodolfo</a:t>
          </a:r>
          <a:r>
            <a:rPr lang="nl-NL" sz="1600" kern="1200" dirty="0"/>
            <a:t> Gucci</a:t>
          </a:r>
        </a:p>
      </dsp:txBody>
      <dsp:txXfrm>
        <a:off x="1873696" y="2580551"/>
        <a:ext cx="1320662" cy="683780"/>
      </dsp:txXfrm>
    </dsp:sp>
    <dsp:sp modelId="{8F0A0490-C2FE-4915-964C-8AC85D10237B}">
      <dsp:nvSpPr>
        <dsp:cNvPr id="0" name=""/>
        <dsp:cNvSpPr/>
      </dsp:nvSpPr>
      <dsp:spPr>
        <a:xfrm>
          <a:off x="2137829" y="3112380"/>
          <a:ext cx="1188595" cy="2279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8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 err="1"/>
            <a:t>son</a:t>
          </a:r>
          <a:endParaRPr lang="nl-NL" sz="1500" kern="1200" dirty="0"/>
        </a:p>
      </dsp:txBody>
      <dsp:txXfrm>
        <a:off x="2137829" y="3112380"/>
        <a:ext cx="1188595" cy="227926"/>
      </dsp:txXfrm>
    </dsp:sp>
    <dsp:sp modelId="{37CD2D33-FB6B-49B3-825C-94989BC1C5D4}">
      <dsp:nvSpPr>
        <dsp:cNvPr id="0" name=""/>
        <dsp:cNvSpPr/>
      </dsp:nvSpPr>
      <dsp:spPr>
        <a:xfrm>
          <a:off x="3645522" y="2580551"/>
          <a:ext cx="1320662" cy="683780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16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6489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 dirty="0" err="1"/>
            <a:t>Ugo</a:t>
          </a:r>
          <a:r>
            <a:rPr lang="nl-NL" sz="1600" kern="1200" dirty="0"/>
            <a:t> Gucci</a:t>
          </a:r>
        </a:p>
      </dsp:txBody>
      <dsp:txXfrm>
        <a:off x="3645522" y="2580551"/>
        <a:ext cx="1320662" cy="683780"/>
      </dsp:txXfrm>
    </dsp:sp>
    <dsp:sp modelId="{8387E76D-E337-4086-A07E-03F9DA7D6174}">
      <dsp:nvSpPr>
        <dsp:cNvPr id="0" name=""/>
        <dsp:cNvSpPr/>
      </dsp:nvSpPr>
      <dsp:spPr>
        <a:xfrm>
          <a:off x="3909655" y="3112380"/>
          <a:ext cx="1188595" cy="2279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16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 err="1"/>
            <a:t>son</a:t>
          </a:r>
          <a:endParaRPr lang="nl-NL" sz="1500" kern="1200" dirty="0"/>
        </a:p>
      </dsp:txBody>
      <dsp:txXfrm>
        <a:off x="3909655" y="3112380"/>
        <a:ext cx="1188595" cy="227926"/>
      </dsp:txXfrm>
    </dsp:sp>
    <dsp:sp modelId="{080E689E-C908-4346-B63D-2FC22E09CB90}">
      <dsp:nvSpPr>
        <dsp:cNvPr id="0" name=""/>
        <dsp:cNvSpPr/>
      </dsp:nvSpPr>
      <dsp:spPr>
        <a:xfrm>
          <a:off x="5417348" y="2580551"/>
          <a:ext cx="1320662" cy="683780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24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6489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 dirty="0" err="1"/>
            <a:t>Enzo</a:t>
          </a:r>
          <a:r>
            <a:rPr lang="nl-NL" sz="1600" kern="1200" dirty="0"/>
            <a:t> Gucci</a:t>
          </a:r>
        </a:p>
      </dsp:txBody>
      <dsp:txXfrm>
        <a:off x="5417348" y="2580551"/>
        <a:ext cx="1320662" cy="683780"/>
      </dsp:txXfrm>
    </dsp:sp>
    <dsp:sp modelId="{8BB6A255-350C-4CA8-95E3-DF9406777244}">
      <dsp:nvSpPr>
        <dsp:cNvPr id="0" name=""/>
        <dsp:cNvSpPr/>
      </dsp:nvSpPr>
      <dsp:spPr>
        <a:xfrm>
          <a:off x="5681481" y="3112380"/>
          <a:ext cx="1188595" cy="2279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24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 err="1"/>
            <a:t>son</a:t>
          </a:r>
          <a:endParaRPr lang="nl-NL" sz="1500" kern="1200" dirty="0"/>
        </a:p>
      </dsp:txBody>
      <dsp:txXfrm>
        <a:off x="5681481" y="3112380"/>
        <a:ext cx="1188595" cy="227926"/>
      </dsp:txXfrm>
    </dsp:sp>
    <dsp:sp modelId="{7098608D-E54B-4E86-89F7-932DEE88ADE6}">
      <dsp:nvSpPr>
        <dsp:cNvPr id="0" name=""/>
        <dsp:cNvSpPr/>
      </dsp:nvSpPr>
      <dsp:spPr>
        <a:xfrm>
          <a:off x="7189174" y="2580551"/>
          <a:ext cx="1320662" cy="683780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32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6489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 dirty="0"/>
            <a:t>Vasco Gucci</a:t>
          </a:r>
        </a:p>
      </dsp:txBody>
      <dsp:txXfrm>
        <a:off x="7189174" y="2580551"/>
        <a:ext cx="1320662" cy="683780"/>
      </dsp:txXfrm>
    </dsp:sp>
    <dsp:sp modelId="{96250336-FD31-4E5A-997F-6EF427988512}">
      <dsp:nvSpPr>
        <dsp:cNvPr id="0" name=""/>
        <dsp:cNvSpPr/>
      </dsp:nvSpPr>
      <dsp:spPr>
        <a:xfrm>
          <a:off x="7453307" y="3112380"/>
          <a:ext cx="1188595" cy="2279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32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 err="1"/>
            <a:t>son</a:t>
          </a:r>
          <a:endParaRPr lang="nl-NL" sz="1500" kern="1200" dirty="0"/>
        </a:p>
      </dsp:txBody>
      <dsp:txXfrm>
        <a:off x="7453307" y="3112380"/>
        <a:ext cx="1188595" cy="227926"/>
      </dsp:txXfrm>
    </dsp:sp>
    <dsp:sp modelId="{5E8DDA33-3298-4298-A20C-B6ACFF93BA85}">
      <dsp:nvSpPr>
        <dsp:cNvPr id="0" name=""/>
        <dsp:cNvSpPr/>
      </dsp:nvSpPr>
      <dsp:spPr>
        <a:xfrm>
          <a:off x="8961000" y="2580551"/>
          <a:ext cx="1320662" cy="683780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6489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 dirty="0" err="1"/>
            <a:t>Grimalda</a:t>
          </a:r>
          <a:r>
            <a:rPr lang="nl-NL" sz="1600" kern="1200" dirty="0"/>
            <a:t> Gucci</a:t>
          </a:r>
        </a:p>
      </dsp:txBody>
      <dsp:txXfrm>
        <a:off x="8961000" y="2580551"/>
        <a:ext cx="1320662" cy="683780"/>
      </dsp:txXfrm>
    </dsp:sp>
    <dsp:sp modelId="{B4525B2B-8DA0-4349-9641-6EBB5F402C13}">
      <dsp:nvSpPr>
        <dsp:cNvPr id="0" name=""/>
        <dsp:cNvSpPr/>
      </dsp:nvSpPr>
      <dsp:spPr>
        <a:xfrm>
          <a:off x="9225133" y="3112380"/>
          <a:ext cx="1188595" cy="2279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 err="1"/>
            <a:t>daughter</a:t>
          </a:r>
          <a:endParaRPr lang="nl-NL" sz="1500" kern="1200" dirty="0"/>
        </a:p>
      </dsp:txBody>
      <dsp:txXfrm>
        <a:off x="9225133" y="3112380"/>
        <a:ext cx="1188595" cy="227926"/>
      </dsp:txXfrm>
    </dsp:sp>
    <dsp:sp modelId="{5EEC1945-7EF3-4450-ACFB-F3B612B5508D}">
      <dsp:nvSpPr>
        <dsp:cNvPr id="0" name=""/>
        <dsp:cNvSpPr/>
      </dsp:nvSpPr>
      <dsp:spPr>
        <a:xfrm>
          <a:off x="5986890" y="410952"/>
          <a:ext cx="1835997" cy="1151998"/>
        </a:xfrm>
        <a:prstGeom prst="rect">
          <a:avLst/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96489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 dirty="0"/>
            <a:t>Aida </a:t>
          </a:r>
          <a:r>
            <a:rPr lang="nl-NL" sz="3200" kern="1200" dirty="0" err="1"/>
            <a:t>Calvelli</a:t>
          </a:r>
          <a:endParaRPr lang="nl-NL" sz="3200" kern="1200" dirty="0"/>
        </a:p>
      </dsp:txBody>
      <dsp:txXfrm>
        <a:off x="5986890" y="410952"/>
        <a:ext cx="1835997" cy="1151998"/>
      </dsp:txXfrm>
    </dsp:sp>
    <dsp:sp modelId="{5612E6C7-368C-4251-9102-69F0941A4A86}">
      <dsp:nvSpPr>
        <dsp:cNvPr id="0" name=""/>
        <dsp:cNvSpPr/>
      </dsp:nvSpPr>
      <dsp:spPr>
        <a:xfrm>
          <a:off x="6762705" y="1418192"/>
          <a:ext cx="1188595" cy="2279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 err="1"/>
            <a:t>mother</a:t>
          </a:r>
          <a:endParaRPr lang="nl-NL" sz="1500" kern="1200" dirty="0"/>
        </a:p>
      </dsp:txBody>
      <dsp:txXfrm>
        <a:off x="6762705" y="1418192"/>
        <a:ext cx="1188595" cy="2279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161C295-E883-4CE3-A215-68BEDCDB92D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EAAE810-3930-4092-A6D1-95392B8E90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12DF2-79D2-4E27-AA98-20FAB13358DE}" type="datetimeFigureOut">
              <a:rPr lang="nl-NL" smtClean="0"/>
              <a:t>17-5-2019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9201ACE-6643-4AA0-BCA4-78D7E239F10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5B0C090-7200-449B-A1D0-B1FCB610AE2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DD650-C8DB-4700-9049-AAD95720CCC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30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3192D3-BCC3-442F-AC91-3C1DC28FC26E}" type="datetimeFigureOut">
              <a:rPr lang="nl-NL" smtClean="0"/>
              <a:t>17-5-2019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6052E-F732-42F0-A5FC-04181843509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0875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6052E-F732-42F0-A5FC-041818435091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8983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oprichter van Gucci is </a:t>
            </a:r>
            <a:r>
              <a:rPr lang="nl-NL" dirty="0" err="1"/>
              <a:t>Guccio</a:t>
            </a:r>
            <a:r>
              <a:rPr lang="nl-NL" dirty="0"/>
              <a:t> Gucci. Hij is op 26 maart 1881 in Florence geboren en stierf op 2 januari 1953. Hij had samen met zijn vrouw Aida </a:t>
            </a:r>
            <a:r>
              <a:rPr lang="nl-NL" dirty="0" err="1"/>
              <a:t>Cavelli</a:t>
            </a:r>
            <a:r>
              <a:rPr lang="nl-NL" dirty="0"/>
              <a:t> zes kinderen. 5 zoons en 1 dochter. Hij heeft een vermogen van 14.9 miljard.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6052E-F732-42F0-A5FC-041818435091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4491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Dit is de </a:t>
            </a:r>
            <a:r>
              <a:rPr lang="nl-NL" dirty="0" err="1"/>
              <a:t>Man’s</a:t>
            </a:r>
            <a:r>
              <a:rPr lang="nl-NL" dirty="0"/>
              <a:t> </a:t>
            </a:r>
            <a:r>
              <a:rPr lang="nl-NL" dirty="0" err="1"/>
              <a:t>Tailoring</a:t>
            </a:r>
            <a:r>
              <a:rPr lang="nl-NL" dirty="0"/>
              <a:t> </a:t>
            </a:r>
            <a:r>
              <a:rPr lang="nl-NL" dirty="0" err="1"/>
              <a:t>campaign</a:t>
            </a:r>
            <a:r>
              <a:rPr lang="nl-NL" dirty="0"/>
              <a:t>. Het is opgenomen in een </a:t>
            </a:r>
            <a:r>
              <a:rPr lang="nl-NL" dirty="0" err="1"/>
              <a:t>fish</a:t>
            </a:r>
            <a:r>
              <a:rPr lang="nl-NL" dirty="0"/>
              <a:t> &amp; chips shop in het noorden van Londen.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6052E-F732-42F0-A5FC-041818435091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8107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ep 19">
            <a:extLst>
              <a:ext uri="{FF2B5EF4-FFF2-40B4-BE49-F238E27FC236}">
                <a16:creationId xmlns:a16="http://schemas.microsoft.com/office/drawing/2014/main" id="{F0742FCA-7A9F-405B-B30A-0BDC6F43CF5C}"/>
              </a:ext>
            </a:extLst>
          </p:cNvPr>
          <p:cNvGrpSpPr/>
          <p:nvPr userDrawn="1"/>
        </p:nvGrpSpPr>
        <p:grpSpPr>
          <a:xfrm>
            <a:off x="2814794" y="2411007"/>
            <a:ext cx="12978175" cy="2063028"/>
            <a:chOff x="-12730006" y="2397484"/>
            <a:chExt cx="12978175" cy="2063028"/>
          </a:xfrm>
        </p:grpSpPr>
        <p:grpSp>
          <p:nvGrpSpPr>
            <p:cNvPr id="15" name="Groep 14">
              <a:extLst>
                <a:ext uri="{FF2B5EF4-FFF2-40B4-BE49-F238E27FC236}">
                  <a16:creationId xmlns:a16="http://schemas.microsoft.com/office/drawing/2014/main" id="{49555B7B-4F5E-4C15-BBED-250157EE732B}"/>
                </a:ext>
              </a:extLst>
            </p:cNvPr>
            <p:cNvGrpSpPr/>
            <p:nvPr userDrawn="1"/>
          </p:nvGrpSpPr>
          <p:grpSpPr>
            <a:xfrm>
              <a:off x="-4943814" y="2397485"/>
              <a:ext cx="5191983" cy="2063027"/>
              <a:chOff x="-9215343" y="2697810"/>
              <a:chExt cx="5191983" cy="1462375"/>
            </a:xfrm>
          </p:grpSpPr>
          <p:pic>
            <p:nvPicPr>
              <p:cNvPr id="12" name="Afbeelding 11">
                <a:extLst>
                  <a:ext uri="{FF2B5EF4-FFF2-40B4-BE49-F238E27FC236}">
                    <a16:creationId xmlns:a16="http://schemas.microsoft.com/office/drawing/2014/main" id="{F203680C-3F71-4DEC-9B1F-A0BAEEDE944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6637661" y="2697810"/>
                <a:ext cx="2614301" cy="1462375"/>
              </a:xfrm>
              <a:prstGeom prst="rect">
                <a:avLst/>
              </a:prstGeom>
            </p:spPr>
          </p:pic>
          <p:pic>
            <p:nvPicPr>
              <p:cNvPr id="13" name="Afbeelding 12">
                <a:extLst>
                  <a:ext uri="{FF2B5EF4-FFF2-40B4-BE49-F238E27FC236}">
                    <a16:creationId xmlns:a16="http://schemas.microsoft.com/office/drawing/2014/main" id="{E72E68E8-64AC-4DB6-9E0D-541B74DA8BC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9215343" y="2697810"/>
                <a:ext cx="2614301" cy="1462375"/>
              </a:xfrm>
              <a:prstGeom prst="rect">
                <a:avLst/>
              </a:prstGeom>
            </p:spPr>
          </p:pic>
        </p:grp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F0B31FDC-CAEE-464F-8E62-C678684671B9}"/>
                </a:ext>
              </a:extLst>
            </p:cNvPr>
            <p:cNvGrpSpPr/>
            <p:nvPr userDrawn="1"/>
          </p:nvGrpSpPr>
          <p:grpSpPr>
            <a:xfrm>
              <a:off x="-12730006" y="2397484"/>
              <a:ext cx="7806284" cy="2063027"/>
              <a:chOff x="-9215343" y="2697810"/>
              <a:chExt cx="7806284" cy="1462375"/>
            </a:xfrm>
          </p:grpSpPr>
          <p:pic>
            <p:nvPicPr>
              <p:cNvPr id="17" name="Afbeelding 16">
                <a:extLst>
                  <a:ext uri="{FF2B5EF4-FFF2-40B4-BE49-F238E27FC236}">
                    <a16:creationId xmlns:a16="http://schemas.microsoft.com/office/drawing/2014/main" id="{DA8127CF-4256-4C9A-A53F-CE319CE8456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6637661" y="2697810"/>
                <a:ext cx="2614301" cy="1462375"/>
              </a:xfrm>
              <a:prstGeom prst="rect">
                <a:avLst/>
              </a:prstGeom>
            </p:spPr>
          </p:pic>
          <p:pic>
            <p:nvPicPr>
              <p:cNvPr id="18" name="Afbeelding 17">
                <a:extLst>
                  <a:ext uri="{FF2B5EF4-FFF2-40B4-BE49-F238E27FC236}">
                    <a16:creationId xmlns:a16="http://schemas.microsoft.com/office/drawing/2014/main" id="{44127798-5CA1-411D-879E-FF42A0A04E2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9215343" y="2697810"/>
                <a:ext cx="2614301" cy="1462375"/>
              </a:xfrm>
              <a:prstGeom prst="rect">
                <a:avLst/>
              </a:prstGeom>
            </p:spPr>
          </p:pic>
          <p:pic>
            <p:nvPicPr>
              <p:cNvPr id="19" name="Afbeelding 18">
                <a:extLst>
                  <a:ext uri="{FF2B5EF4-FFF2-40B4-BE49-F238E27FC236}">
                    <a16:creationId xmlns:a16="http://schemas.microsoft.com/office/drawing/2014/main" id="{DB8ED4C9-E1DC-4035-8661-5BED2CBAA57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4023360" y="2697810"/>
                <a:ext cx="2614301" cy="1462375"/>
              </a:xfrm>
              <a:prstGeom prst="rect">
                <a:avLst/>
              </a:prstGeom>
            </p:spPr>
          </p:pic>
        </p:grpSp>
      </p:grpSp>
      <p:pic>
        <p:nvPicPr>
          <p:cNvPr id="9" name="Afbeelding 8">
            <a:extLst>
              <a:ext uri="{FF2B5EF4-FFF2-40B4-BE49-F238E27FC236}">
                <a16:creationId xmlns:a16="http://schemas.microsoft.com/office/drawing/2014/main" id="{0884EFC1-FCD6-428B-AB18-FF7339AF62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4" b="95749" l="2714" r="97912">
                        <a14:foregroundMark x1="52088" y1="26987" x2="22860" y2="24769"/>
                        <a14:foregroundMark x1="21294" y1="17745" x2="12317" y2="27726"/>
                        <a14:foregroundMark x1="12317" y1="27726" x2="9708" y2="36414"/>
                        <a14:foregroundMark x1="9708" y1="36414" x2="11065" y2="48429"/>
                        <a14:foregroundMark x1="11065" y1="48429" x2="16388" y2="46765"/>
                        <a14:foregroundMark x1="16388" y1="46765" x2="20772" y2="29390"/>
                        <a14:foregroundMark x1="20772" y1="29390" x2="20042" y2="21811"/>
                        <a14:foregroundMark x1="20042" y1="21811" x2="19937" y2="21627"/>
                        <a14:foregroundMark x1="83820" y1="70610" x2="43946" y2="68762"/>
                        <a14:foregroundMark x1="43946" y1="68762" x2="38413" y2="72274"/>
                        <a14:foregroundMark x1="38413" y1="72274" x2="37265" y2="79113"/>
                        <a14:foregroundMark x1="37265" y1="79113" x2="42276" y2="90018"/>
                        <a14:foregroundMark x1="42276" y1="90018" x2="54906" y2="95933"/>
                        <a14:foregroundMark x1="54906" y1="95933" x2="84238" y2="96303"/>
                        <a14:foregroundMark x1="84238" y1="96303" x2="89353" y2="95749"/>
                        <a14:foregroundMark x1="89353" y1="95749" x2="91441" y2="91682"/>
                        <a14:foregroundMark x1="13570" y1="56192" x2="42276" y2="84658"/>
                        <a14:foregroundMark x1="42276" y1="84658" x2="77035" y2="90018"/>
                        <a14:foregroundMark x1="44572" y1="14603" x2="84447" y2="34750"/>
                        <a14:foregroundMark x1="84447" y1="34750" x2="87891" y2="43253"/>
                        <a14:foregroundMark x1="87891" y1="43253" x2="86534" y2="80591"/>
                        <a14:foregroundMark x1="78184" y1="21072" x2="57516" y2="20702"/>
                        <a14:foregroundMark x1="57516" y1="20702" x2="56889" y2="27911"/>
                        <a14:foregroundMark x1="56889" y1="27911" x2="60960" y2="32532"/>
                        <a14:foregroundMark x1="60960" y1="32532" x2="83090" y2="29020"/>
                        <a14:foregroundMark x1="83090" y1="29020" x2="84656" y2="21627"/>
                        <a14:foregroundMark x1="84656" y1="21627" x2="80793" y2="18484"/>
                        <a14:foregroundMark x1="80793" y1="18484" x2="71294" y2="19409"/>
                        <a14:foregroundMark x1="71294" y1="19409" x2="70877" y2="19963"/>
                        <a14:foregroundMark x1="50731" y1="10721" x2="40292" y2="9982"/>
                        <a14:foregroundMark x1="40292" y1="9982" x2="34551" y2="14048"/>
                        <a14:foregroundMark x1="34551" y1="14048" x2="32255" y2="20518"/>
                        <a14:foregroundMark x1="32255" y1="20518" x2="32881" y2="29020"/>
                        <a14:foregroundMark x1="32881" y1="29020" x2="38831" y2="33087"/>
                        <a14:foregroundMark x1="38831" y1="33087" x2="51357" y2="30314"/>
                        <a14:foregroundMark x1="51357" y1="30314" x2="55846" y2="24214"/>
                        <a14:foregroundMark x1="55846" y1="24214" x2="56576" y2="15896"/>
                        <a14:foregroundMark x1="56576" y1="15896" x2="53549" y2="11460"/>
                        <a14:foregroundMark x1="53549" y1="11460" x2="48747" y2="10721"/>
                        <a14:foregroundMark x1="35073" y1="11830" x2="20668" y2="6285"/>
                        <a14:foregroundMark x1="20668" y1="6285" x2="15553" y2="6839"/>
                        <a14:foregroundMark x1="15553" y1="6839" x2="10543" y2="11460"/>
                        <a14:foregroundMark x1="10543" y1="11460" x2="6367" y2="21442"/>
                        <a14:foregroundMark x1="6367" y1="21442" x2="4280" y2="31054"/>
                        <a14:foregroundMark x1="4280" y1="31054" x2="3862" y2="38447"/>
                        <a14:foregroundMark x1="3862" y1="38447" x2="8455" y2="44732"/>
                        <a14:foregroundMark x1="8455" y1="44732" x2="14092" y2="45287"/>
                        <a14:foregroundMark x1="14092" y1="45287" x2="19729" y2="44917"/>
                        <a14:foregroundMark x1="19729" y1="44917" x2="23904" y2="42329"/>
                        <a14:foregroundMark x1="23904" y1="42329" x2="38205" y2="22551"/>
                        <a14:foregroundMark x1="38205" y1="22551" x2="42484" y2="12200"/>
                        <a14:foregroundMark x1="54802" y1="46765" x2="52923" y2="51017"/>
                        <a14:foregroundMark x1="64405" y1="53604" x2="62004" y2="47320"/>
                        <a14:foregroundMark x1="62004" y1="47320" x2="65136" y2="46396"/>
                        <a14:foregroundMark x1="55324" y1="48983" x2="51148" y2="50647"/>
                        <a14:foregroundMark x1="51148" y1="50647" x2="53340" y2="45102"/>
                        <a14:foregroundMark x1="65344" y1="52126" x2="64927" y2="45287"/>
                        <a14:foregroundMark x1="64927" y1="45287" x2="63883" y2="44362"/>
                        <a14:foregroundMark x1="76618" y1="38632" x2="78706" y2="68207"/>
                        <a14:foregroundMark x1="40605" y1="34196" x2="41232" y2="40850"/>
                        <a14:foregroundMark x1="41232" y1="40850" x2="40188" y2="51571"/>
                        <a14:foregroundMark x1="34656" y1="47874" x2="29332" y2="46765"/>
                        <a14:foregroundMark x1="20668" y1="46211" x2="21190" y2="58410"/>
                        <a14:foregroundMark x1="21190" y1="58410" x2="24008" y2="63771"/>
                        <a14:foregroundMark x1="24008" y1="63771" x2="79436" y2="65434"/>
                        <a14:foregroundMark x1="79436" y1="65434" x2="82255" y2="64880"/>
                        <a14:foregroundMark x1="75574" y1="72274" x2="67119" y2="83364"/>
                        <a14:foregroundMark x1="67119" y1="83364" x2="54593" y2="85397"/>
                        <a14:foregroundMark x1="39353" y1="83364" x2="3549" y2="91682"/>
                        <a14:foregroundMark x1="3549" y1="91682" x2="3340" y2="80591"/>
                        <a14:foregroundMark x1="3340" y1="80591" x2="5532" y2="66174"/>
                        <a14:foregroundMark x1="9081" y1="54898" x2="17850" y2="78189"/>
                        <a14:foregroundMark x1="44781" y1="91497" x2="17641" y2="95009"/>
                        <a14:foregroundMark x1="12839" y1="83919" x2="6263" y2="69686"/>
                        <a14:foregroundMark x1="6263" y1="69686" x2="4802" y2="46950"/>
                        <a14:foregroundMark x1="4802" y1="46950" x2="3236" y2="40296"/>
                        <a14:foregroundMark x1="3236" y1="40296" x2="2714" y2="14603"/>
                        <a14:foregroundMark x1="2714" y1="14603" x2="5324" y2="2033"/>
                        <a14:foregroundMark x1="77975" y1="12939" x2="82046" y2="11275"/>
                        <a14:foregroundMark x1="82046" y1="11275" x2="91336" y2="13309"/>
                        <a14:foregroundMark x1="91336" y1="13309" x2="93841" y2="34381"/>
                        <a14:foregroundMark x1="93841" y1="34381" x2="93737" y2="84104"/>
                        <a14:foregroundMark x1="94259" y1="95379" x2="96555" y2="89649"/>
                        <a14:foregroundMark x1="96555" y1="89649" x2="97495" y2="56932"/>
                        <a14:foregroundMark x1="3132" y1="924" x2="7307" y2="2773"/>
                        <a14:foregroundMark x1="7307" y1="2773" x2="16493" y2="2033"/>
                        <a14:foregroundMark x1="16493" y1="2033" x2="20668" y2="2033"/>
                        <a14:foregroundMark x1="20668" y1="2033" x2="29854" y2="739"/>
                        <a14:foregroundMark x1="29854" y1="739" x2="66701" y2="2033"/>
                        <a14:foregroundMark x1="66701" y1="2033" x2="71921" y2="1848"/>
                        <a14:foregroundMark x1="71921" y1="1848" x2="86639" y2="1848"/>
                        <a14:foregroundMark x1="86639" y1="1848" x2="92171" y2="924"/>
                        <a14:foregroundMark x1="92171" y1="924" x2="96555" y2="4067"/>
                        <a14:foregroundMark x1="96555" y1="4067" x2="99582" y2="35305"/>
                        <a14:foregroundMark x1="99582" y1="35305" x2="97912" y2="41959"/>
                        <a14:foregroundMark x1="97912" y1="41959" x2="97808" y2="48429"/>
                        <a14:foregroundMark x1="29749" y1="42884" x2="27871" y2="49723"/>
                        <a14:foregroundMark x1="27871" y1="49723" x2="28810" y2="528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2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4BBE0A-F3E1-4321-972E-B75F494C2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7" name="Tijdelijke aanduiding voor SmartArt 6">
            <a:extLst>
              <a:ext uri="{FF2B5EF4-FFF2-40B4-BE49-F238E27FC236}">
                <a16:creationId xmlns:a16="http://schemas.microsoft.com/office/drawing/2014/main" id="{23F15077-5AA2-49CA-875B-0E77798D5CB4}"/>
              </a:ext>
            </a:extLst>
          </p:cNvPr>
          <p:cNvSpPr>
            <a:spLocks noGrp="1"/>
          </p:cNvSpPr>
          <p:nvPr>
            <p:ph type="dgm" sz="quarter" idx="10"/>
          </p:nvPr>
        </p:nvSpPr>
        <p:spPr>
          <a:xfrm>
            <a:off x="838200" y="1985211"/>
            <a:ext cx="10515599" cy="44509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64730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BBF60C-D6FD-4FAE-AA49-4FEC7C524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8073E21-A5C7-474E-8B8A-47F8FEC441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27400" y="1893094"/>
            <a:ext cx="2232000" cy="22320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nl-NL" dirty="0"/>
          </a:p>
        </p:txBody>
      </p:sp>
      <p:sp>
        <p:nvSpPr>
          <p:cNvPr id="13" name="Tijdelijke aanduiding voor afbeelding 11">
            <a:extLst>
              <a:ext uri="{FF2B5EF4-FFF2-40B4-BE49-F238E27FC236}">
                <a16:creationId xmlns:a16="http://schemas.microsoft.com/office/drawing/2014/main" id="{FAA57FF2-2713-4E57-9C3E-C0F7F0DD17B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27400" y="4327500"/>
            <a:ext cx="2232000" cy="22320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nl-NL" dirty="0"/>
          </a:p>
        </p:txBody>
      </p:sp>
      <p:sp>
        <p:nvSpPr>
          <p:cNvPr id="14" name="Tijdelijke aanduiding voor afbeelding 11">
            <a:extLst>
              <a:ext uri="{FF2B5EF4-FFF2-40B4-BE49-F238E27FC236}">
                <a16:creationId xmlns:a16="http://schemas.microsoft.com/office/drawing/2014/main" id="{93DA69B7-0370-4BBC-9208-C821179019C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7600" y="4327500"/>
            <a:ext cx="2232000" cy="22320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nl-NL" dirty="0"/>
          </a:p>
        </p:txBody>
      </p:sp>
      <p:sp>
        <p:nvSpPr>
          <p:cNvPr id="15" name="Tijdelijke aanduiding voor afbeelding 11">
            <a:extLst>
              <a:ext uri="{FF2B5EF4-FFF2-40B4-BE49-F238E27FC236}">
                <a16:creationId xmlns:a16="http://schemas.microsoft.com/office/drawing/2014/main" id="{517B3E4C-F969-411A-9717-26DBCB596E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7600" y="1893094"/>
            <a:ext cx="2232000" cy="22320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587937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EDC7E0-0B9C-4829-8C6B-968E89C5DF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inhoud</a:t>
            </a:r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66CE76F2-5EEC-4A4E-AFF7-DF1D9C45F4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1943100"/>
            <a:ext cx="10515600" cy="4381500"/>
          </a:xfrm>
        </p:spPr>
        <p:txBody>
          <a:bodyPr/>
          <a:lstStyle>
            <a:lvl1pPr marL="228600" indent="-228600">
              <a:buSzPct val="120000"/>
              <a:buFontTx/>
              <a:buBlip>
                <a:blip r:embed="rId2"/>
              </a:buBlip>
              <a:defRPr/>
            </a:lvl1pPr>
            <a:lvl2pPr marL="685800" indent="-228600">
              <a:buSzPct val="120000"/>
              <a:buFontTx/>
              <a:buBlip>
                <a:blip r:embed="rId2"/>
              </a:buBlip>
              <a:defRPr/>
            </a:lvl2pPr>
            <a:lvl3pPr marL="1143000" indent="-228600">
              <a:buSzPct val="120000"/>
              <a:buFontTx/>
              <a:buBlip>
                <a:blip r:embed="rId2"/>
              </a:buBlip>
              <a:defRPr/>
            </a:lvl3pPr>
            <a:lvl4pPr marL="1600200" indent="-228600">
              <a:buSzPct val="120000"/>
              <a:buFontTx/>
              <a:buBlip>
                <a:blip r:embed="rId2"/>
              </a:buBlip>
              <a:defRPr/>
            </a:lvl4pPr>
            <a:lvl5pPr marL="2057400" indent="-228600">
              <a:buSzPct val="120000"/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09317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mpagne filmp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EBE4BC-C3B3-4961-AEB6-5B0CF85D3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10" name="Tijdelijke aanduiding voor media 9">
            <a:extLst>
              <a:ext uri="{FF2B5EF4-FFF2-40B4-BE49-F238E27FC236}">
                <a16:creationId xmlns:a16="http://schemas.microsoft.com/office/drawing/2014/main" id="{D6BC7FDD-4370-474A-A230-E383FA5D56B4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838200" y="1981200"/>
            <a:ext cx="10515600" cy="419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8348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5EDED808-25C4-4364-B523-581E70753A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4100" y="2082800"/>
            <a:ext cx="9804400" cy="3365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nl-NL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60A234ED-E11B-4814-BBA3-238319525C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4100" y="1384300"/>
            <a:ext cx="98044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F4D97560-9296-4C46-977B-729F683E912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63100" y="4356100"/>
            <a:ext cx="2514600" cy="2400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7561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cci kle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DC207E40-F4C0-4EB5-961E-FD74945692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13713" y="825500"/>
            <a:ext cx="3240087" cy="4859338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9" name="Tijdelijke aanduiding voor afbeelding 6">
            <a:extLst>
              <a:ext uri="{FF2B5EF4-FFF2-40B4-BE49-F238E27FC236}">
                <a16:creationId xmlns:a16="http://schemas.microsoft.com/office/drawing/2014/main" id="{5D621D14-7AC0-43BF-8386-D62A1AF105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5956" y="825500"/>
            <a:ext cx="3240087" cy="4859338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10" name="Tijdelijke aanduiding voor afbeelding 6">
            <a:extLst>
              <a:ext uri="{FF2B5EF4-FFF2-40B4-BE49-F238E27FC236}">
                <a16:creationId xmlns:a16="http://schemas.microsoft.com/office/drawing/2014/main" id="{1578DC49-8ACC-4097-93BD-F4C42258C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8199" y="812800"/>
            <a:ext cx="3240087" cy="4859338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379C0425-2699-4D7E-9838-6EEF8DAC03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199" y="5829300"/>
            <a:ext cx="3240088" cy="744538"/>
          </a:xfrm>
          <a:prstGeom prst="rect">
            <a:avLst/>
          </a:prstGeom>
          <a:solidFill>
            <a:schemeClr val="tx1"/>
          </a:solidFill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/>
            <a:endParaRPr lang="nl-NL" dirty="0"/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C76933E8-CE73-43D7-8307-EBB2248B1F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75955" y="5829300"/>
            <a:ext cx="3240088" cy="744538"/>
          </a:xfrm>
          <a:prstGeom prst="rect">
            <a:avLst/>
          </a:prstGeom>
          <a:solidFill>
            <a:schemeClr val="tx1"/>
          </a:solidFill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/>
            <a:endParaRPr lang="nl-NL" dirty="0"/>
          </a:p>
        </p:txBody>
      </p:sp>
      <p:sp>
        <p:nvSpPr>
          <p:cNvPr id="12" name="Tijdelijke aanduiding voor tekst 5">
            <a:extLst>
              <a:ext uri="{FF2B5EF4-FFF2-40B4-BE49-F238E27FC236}">
                <a16:creationId xmlns:a16="http://schemas.microsoft.com/office/drawing/2014/main" id="{9EA02BA2-EB71-4B2F-9D92-BBC077429F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3712" y="5829300"/>
            <a:ext cx="3240088" cy="744538"/>
          </a:xfrm>
          <a:prstGeom prst="rect">
            <a:avLst/>
          </a:prstGeom>
          <a:solidFill>
            <a:schemeClr val="tx1"/>
          </a:solidFill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9957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cci parf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073AA9B-21C2-4B5C-945D-0F299BB67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C2C13E8B-7E12-419D-95D9-B91AFA5E6A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2095500"/>
            <a:ext cx="2692400" cy="2730500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17B4E3B7-25EF-4BB4-951A-0C3B0C0736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978400"/>
            <a:ext cx="2679700" cy="11557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nl-NL" dirty="0"/>
              <a:t>Typ hier</a:t>
            </a:r>
          </a:p>
        </p:txBody>
      </p:sp>
      <p:sp>
        <p:nvSpPr>
          <p:cNvPr id="6" name="Tijdelijke aanduiding voor afbeelding 6">
            <a:extLst>
              <a:ext uri="{FF2B5EF4-FFF2-40B4-BE49-F238E27FC236}">
                <a16:creationId xmlns:a16="http://schemas.microsoft.com/office/drawing/2014/main" id="{0595E334-DDFC-4405-9D71-C3DA1C99DA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49800" y="2095500"/>
            <a:ext cx="2692400" cy="2730500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8" name="Tijdelijke aanduiding voor afbeelding 6">
            <a:extLst>
              <a:ext uri="{FF2B5EF4-FFF2-40B4-BE49-F238E27FC236}">
                <a16:creationId xmlns:a16="http://schemas.microsoft.com/office/drawing/2014/main" id="{184EC8DA-30C2-443B-930E-93FBBFF64D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61400" y="2095500"/>
            <a:ext cx="2692400" cy="2730500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12" name="Tijdelijke aanduiding voor tekst 10">
            <a:extLst>
              <a:ext uri="{FF2B5EF4-FFF2-40B4-BE49-F238E27FC236}">
                <a16:creationId xmlns:a16="http://schemas.microsoft.com/office/drawing/2014/main" id="{8A8F3FED-FADA-403D-9666-6018BD5479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61400" y="4978400"/>
            <a:ext cx="2679700" cy="11557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nl-NL" dirty="0"/>
              <a:t>Typ hier</a:t>
            </a:r>
          </a:p>
        </p:txBody>
      </p:sp>
      <p:sp>
        <p:nvSpPr>
          <p:cNvPr id="13" name="Tijdelijke aanduiding voor tekst 10">
            <a:extLst>
              <a:ext uri="{FF2B5EF4-FFF2-40B4-BE49-F238E27FC236}">
                <a16:creationId xmlns:a16="http://schemas.microsoft.com/office/drawing/2014/main" id="{57D0046D-58F7-4557-8AEF-387DD2C6822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49800" y="4978400"/>
            <a:ext cx="2679700" cy="11557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nl-NL" dirty="0"/>
              <a:t>Typ hier</a:t>
            </a:r>
          </a:p>
        </p:txBody>
      </p:sp>
    </p:spTree>
    <p:extLst>
      <p:ext uri="{BB962C8B-B14F-4D97-AF65-F5344CB8AC3E}">
        <p14:creationId xmlns:p14="http://schemas.microsoft.com/office/powerpoint/2010/main" val="210641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era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A7EDB5E4-2501-4F23-8F2A-80CB0D535A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9700" y="4191000"/>
            <a:ext cx="2160000" cy="21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endParaRPr lang="nl-NL" dirty="0"/>
          </a:p>
        </p:txBody>
      </p:sp>
      <p:sp>
        <p:nvSpPr>
          <p:cNvPr id="20" name="Tijdelijke aanduiding voor afbeelding 8">
            <a:extLst>
              <a:ext uri="{FF2B5EF4-FFF2-40B4-BE49-F238E27FC236}">
                <a16:creationId xmlns:a16="http://schemas.microsoft.com/office/drawing/2014/main" id="{8BC0301A-5196-4EF2-A9FB-7A591C45BFC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97400" y="4203700"/>
            <a:ext cx="2160000" cy="21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endParaRPr lang="nl-NL" dirty="0"/>
          </a:p>
        </p:txBody>
      </p:sp>
      <p:sp>
        <p:nvSpPr>
          <p:cNvPr id="21" name="Tijdelijke aanduiding voor afbeelding 8">
            <a:extLst>
              <a:ext uri="{FF2B5EF4-FFF2-40B4-BE49-F238E27FC236}">
                <a16:creationId xmlns:a16="http://schemas.microsoft.com/office/drawing/2014/main" id="{E0F36E26-F410-4685-8B91-05B2634D98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9700" y="1599200"/>
            <a:ext cx="2160000" cy="21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endParaRPr lang="nl-NL" dirty="0"/>
          </a:p>
        </p:txBody>
      </p:sp>
      <p:sp>
        <p:nvSpPr>
          <p:cNvPr id="22" name="Tijdelijke aanduiding voor afbeelding 8">
            <a:extLst>
              <a:ext uri="{FF2B5EF4-FFF2-40B4-BE49-F238E27FC236}">
                <a16:creationId xmlns:a16="http://schemas.microsoft.com/office/drawing/2014/main" id="{20FF0327-AE50-4D0B-B6E6-6C0D568B0C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7694" y="1599200"/>
            <a:ext cx="2160000" cy="21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endParaRPr lang="nl-NL" dirty="0"/>
          </a:p>
        </p:txBody>
      </p:sp>
      <p:sp>
        <p:nvSpPr>
          <p:cNvPr id="23" name="Tijdelijke aanduiding voor afbeelding 8">
            <a:extLst>
              <a:ext uri="{FF2B5EF4-FFF2-40B4-BE49-F238E27FC236}">
                <a16:creationId xmlns:a16="http://schemas.microsoft.com/office/drawing/2014/main" id="{E0DBFEA3-F73D-47DE-A897-5496196C2C6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85100" y="4216400"/>
            <a:ext cx="2160000" cy="21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endParaRPr lang="nl-NL" dirty="0"/>
          </a:p>
        </p:txBody>
      </p:sp>
      <p:sp>
        <p:nvSpPr>
          <p:cNvPr id="24" name="Tijdelijke aanduiding voor afbeelding 8">
            <a:extLst>
              <a:ext uri="{FF2B5EF4-FFF2-40B4-BE49-F238E27FC236}">
                <a16:creationId xmlns:a16="http://schemas.microsoft.com/office/drawing/2014/main" id="{1015182E-C0D1-438E-9291-B30087688CD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85100" y="1599200"/>
            <a:ext cx="2160000" cy="21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endParaRPr lang="nl-NL" dirty="0"/>
          </a:p>
        </p:txBody>
      </p:sp>
      <p:sp>
        <p:nvSpPr>
          <p:cNvPr id="26" name="Tijdelijke aanduiding voor tekst 25">
            <a:extLst>
              <a:ext uri="{FF2B5EF4-FFF2-40B4-BE49-F238E27FC236}">
                <a16:creationId xmlns:a16="http://schemas.microsoft.com/office/drawing/2014/main" id="{F5499123-947C-421C-874C-FD3A61A0749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09700" y="945150"/>
            <a:ext cx="8535988" cy="393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latin typeface="+mj-lt"/>
              </a:defRPr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34870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grafiek 8">
            <a:extLst>
              <a:ext uri="{FF2B5EF4-FFF2-40B4-BE49-F238E27FC236}">
                <a16:creationId xmlns:a16="http://schemas.microsoft.com/office/drawing/2014/main" id="{C43CAA11-4B29-40C9-A3D6-C7087C34B72F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1295400" y="2120900"/>
            <a:ext cx="9690100" cy="4231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endParaRPr lang="nl-NL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D36614B2-DDD3-4C35-AE33-B99840AC24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95400" y="1409700"/>
            <a:ext cx="9677400" cy="48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>
                <a:latin typeface="+mj-lt"/>
              </a:defRPr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55981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737A97-C2A5-486E-AC6A-B94626A4B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D4F8B9A9-A881-42B3-9C05-F84B927CBA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96788" y="2033588"/>
            <a:ext cx="7657011" cy="4230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endParaRPr lang="nl-NL" dirty="0"/>
          </a:p>
        </p:txBody>
      </p:sp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9F95D32F-CD14-47E9-ACB7-346EFC2244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3512" y="3452813"/>
            <a:ext cx="3240000" cy="324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58554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66F161D-0B5F-4E02-87DC-1EA1F1177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2303"/>
            <a:ext cx="10515600" cy="858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356445C-CEDC-42DF-A7A1-BFD467E591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0B75ED98-430F-4BDB-BB54-C9A9F8431F61}" type="datetimeFigureOut">
              <a:rPr lang="nl-NL" smtClean="0"/>
              <a:pPr/>
              <a:t>17-5-2019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445A19D-F074-4DDC-8B14-563AA33F96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850EB37-CC78-41A2-A706-C5A2290F7C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29FA944-9840-493E-BE24-004F136EDA4D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34B5438-AA74-4E0D-8E2E-B756CA2959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0546" y="616794"/>
            <a:ext cx="1100383" cy="91922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1F35DD1-6F40-4309-97C6-399EDB72340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90672" y="5723115"/>
            <a:ext cx="1301328" cy="108708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32206725-AB5E-43F8-B4A4-2DD2EC89CEA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932" y="639214"/>
            <a:ext cx="2673127" cy="1451127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E7E5499E-3F7D-48D8-B9AF-CBBDE7D38B4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 rot="2313479">
            <a:off x="10215115" y="5551365"/>
            <a:ext cx="924654" cy="1135054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1D661B36-9616-480D-8F36-891089B5B73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72" y="5404939"/>
            <a:ext cx="2673127" cy="1451127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6A586931-E77C-4C94-9E7B-3D3FC3E6AD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l="3667" t="15236" r="1"/>
          <a:stretch/>
        </p:blipFill>
        <p:spPr>
          <a:xfrm>
            <a:off x="2524035" y="6093001"/>
            <a:ext cx="1040750" cy="764999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0AC4158F-87C7-4AC9-8DB0-5C2840B622C8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 rot="959683">
            <a:off x="76384" y="3502591"/>
            <a:ext cx="459638" cy="67946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8DE10269-2CA2-4F2D-ACE3-CC07AECFF640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 rot="1404974">
            <a:off x="11503763" y="1338781"/>
            <a:ext cx="756006" cy="928032"/>
          </a:xfrm>
          <a:prstGeom prst="rect">
            <a:avLst/>
          </a:prstGeom>
        </p:spPr>
      </p:pic>
      <p:grpSp>
        <p:nvGrpSpPr>
          <p:cNvPr id="27" name="Groep 26">
            <a:extLst>
              <a:ext uri="{FF2B5EF4-FFF2-40B4-BE49-F238E27FC236}">
                <a16:creationId xmlns:a16="http://schemas.microsoft.com/office/drawing/2014/main" id="{D8F9901D-56F0-4D32-8C29-08FA6AB5C55B}"/>
              </a:ext>
            </a:extLst>
          </p:cNvPr>
          <p:cNvGrpSpPr/>
          <p:nvPr userDrawn="1"/>
        </p:nvGrpSpPr>
        <p:grpSpPr>
          <a:xfrm>
            <a:off x="1" y="230188"/>
            <a:ext cx="12192000" cy="422729"/>
            <a:chOff x="0" y="230188"/>
            <a:chExt cx="13605249" cy="422729"/>
          </a:xfrm>
        </p:grpSpPr>
        <p:pic>
          <p:nvPicPr>
            <p:cNvPr id="20" name="Afbeelding 19">
              <a:extLst>
                <a:ext uri="{FF2B5EF4-FFF2-40B4-BE49-F238E27FC236}">
                  <a16:creationId xmlns:a16="http://schemas.microsoft.com/office/drawing/2014/main" id="{9EE024B1-2F91-4BAC-90CA-4C4D72EE0DF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1" t="1238" r="7588" b="82259"/>
            <a:stretch/>
          </p:blipFill>
          <p:spPr>
            <a:xfrm>
              <a:off x="0" y="230188"/>
              <a:ext cx="2281693" cy="422729"/>
            </a:xfrm>
            <a:prstGeom prst="rect">
              <a:avLst/>
            </a:prstGeom>
          </p:spPr>
        </p:pic>
        <p:pic>
          <p:nvPicPr>
            <p:cNvPr id="22" name="Afbeelding 21">
              <a:extLst>
                <a:ext uri="{FF2B5EF4-FFF2-40B4-BE49-F238E27FC236}">
                  <a16:creationId xmlns:a16="http://schemas.microsoft.com/office/drawing/2014/main" id="{4F3375ED-293A-40E8-85CA-46A335EE00B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1" t="1238" r="7588" b="82259"/>
            <a:stretch/>
          </p:blipFill>
          <p:spPr>
            <a:xfrm>
              <a:off x="2261921" y="230188"/>
              <a:ext cx="2281693" cy="422728"/>
            </a:xfrm>
            <a:prstGeom prst="rect">
              <a:avLst/>
            </a:prstGeom>
          </p:spPr>
        </p:pic>
        <p:pic>
          <p:nvPicPr>
            <p:cNvPr id="23" name="Afbeelding 22">
              <a:extLst>
                <a:ext uri="{FF2B5EF4-FFF2-40B4-BE49-F238E27FC236}">
                  <a16:creationId xmlns:a16="http://schemas.microsoft.com/office/drawing/2014/main" id="{1E84801C-DFF1-4333-B542-5DBDEC6263D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1" t="1238" r="7588" b="82259"/>
            <a:stretch/>
          </p:blipFill>
          <p:spPr>
            <a:xfrm>
              <a:off x="4536053" y="230188"/>
              <a:ext cx="2281693" cy="422728"/>
            </a:xfrm>
            <a:prstGeom prst="rect">
              <a:avLst/>
            </a:prstGeom>
          </p:spPr>
        </p:pic>
        <p:pic>
          <p:nvPicPr>
            <p:cNvPr id="24" name="Afbeelding 23">
              <a:extLst>
                <a:ext uri="{FF2B5EF4-FFF2-40B4-BE49-F238E27FC236}">
                  <a16:creationId xmlns:a16="http://schemas.microsoft.com/office/drawing/2014/main" id="{735489F4-545C-4677-9AE9-E42A065CF6C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1" t="1238" r="7588" b="82259"/>
            <a:stretch/>
          </p:blipFill>
          <p:spPr>
            <a:xfrm>
              <a:off x="6814835" y="230188"/>
              <a:ext cx="2281693" cy="422728"/>
            </a:xfrm>
            <a:prstGeom prst="rect">
              <a:avLst/>
            </a:prstGeom>
          </p:spPr>
        </p:pic>
        <p:pic>
          <p:nvPicPr>
            <p:cNvPr id="25" name="Afbeelding 24">
              <a:extLst>
                <a:ext uri="{FF2B5EF4-FFF2-40B4-BE49-F238E27FC236}">
                  <a16:creationId xmlns:a16="http://schemas.microsoft.com/office/drawing/2014/main" id="{08BCF8D0-4349-4C4A-B138-9DAAC3BDCAC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1" t="1238" r="7588" b="82259"/>
            <a:stretch/>
          </p:blipFill>
          <p:spPr>
            <a:xfrm>
              <a:off x="9084318" y="230188"/>
              <a:ext cx="2281693" cy="422728"/>
            </a:xfrm>
            <a:prstGeom prst="rect">
              <a:avLst/>
            </a:prstGeom>
          </p:spPr>
        </p:pic>
        <p:pic>
          <p:nvPicPr>
            <p:cNvPr id="26" name="Afbeelding 25">
              <a:extLst>
                <a:ext uri="{FF2B5EF4-FFF2-40B4-BE49-F238E27FC236}">
                  <a16:creationId xmlns:a16="http://schemas.microsoft.com/office/drawing/2014/main" id="{2105E208-CBFA-40BD-BC9F-54DCD098C63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1" t="1238" r="7588" b="82259"/>
            <a:stretch/>
          </p:blipFill>
          <p:spPr>
            <a:xfrm>
              <a:off x="11323556" y="230188"/>
              <a:ext cx="2281693" cy="422728"/>
            </a:xfrm>
            <a:prstGeom prst="rect">
              <a:avLst/>
            </a:prstGeom>
          </p:spPr>
        </p:pic>
      </p:grpSp>
      <p:sp>
        <p:nvSpPr>
          <p:cNvPr id="28" name="Rechthoek 27">
            <a:extLst>
              <a:ext uri="{FF2B5EF4-FFF2-40B4-BE49-F238E27FC236}">
                <a16:creationId xmlns:a16="http://schemas.microsoft.com/office/drawing/2014/main" id="{A62836B6-4042-4D59-936A-52B3E8A929A2}"/>
              </a:ext>
            </a:extLst>
          </p:cNvPr>
          <p:cNvSpPr/>
          <p:nvPr userDrawn="1"/>
        </p:nvSpPr>
        <p:spPr>
          <a:xfrm>
            <a:off x="0" y="230187"/>
            <a:ext cx="12192000" cy="422729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643A4A99-CED0-4AD3-89FF-A84BA83E86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5" t="29384" b="41537"/>
          <a:stretch/>
        </p:blipFill>
        <p:spPr>
          <a:xfrm>
            <a:off x="11074400" y="3520369"/>
            <a:ext cx="1117600" cy="1284377"/>
          </a:xfrm>
          <a:prstGeom prst="rect">
            <a:avLst/>
          </a:prstGeom>
        </p:spPr>
      </p:pic>
      <p:sp>
        <p:nvSpPr>
          <p:cNvPr id="17" name="Ovaal 16">
            <a:extLst>
              <a:ext uri="{FF2B5EF4-FFF2-40B4-BE49-F238E27FC236}">
                <a16:creationId xmlns:a16="http://schemas.microsoft.com/office/drawing/2014/main" id="{EF5AFF01-0F26-43BF-A48A-603A8C731C0B}"/>
              </a:ext>
            </a:extLst>
          </p:cNvPr>
          <p:cNvSpPr/>
          <p:nvPr userDrawn="1"/>
        </p:nvSpPr>
        <p:spPr>
          <a:xfrm>
            <a:off x="10890672" y="4232231"/>
            <a:ext cx="459818" cy="40326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7" name="Afbeelding 46">
            <a:extLst>
              <a:ext uri="{FF2B5EF4-FFF2-40B4-BE49-F238E27FC236}">
                <a16:creationId xmlns:a16="http://schemas.microsoft.com/office/drawing/2014/main" id="{4A06B511-3DD6-4832-89AC-DE50E6DBAF0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9264" flipH="1">
            <a:off x="-18025" y="2303450"/>
            <a:ext cx="873057" cy="604319"/>
          </a:xfrm>
          <a:prstGeom prst="rect">
            <a:avLst/>
          </a:prstGeom>
        </p:spPr>
      </p:pic>
      <p:sp>
        <p:nvSpPr>
          <p:cNvPr id="48" name="Tijdelijke aanduiding voor tekst 47">
            <a:extLst>
              <a:ext uri="{FF2B5EF4-FFF2-40B4-BE49-F238E27FC236}">
                <a16:creationId xmlns:a16="http://schemas.microsoft.com/office/drawing/2014/main" id="{057C2019-3239-4DCE-976B-A561BDC363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76893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21"/>
        </a:buBlip>
        <a:defRPr sz="2800" kern="1200">
          <a:solidFill>
            <a:schemeClr val="bg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21"/>
        </a:buBlip>
        <a:defRPr sz="2400" kern="1200">
          <a:solidFill>
            <a:schemeClr val="bg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21"/>
        </a:buBlip>
        <a:defRPr sz="2000" kern="1200">
          <a:solidFill>
            <a:schemeClr val="bg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21"/>
        </a:buBlip>
        <a:defRPr sz="1800" kern="1200">
          <a:solidFill>
            <a:schemeClr val="bg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21"/>
        </a:buBlip>
        <a:defRPr sz="1800" kern="1200">
          <a:solidFill>
            <a:schemeClr val="bg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9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943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el 40">
            <a:extLst>
              <a:ext uri="{FF2B5EF4-FFF2-40B4-BE49-F238E27FC236}">
                <a16:creationId xmlns:a16="http://schemas.microsoft.com/office/drawing/2014/main" id="{1B656678-DCDF-4724-B66E-A7D4DDB56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nl-NL" dirty="0"/>
            </a:br>
            <a:r>
              <a:rPr lang="nl-NL" dirty="0" err="1"/>
              <a:t>fragrances</a:t>
            </a:r>
            <a:r>
              <a:rPr lang="nl-NL" dirty="0"/>
              <a:t> flora </a:t>
            </a:r>
            <a:r>
              <a:rPr lang="nl-NL" dirty="0" err="1"/>
              <a:t>collection</a:t>
            </a:r>
            <a:endParaRPr lang="nl-NL" dirty="0"/>
          </a:p>
        </p:txBody>
      </p:sp>
      <p:pic>
        <p:nvPicPr>
          <p:cNvPr id="10" name="Tijdelijke aanduiding voor afbeelding 9">
            <a:extLst>
              <a:ext uri="{FF2B5EF4-FFF2-40B4-BE49-F238E27FC236}">
                <a16:creationId xmlns:a16="http://schemas.microsoft.com/office/drawing/2014/main" id="{E7C6C841-9740-489B-AECF-A4AF311783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" b="85"/>
          <a:stretch>
            <a:fillRect/>
          </a:stretch>
        </p:blipFill>
        <p:spPr/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C43B03E-1CB1-4627-870B-5352B05AF6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/>
              <a:t>Gucci Flora Gorgeous Gardenia 100ml eau de toilette</a:t>
            </a:r>
          </a:p>
          <a:p>
            <a:r>
              <a:rPr lang="nl-NL"/>
              <a:t>€108,-</a:t>
            </a:r>
          </a:p>
          <a:p>
            <a:endParaRPr lang="nl-NL" dirty="0"/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062B66B5-7238-42C1-B35B-0BDF45470C4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" r="28"/>
          <a:stretch>
            <a:fillRect/>
          </a:stretch>
        </p:blipFill>
        <p:spPr>
          <a:xfrm>
            <a:off x="4749800" y="2190750"/>
            <a:ext cx="2692400" cy="2730500"/>
          </a:xfrm>
        </p:spPr>
      </p:pic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861FD60D-B1D0-432F-A9A5-E050495A6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l-NL" dirty="0"/>
              <a:t>Gucci flora </a:t>
            </a:r>
            <a:r>
              <a:rPr lang="nl-NL" dirty="0" err="1"/>
              <a:t>generous</a:t>
            </a:r>
            <a:r>
              <a:rPr lang="nl-NL" dirty="0"/>
              <a:t> violet 100ml eau de toilette</a:t>
            </a:r>
          </a:p>
          <a:p>
            <a:r>
              <a:rPr lang="nl-NL" dirty="0"/>
              <a:t>€108,95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4702CE10-1A68-48AE-88FA-CB41580DCF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 dirty="0"/>
              <a:t>Gucci flora </a:t>
            </a:r>
            <a:r>
              <a:rPr lang="nl-NL" dirty="0" err="1"/>
              <a:t>glamorous</a:t>
            </a:r>
            <a:r>
              <a:rPr lang="nl-NL" dirty="0"/>
              <a:t> magnolia 100ml eau de toilette</a:t>
            </a:r>
          </a:p>
          <a:p>
            <a:r>
              <a:rPr lang="nl-NL" dirty="0"/>
              <a:t>€107,80</a:t>
            </a:r>
          </a:p>
        </p:txBody>
      </p:sp>
      <p:pic>
        <p:nvPicPr>
          <p:cNvPr id="49" name="Tijdelijke aanduiding voor afbeelding 48">
            <a:extLst>
              <a:ext uri="{FF2B5EF4-FFF2-40B4-BE49-F238E27FC236}">
                <a16:creationId xmlns:a16="http://schemas.microsoft.com/office/drawing/2014/main" id="{B1947DFE-9BA7-45FB-B0ED-1939371F92F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9" b="2009"/>
          <a:stretch>
            <a:fillRect/>
          </a:stretch>
        </p:blipFill>
        <p:spPr>
          <a:xfrm>
            <a:off x="8872694" y="2309784"/>
            <a:ext cx="2481105" cy="2516215"/>
          </a:xfrm>
        </p:spPr>
      </p:pic>
    </p:spTree>
    <p:extLst>
      <p:ext uri="{BB962C8B-B14F-4D97-AF65-F5344CB8AC3E}">
        <p14:creationId xmlns:p14="http://schemas.microsoft.com/office/powerpoint/2010/main" val="1948795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ijdelijke aanduiding voor grafiek 9">
            <a:extLst>
              <a:ext uri="{FF2B5EF4-FFF2-40B4-BE49-F238E27FC236}">
                <a16:creationId xmlns:a16="http://schemas.microsoft.com/office/drawing/2014/main" id="{AF341038-986C-4AF6-9EE8-A7627E9079B8}"/>
              </a:ext>
            </a:extLst>
          </p:cNvPr>
          <p:cNvGraphicFramePr>
            <a:graphicFrameLocks noGrp="1"/>
          </p:cNvGraphicFramePr>
          <p:nvPr>
            <p:ph type="chart" sz="quarter" idx="10"/>
            <p:extLst>
              <p:ext uri="{D42A27DB-BD31-4B8C-83A1-F6EECF244321}">
                <p14:modId xmlns:p14="http://schemas.microsoft.com/office/powerpoint/2010/main" val="1498642326"/>
              </p:ext>
            </p:extLst>
          </p:nvPr>
        </p:nvGraphicFramePr>
        <p:xfrm>
          <a:off x="1295400" y="2156069"/>
          <a:ext cx="9690100" cy="4232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340DDC4-AB41-4C53-88DD-1758323938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err="1"/>
              <a:t>charts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6415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93EB1F3-5642-498E-85C7-FE6575AB2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inhoud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06880DF1-245B-4BED-8345-DE425EE0C57B}"/>
              </a:ext>
            </a:extLst>
          </p:cNvPr>
          <p:cNvSpPr/>
          <p:nvPr/>
        </p:nvSpPr>
        <p:spPr>
          <a:xfrm>
            <a:off x="927100" y="5651500"/>
            <a:ext cx="1879600" cy="50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2225410-4879-4CEE-9708-2316165EA2C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nl-NL" dirty="0"/>
              <a:t>The </a:t>
            </a:r>
            <a:r>
              <a:rPr lang="nl-NL" dirty="0" err="1"/>
              <a:t>founder</a:t>
            </a:r>
            <a:endParaRPr lang="nl-NL" dirty="0"/>
          </a:p>
          <a:p>
            <a:r>
              <a:rPr lang="nl-NL" dirty="0"/>
              <a:t>The </a:t>
            </a:r>
            <a:r>
              <a:rPr lang="nl-NL" dirty="0" err="1"/>
              <a:t>history</a:t>
            </a:r>
            <a:endParaRPr lang="nl-NL" dirty="0"/>
          </a:p>
          <a:p>
            <a:r>
              <a:rPr lang="nl-NL" dirty="0"/>
              <a:t>The </a:t>
            </a:r>
            <a:r>
              <a:rPr lang="nl-NL" dirty="0" err="1"/>
              <a:t>gucci</a:t>
            </a:r>
            <a:r>
              <a:rPr lang="nl-NL" dirty="0"/>
              <a:t> family</a:t>
            </a:r>
          </a:p>
          <a:p>
            <a:r>
              <a:rPr lang="en-US" dirty="0"/>
              <a:t>Men’s Tailoring campaign</a:t>
            </a:r>
          </a:p>
          <a:p>
            <a:pPr lvl="1"/>
            <a:r>
              <a:rPr lang="en-US" dirty="0"/>
              <a:t>Suits</a:t>
            </a:r>
          </a:p>
          <a:p>
            <a:pPr lvl="1"/>
            <a:r>
              <a:rPr lang="en-US" dirty="0"/>
              <a:t>Shoes</a:t>
            </a:r>
          </a:p>
          <a:p>
            <a:pPr lvl="1"/>
            <a:r>
              <a:rPr lang="nl-NL" dirty="0" err="1"/>
              <a:t>Jewellery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accessories</a:t>
            </a:r>
            <a:endParaRPr lang="nl-NL" dirty="0"/>
          </a:p>
          <a:p>
            <a:r>
              <a:rPr lang="nl-NL" dirty="0" err="1"/>
              <a:t>Fragrances</a:t>
            </a:r>
            <a:r>
              <a:rPr lang="nl-NL" dirty="0"/>
              <a:t> flora </a:t>
            </a:r>
            <a:r>
              <a:rPr lang="nl-NL" dirty="0" err="1"/>
              <a:t>collection</a:t>
            </a:r>
            <a:endParaRPr lang="nl-NL" dirty="0"/>
          </a:p>
          <a:p>
            <a:r>
              <a:rPr lang="nl-NL" dirty="0" err="1"/>
              <a:t>charts</a:t>
            </a:r>
            <a:endParaRPr lang="nl-NL" dirty="0"/>
          </a:p>
          <a:p>
            <a:pPr lvl="2"/>
            <a:endParaRPr lang="nl-NL" dirty="0"/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32087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F018459B-9702-40FE-B2B1-FEC7CBF074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72464" y="2442947"/>
            <a:ext cx="9804400" cy="3365500"/>
          </a:xfrm>
        </p:spPr>
        <p:txBody>
          <a:bodyPr/>
          <a:lstStyle/>
          <a:p>
            <a:r>
              <a:rPr lang="nl-NL" dirty="0" err="1"/>
              <a:t>Guccio</a:t>
            </a:r>
            <a:r>
              <a:rPr lang="nl-NL" dirty="0"/>
              <a:t> </a:t>
            </a:r>
            <a:r>
              <a:rPr lang="nl-NL" dirty="0" err="1"/>
              <a:t>gucci</a:t>
            </a:r>
            <a:endParaRPr lang="nl-NL" dirty="0"/>
          </a:p>
          <a:p>
            <a:r>
              <a:rPr lang="nl-NL" dirty="0" err="1"/>
              <a:t>Florance</a:t>
            </a:r>
            <a:r>
              <a:rPr lang="nl-NL" dirty="0"/>
              <a:t> 26/03/1881 – 02/01/1953</a:t>
            </a:r>
          </a:p>
          <a:p>
            <a:r>
              <a:rPr lang="nl-NL" dirty="0"/>
              <a:t>Six </a:t>
            </a:r>
            <a:r>
              <a:rPr lang="nl-NL" dirty="0" err="1"/>
              <a:t>children</a:t>
            </a:r>
            <a:endParaRPr lang="nl-NL" dirty="0"/>
          </a:p>
          <a:p>
            <a:r>
              <a:rPr lang="nl-NL" dirty="0" err="1"/>
              <a:t>Wife</a:t>
            </a:r>
            <a:r>
              <a:rPr lang="nl-NL" dirty="0"/>
              <a:t> Aida </a:t>
            </a:r>
            <a:r>
              <a:rPr lang="nl-NL" dirty="0" err="1"/>
              <a:t>cavelli</a:t>
            </a:r>
            <a:endParaRPr lang="nl-NL" dirty="0"/>
          </a:p>
          <a:p>
            <a:r>
              <a:rPr lang="nl-NL" dirty="0"/>
              <a:t>Net </a:t>
            </a:r>
            <a:r>
              <a:rPr lang="nl-NL" dirty="0" err="1"/>
              <a:t>worth</a:t>
            </a:r>
            <a:r>
              <a:rPr lang="nl-NL" dirty="0"/>
              <a:t> 14.9 </a:t>
            </a:r>
            <a:r>
              <a:rPr lang="nl-NL" dirty="0" err="1"/>
              <a:t>billion</a:t>
            </a: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94414A6-1632-4315-A3A0-91DCBFE573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The founder</a:t>
            </a:r>
          </a:p>
        </p:txBody>
      </p:sp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6270479F-0E30-4368-A170-6741C7B3594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" r="6349"/>
          <a:stretch>
            <a:fillRect/>
          </a:stretch>
        </p:blipFill>
        <p:spPr/>
      </p:pic>
      <p:sp>
        <p:nvSpPr>
          <p:cNvPr id="7" name="Plusteken 6">
            <a:extLst>
              <a:ext uri="{FF2B5EF4-FFF2-40B4-BE49-F238E27FC236}">
                <a16:creationId xmlns:a16="http://schemas.microsoft.com/office/drawing/2014/main" id="{2F82B118-CFC4-4C95-9E0D-FEBA3C6A4F61}"/>
              </a:ext>
            </a:extLst>
          </p:cNvPr>
          <p:cNvSpPr/>
          <p:nvPr/>
        </p:nvSpPr>
        <p:spPr>
          <a:xfrm flipH="1">
            <a:off x="6277969" y="2715903"/>
            <a:ext cx="218364" cy="559558"/>
          </a:xfrm>
          <a:prstGeom prst="mathPlus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605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106921-EB60-4D51-9735-922ACEBA9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The history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4FEC8BA-7EE5-467D-A512-E328DAE481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1921 Florence</a:t>
            </a:r>
          </a:p>
          <a:p>
            <a:r>
              <a:rPr lang="nl-NL" dirty="0"/>
              <a:t>First stores Milan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rome</a:t>
            </a:r>
            <a:endParaRPr lang="nl-NL" dirty="0"/>
          </a:p>
          <a:p>
            <a:r>
              <a:rPr lang="nl-NL" dirty="0" err="1"/>
              <a:t>Lether</a:t>
            </a:r>
            <a:endParaRPr lang="nl-NL" dirty="0"/>
          </a:p>
          <a:p>
            <a:r>
              <a:rPr lang="nl-NL" dirty="0"/>
              <a:t>Cases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bags</a:t>
            </a:r>
            <a:endParaRPr lang="nl-NL" dirty="0"/>
          </a:p>
          <a:p>
            <a:r>
              <a:rPr lang="nl-NL" dirty="0"/>
              <a:t>Loafers</a:t>
            </a:r>
          </a:p>
          <a:p>
            <a:r>
              <a:rPr lang="nl-NL" dirty="0" err="1"/>
              <a:t>Allesandro</a:t>
            </a:r>
            <a:r>
              <a:rPr lang="nl-NL" dirty="0"/>
              <a:t> </a:t>
            </a:r>
            <a:r>
              <a:rPr lang="nl-NL" dirty="0" err="1"/>
              <a:t>michelle</a:t>
            </a:r>
            <a:endParaRPr lang="nl-NL" dirty="0"/>
          </a:p>
        </p:txBody>
      </p:sp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A053748E-FE29-4D3A-ADC8-7CCE395E862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" r="9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886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796370-6B96-4326-B58D-1CB9C4320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The </a:t>
            </a:r>
            <a:r>
              <a:rPr lang="nl-NL" dirty="0" err="1"/>
              <a:t>gucci</a:t>
            </a:r>
            <a:r>
              <a:rPr lang="nl-NL" dirty="0"/>
              <a:t> family</a:t>
            </a:r>
          </a:p>
        </p:txBody>
      </p:sp>
      <p:graphicFrame>
        <p:nvGraphicFramePr>
          <p:cNvPr id="6" name="Tijdelijke aanduiding voor SmartArt 5">
            <a:extLst>
              <a:ext uri="{FF2B5EF4-FFF2-40B4-BE49-F238E27FC236}">
                <a16:creationId xmlns:a16="http://schemas.microsoft.com/office/drawing/2014/main" id="{6D720647-BB1B-44EB-A672-A6334B7EC39E}"/>
              </a:ext>
            </a:extLst>
          </p:cNvPr>
          <p:cNvGraphicFramePr>
            <a:graphicFrameLocks noGrp="1"/>
          </p:cNvGraphicFramePr>
          <p:nvPr>
            <p:ph type="dgm" sz="quarter" idx="10"/>
            <p:extLst>
              <p:ext uri="{D42A27DB-BD31-4B8C-83A1-F6EECF244321}">
                <p14:modId xmlns:p14="http://schemas.microsoft.com/office/powerpoint/2010/main" val="3071257572"/>
              </p:ext>
            </p:extLst>
          </p:nvPr>
        </p:nvGraphicFramePr>
        <p:xfrm>
          <a:off x="838200" y="1985963"/>
          <a:ext cx="10515600" cy="4449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Afbeelding 13">
            <a:extLst>
              <a:ext uri="{FF2B5EF4-FFF2-40B4-BE49-F238E27FC236}">
                <a16:creationId xmlns:a16="http://schemas.microsoft.com/office/drawing/2014/main" id="{284EED3F-B727-45B5-9731-1E878429B7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0984" y="2967037"/>
            <a:ext cx="1415333" cy="207963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09110ED6-1BF1-4675-88DF-D28DAD463A8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5585"/>
          <a:stretch/>
        </p:blipFill>
        <p:spPr>
          <a:xfrm rot="5400000">
            <a:off x="7136674" y="3934892"/>
            <a:ext cx="837817" cy="9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3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5A08D1-F1FF-46B1-BB31-51A01C9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Men’s</a:t>
            </a:r>
            <a:r>
              <a:rPr lang="nl-NL" dirty="0"/>
              <a:t> </a:t>
            </a:r>
            <a:r>
              <a:rPr lang="nl-NL" dirty="0" err="1"/>
              <a:t>tailoring</a:t>
            </a:r>
            <a:r>
              <a:rPr lang="nl-NL" dirty="0"/>
              <a:t> </a:t>
            </a:r>
            <a:r>
              <a:rPr lang="nl-NL" dirty="0" err="1"/>
              <a:t>campaign</a:t>
            </a:r>
            <a:endParaRPr lang="nl-NL" dirty="0"/>
          </a:p>
        </p:txBody>
      </p:sp>
      <p:pic>
        <p:nvPicPr>
          <p:cNvPr id="5" name="Gucci Mens Tailoring campaign Harry Styles">
            <a:hlinkClick r:id="" action="ppaction://media"/>
            <a:extLst>
              <a:ext uri="{FF2B5EF4-FFF2-40B4-BE49-F238E27FC236}">
                <a16:creationId xmlns:a16="http://schemas.microsoft.com/office/drawing/2014/main" id="{B457A510-44E0-4090-9F55-DB0345296D87}"/>
              </a:ext>
            </a:extLst>
          </p:cNvPr>
          <p:cNvPicPr>
            <a:picLocks noGrp="1" noChangeAspect="1"/>
          </p:cNvPicPr>
          <p:nvPr>
            <p:ph type="media"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70138" y="1981200"/>
            <a:ext cx="7450137" cy="4191000"/>
          </a:xfrm>
        </p:spPr>
      </p:pic>
    </p:spTree>
    <p:extLst>
      <p:ext uri="{BB962C8B-B14F-4D97-AF65-F5344CB8AC3E}">
        <p14:creationId xmlns:p14="http://schemas.microsoft.com/office/powerpoint/2010/main" val="246862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Tijdelijke aanduiding voor afbeelding 12">
            <a:extLst>
              <a:ext uri="{FF2B5EF4-FFF2-40B4-BE49-F238E27FC236}">
                <a16:creationId xmlns:a16="http://schemas.microsoft.com/office/drawing/2014/main" id="{1AF8CCFE-5889-4244-8A6E-90CA0900B3B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2" r="11692"/>
          <a:stretch>
            <a:fillRect/>
          </a:stretch>
        </p:blipFill>
        <p:spPr/>
      </p:pic>
      <p:pic>
        <p:nvPicPr>
          <p:cNvPr id="11" name="Tijdelijke aanduiding voor afbeelding 10">
            <a:extLst>
              <a:ext uri="{FF2B5EF4-FFF2-40B4-BE49-F238E27FC236}">
                <a16:creationId xmlns:a16="http://schemas.microsoft.com/office/drawing/2014/main" id="{4A9A52AE-7089-4255-A2F2-E34DDCB37A8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3" r="11643"/>
          <a:stretch>
            <a:fillRect/>
          </a:stretch>
        </p:blipFill>
        <p:spPr/>
      </p:pic>
      <p:pic>
        <p:nvPicPr>
          <p:cNvPr id="9" name="Tijdelijke aanduiding voor afbeelding 8">
            <a:extLst>
              <a:ext uri="{FF2B5EF4-FFF2-40B4-BE49-F238E27FC236}">
                <a16:creationId xmlns:a16="http://schemas.microsoft.com/office/drawing/2014/main" id="{F87A290D-5807-4305-97EB-1F52017B455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0" r="11660"/>
          <a:stretch>
            <a:fillRect/>
          </a:stretch>
        </p:blipFill>
        <p:spPr/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80BDF21-152F-47EB-8F15-506FDCEFA6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199" y="5829300"/>
            <a:ext cx="3240088" cy="744538"/>
          </a:xfrm>
        </p:spPr>
        <p:txBody>
          <a:bodyPr/>
          <a:lstStyle/>
          <a:p>
            <a:r>
              <a:rPr lang="nl-NL" dirty="0">
                <a:latin typeface="Perpetua Titling MT (Koppen)"/>
              </a:rPr>
              <a:t>Check </a:t>
            </a:r>
            <a:r>
              <a:rPr lang="nl-NL" dirty="0" err="1">
                <a:latin typeface="Perpetua Titling MT (Koppen)"/>
              </a:rPr>
              <a:t>cotton</a:t>
            </a:r>
            <a:r>
              <a:rPr lang="nl-NL" dirty="0">
                <a:latin typeface="Perpetua Titling MT (Koppen)"/>
              </a:rPr>
              <a:t> jacket </a:t>
            </a:r>
          </a:p>
          <a:p>
            <a:r>
              <a:rPr lang="nl-NL" dirty="0"/>
              <a:t>$3,500</a:t>
            </a:r>
            <a:endParaRPr lang="nl-NL" dirty="0">
              <a:latin typeface="Perpetua Titling MT (Koppen)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EFD826B7-E68C-4084-8FA6-BE5681ED80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New Marseille jacket with embroidered collar detail</a:t>
            </a:r>
          </a:p>
          <a:p>
            <a:r>
              <a:rPr lang="nl-NL" dirty="0"/>
              <a:t>$3,950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FDC4A2B-A421-4EB3-A086-E9E40CD374F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Men's jacket with NY Yankees™ patch	</a:t>
            </a:r>
          </a:p>
          <a:p>
            <a:r>
              <a:rPr lang="nl-NL" dirty="0"/>
              <a:t>$</a:t>
            </a:r>
            <a:r>
              <a:rPr lang="en-US" dirty="0"/>
              <a:t>3,700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79018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E55AA2-7F2D-4F55-98A3-130B615F6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shoes</a:t>
            </a:r>
            <a:endParaRPr lang="nl-NL" dirty="0"/>
          </a:p>
        </p:txBody>
      </p:sp>
      <p:pic>
        <p:nvPicPr>
          <p:cNvPr id="8" name="Tijdelijke aanduiding voor afbeelding 7">
            <a:extLst>
              <a:ext uri="{FF2B5EF4-FFF2-40B4-BE49-F238E27FC236}">
                <a16:creationId xmlns:a16="http://schemas.microsoft.com/office/drawing/2014/main" id="{3500A731-7A4A-4763-8874-1B50FFA2F0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" b="36"/>
          <a:stretch>
            <a:fillRect/>
          </a:stretch>
        </p:blipFill>
        <p:spPr/>
      </p:pic>
      <p:pic>
        <p:nvPicPr>
          <p:cNvPr id="16" name="Tijdelijke aanduiding voor afbeelding 15">
            <a:extLst>
              <a:ext uri="{FF2B5EF4-FFF2-40B4-BE49-F238E27FC236}">
                <a16:creationId xmlns:a16="http://schemas.microsoft.com/office/drawing/2014/main" id="{F93C1B62-E23D-410E-8965-F6CED8693F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" b="667"/>
          <a:stretch>
            <a:fillRect/>
          </a:stretch>
        </p:blipFill>
        <p:spPr/>
      </p:pic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CAEC4FEE-2D8F-44D0-9D1A-11AFA2C05EB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Tijdelijke aanduiding voor afbeelding 13">
            <a:extLst>
              <a:ext uri="{FF2B5EF4-FFF2-40B4-BE49-F238E27FC236}">
                <a16:creationId xmlns:a16="http://schemas.microsoft.com/office/drawing/2014/main" id="{FDE1C348-705D-458D-985E-123F096FB6C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" b="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2493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Tijdelijke aanduiding voor afbeelding 15">
            <a:extLst>
              <a:ext uri="{FF2B5EF4-FFF2-40B4-BE49-F238E27FC236}">
                <a16:creationId xmlns:a16="http://schemas.microsoft.com/office/drawing/2014/main" id="{68FA3B6E-46BC-4BA4-8947-D5842D34A54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Tijdelijke aanduiding voor afbeelding 9">
            <a:extLst>
              <a:ext uri="{FF2B5EF4-FFF2-40B4-BE49-F238E27FC236}">
                <a16:creationId xmlns:a16="http://schemas.microsoft.com/office/drawing/2014/main" id="{98FCDDCE-A8C5-4F1A-AF64-3CD2BF121F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9700" y="1599200"/>
            <a:ext cx="2160000" cy="2160000"/>
          </a:xfrm>
        </p:spPr>
      </p:pic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524051E0-F19B-4EF8-85C2-E431B503ECD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Tijdelijke aanduiding voor afbeelding 17">
            <a:extLst>
              <a:ext uri="{FF2B5EF4-FFF2-40B4-BE49-F238E27FC236}">
                <a16:creationId xmlns:a16="http://schemas.microsoft.com/office/drawing/2014/main" id="{0E90CF3B-7E2A-40EE-BE3E-2D92AE1ABC1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Tijdelijke aanduiding voor afbeelding 13">
            <a:extLst>
              <a:ext uri="{FF2B5EF4-FFF2-40B4-BE49-F238E27FC236}">
                <a16:creationId xmlns:a16="http://schemas.microsoft.com/office/drawing/2014/main" id="{AE96B155-C316-41F6-AC3B-C5C1CE5FF6E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5" r="2305"/>
          <a:stretch>
            <a:fillRect/>
          </a:stretch>
        </p:blipFill>
        <p:spPr/>
      </p:pic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9FC77B59-631B-4E1B-8187-DB8FF895BF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nl-NL" dirty="0" err="1"/>
              <a:t>Jewellery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accessories</a:t>
            </a:r>
            <a:r>
              <a:rPr lang="nl-NL" dirty="0"/>
              <a:t> </a:t>
            </a:r>
          </a:p>
        </p:txBody>
      </p:sp>
      <p:pic>
        <p:nvPicPr>
          <p:cNvPr id="13" name="Tijdelijke aanduiding voor afbeelding 12">
            <a:extLst>
              <a:ext uri="{FF2B5EF4-FFF2-40B4-BE49-F238E27FC236}">
                <a16:creationId xmlns:a16="http://schemas.microsoft.com/office/drawing/2014/main" id="{E073DF67-1F61-4AE6-96B5-E58E12762B6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9700" y="4191000"/>
            <a:ext cx="2160000" cy="2160000"/>
          </a:xfrm>
        </p:spPr>
      </p:pic>
    </p:spTree>
    <p:extLst>
      <p:ext uri="{BB962C8B-B14F-4D97-AF65-F5344CB8AC3E}">
        <p14:creationId xmlns:p14="http://schemas.microsoft.com/office/powerpoint/2010/main" val="196351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gucci 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262626"/>
      </a:accent2>
      <a:accent3>
        <a:srgbClr val="3F3F3F"/>
      </a:accent3>
      <a:accent4>
        <a:srgbClr val="595959"/>
      </a:accent4>
      <a:accent5>
        <a:srgbClr val="7F7F7F"/>
      </a:accent5>
      <a:accent6>
        <a:srgbClr val="FFFFFF"/>
      </a:accent6>
      <a:hlink>
        <a:srgbClr val="0563C1"/>
      </a:hlink>
      <a:folHlink>
        <a:srgbClr val="954F72"/>
      </a:folHlink>
    </a:clrScheme>
    <a:fontScheme name="Aangepast 1">
      <a:majorFont>
        <a:latin typeface="Perpetua Titling MT"/>
        <a:ea typeface=""/>
        <a:cs typeface=""/>
      </a:majorFont>
      <a:minorFont>
        <a:latin typeface="Perpetua Titling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215</Words>
  <Application>Microsoft Office PowerPoint</Application>
  <PresentationFormat>Breedbeeld</PresentationFormat>
  <Paragraphs>69</Paragraphs>
  <Slides>11</Slides>
  <Notes>3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6" baseType="lpstr">
      <vt:lpstr>Arial</vt:lpstr>
      <vt:lpstr>Calibri</vt:lpstr>
      <vt:lpstr>Perpetua Titling MT</vt:lpstr>
      <vt:lpstr>Perpetua Titling MT (Koppen)</vt:lpstr>
      <vt:lpstr>Kantoorthema</vt:lpstr>
      <vt:lpstr>PowerPoint-presentatie</vt:lpstr>
      <vt:lpstr>inhoud</vt:lpstr>
      <vt:lpstr>PowerPoint-presentatie</vt:lpstr>
      <vt:lpstr>The history</vt:lpstr>
      <vt:lpstr>The gucci family</vt:lpstr>
      <vt:lpstr>Men’s tailoring campaign</vt:lpstr>
      <vt:lpstr>PowerPoint-presentatie</vt:lpstr>
      <vt:lpstr>shoes</vt:lpstr>
      <vt:lpstr>PowerPoint-presentatie</vt:lpstr>
      <vt:lpstr> fragrances flora collection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Minouk van der Lugt</dc:creator>
  <cp:lastModifiedBy>Harry van den Heuvel</cp:lastModifiedBy>
  <cp:revision>175</cp:revision>
  <dcterms:created xsi:type="dcterms:W3CDTF">2019-02-05T09:59:05Z</dcterms:created>
  <dcterms:modified xsi:type="dcterms:W3CDTF">2019-05-17T12:08:08Z</dcterms:modified>
</cp:coreProperties>
</file>