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9" r:id="rId4"/>
    <p:sldId id="260" r:id="rId5"/>
    <p:sldId id="258" r:id="rId6"/>
    <p:sldId id="263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EDD400"/>
    <a:srgbClr val="D67701"/>
    <a:srgbClr val="FFCC66"/>
    <a:srgbClr val="FFFFFF"/>
    <a:srgbClr val="E5190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E125B5-3606-4F73-B1DC-F82D4D09536E}" v="1" dt="2019-08-11T08:00:18.7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3867" autoAdjust="0"/>
  </p:normalViewPr>
  <p:slideViewPr>
    <p:cSldViewPr snapToGrid="0">
      <p:cViewPr>
        <p:scale>
          <a:sx n="25" d="100"/>
          <a:sy n="25" d="100"/>
        </p:scale>
        <p:origin x="3780" y="18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A3E125B5-3606-4F73-B1DC-F82D4D09536E}"/>
    <pc:docChg chg="modSld">
      <pc:chgData name="HIT is IT" userId="dbd7d1819ffc77d2" providerId="LiveId" clId="{A3E125B5-3606-4F73-B1DC-F82D4D09536E}" dt="2019-08-11T08:00:06.228" v="0" actId="6549"/>
      <pc:docMkLst>
        <pc:docMk/>
      </pc:docMkLst>
      <pc:sldChg chg="modSp">
        <pc:chgData name="HIT is IT" userId="dbd7d1819ffc77d2" providerId="LiveId" clId="{A3E125B5-3606-4F73-B1DC-F82D4D09536E}" dt="2019-08-11T08:00:06.228" v="0" actId="6549"/>
        <pc:sldMkLst>
          <pc:docMk/>
          <pc:sldMk cId="1729096871" sldId="256"/>
        </pc:sldMkLst>
        <pc:spChg chg="mod">
          <ac:chgData name="HIT is IT" userId="dbd7d1819ffc77d2" providerId="LiveId" clId="{A3E125B5-3606-4F73-B1DC-F82D4D09536E}" dt="2019-08-11T08:00:06.228" v="0" actId="6549"/>
          <ac:spMkLst>
            <pc:docMk/>
            <pc:sldMk cId="1729096871" sldId="256"/>
            <ac:spMk id="3" creationId="{8DB56436-784D-475C-B7C3-2818F269C0C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 sz="1400" b="1" i="0" u="none" strike="noStrike" baseline="0" dirty="0">
                <a:solidFill>
                  <a:srgbClr val="0066CC"/>
                </a:solidFill>
                <a:effectLst/>
              </a:rPr>
              <a:t>Tony’s Chocolonely</a:t>
            </a:r>
            <a:endParaRPr lang="nl-NL" dirty="0">
              <a:solidFill>
                <a:srgbClr val="0066CC"/>
              </a:solidFill>
            </a:endParaRPr>
          </a:p>
        </c:rich>
      </c:tx>
      <c:overlay val="0"/>
      <c:spPr>
        <a:noFill/>
        <a:ln>
          <a:solidFill>
            <a:srgbClr val="00B0F0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Blad1!$A$2</c:f>
              <c:strCache>
                <c:ptCount val="1"/>
                <c:pt idx="0">
                  <c:v>Herfst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Blad1!$B$1:$F$1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Blad1!$B$2:$F$2</c:f>
              <c:numCache>
                <c:formatCode>#,##0.00</c:formatCode>
                <c:ptCount val="5"/>
                <c:pt idx="0">
                  <c:v>445878</c:v>
                </c:pt>
                <c:pt idx="1">
                  <c:v>556878</c:v>
                </c:pt>
                <c:pt idx="2">
                  <c:v>790878</c:v>
                </c:pt>
                <c:pt idx="3">
                  <c:v>823138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02-46DC-A600-FB7F48B72E9A}"/>
            </c:ext>
          </c:extLst>
        </c:ser>
        <c:ser>
          <c:idx val="1"/>
          <c:order val="1"/>
          <c:tx>
            <c:strRef>
              <c:f>Blad1!$A$3</c:f>
              <c:strCache>
                <c:ptCount val="1"/>
                <c:pt idx="0">
                  <c:v>Winter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Blad1!$B$1:$F$1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Blad1!$B$3:$F$3</c:f>
              <c:numCache>
                <c:formatCode>#,##0</c:formatCode>
                <c:ptCount val="5"/>
                <c:pt idx="0">
                  <c:v>597661.66</c:v>
                </c:pt>
                <c:pt idx="1">
                  <c:v>797661.66</c:v>
                </c:pt>
                <c:pt idx="2">
                  <c:v>798961.66</c:v>
                </c:pt>
                <c:pt idx="3">
                  <c:v>884361.66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02-46DC-A600-FB7F48B72E9A}"/>
            </c:ext>
          </c:extLst>
        </c:ser>
        <c:ser>
          <c:idx val="2"/>
          <c:order val="2"/>
          <c:tx>
            <c:strRef>
              <c:f>Blad1!$A$4</c:f>
              <c:strCache>
                <c:ptCount val="1"/>
                <c:pt idx="0">
                  <c:v>Lente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Blad1!$B$1:$F$1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Blad1!$B$4:$F$4</c:f>
              <c:numCache>
                <c:formatCode>#,##0</c:formatCode>
                <c:ptCount val="5"/>
                <c:pt idx="0">
                  <c:v>60786</c:v>
                </c:pt>
                <c:pt idx="1">
                  <c:v>87432</c:v>
                </c:pt>
                <c:pt idx="2">
                  <c:v>90776</c:v>
                </c:pt>
                <c:pt idx="3">
                  <c:v>80790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02-46DC-A600-FB7F48B72E9A}"/>
            </c:ext>
          </c:extLst>
        </c:ser>
        <c:ser>
          <c:idx val="3"/>
          <c:order val="3"/>
          <c:tx>
            <c:strRef>
              <c:f>Blad1!$A$5</c:f>
              <c:strCache>
                <c:ptCount val="1"/>
                <c:pt idx="0">
                  <c:v>Zomer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Blad1!$B$1:$F$1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Blad1!$B$5:$F$5</c:f>
              <c:numCache>
                <c:formatCode>#,##0.00</c:formatCode>
                <c:ptCount val="5"/>
                <c:pt idx="0">
                  <c:v>71789.899999999994</c:v>
                </c:pt>
                <c:pt idx="1">
                  <c:v>91634.9</c:v>
                </c:pt>
                <c:pt idx="2">
                  <c:v>83239.899999999994</c:v>
                </c:pt>
                <c:pt idx="3">
                  <c:v>171643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02-46DC-A600-FB7F48B72E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6089215"/>
        <c:axId val="812212911"/>
      </c:barChart>
      <c:catAx>
        <c:axId val="8060892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12212911"/>
        <c:crosses val="autoZero"/>
        <c:auto val="1"/>
        <c:lblAlgn val="ctr"/>
        <c:lblOffset val="100"/>
        <c:noMultiLvlLbl val="0"/>
      </c:catAx>
      <c:valAx>
        <c:axId val="812212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06089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ewereldmorgen.be/artikel/2016/01/13/stiefmoederlijke-behandeling-fraudebestrijding-kost-belastingbetaler-500-miljoen" TargetMode="External"/><Relationship Id="rId1" Type="http://schemas.openxmlformats.org/officeDocument/2006/relationships/image" Target="../media/image5.jp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ewereldmorgen.be/artikel/2016/01/13/stiefmoederlijke-behandeling-fraudebestrijding-kost-belastingbetaler-500-miljoen" TargetMode="External"/><Relationship Id="rId1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6432AA-EFED-4DD1-8D54-5C2BD5E7374E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734552B9-410E-49B4-9D34-1075C6A86140}">
      <dgm:prSet/>
      <dgm:spPr/>
      <dgm:t>
        <a:bodyPr/>
        <a:lstStyle/>
        <a:p>
          <a:r>
            <a:rPr lang="nl-NL" dirty="0"/>
            <a:t>Wat is </a:t>
          </a:r>
          <a:r>
            <a:rPr lang="nl-NL" dirty="0" err="1"/>
            <a:t>tony</a:t>
          </a:r>
          <a:r>
            <a:rPr lang="nl-NL" dirty="0"/>
            <a:t>? </a:t>
          </a:r>
        </a:p>
      </dgm:t>
    </dgm:pt>
    <dgm:pt modelId="{BFB6EBF4-9CBD-4668-B7E5-780A64CD8B6F}" type="parTrans" cxnId="{FB4028BA-E7F5-43A8-A038-8ADB408299EE}">
      <dgm:prSet/>
      <dgm:spPr/>
      <dgm:t>
        <a:bodyPr/>
        <a:lstStyle/>
        <a:p>
          <a:endParaRPr lang="nl-NL"/>
        </a:p>
      </dgm:t>
    </dgm:pt>
    <dgm:pt modelId="{A51C7386-E18B-412F-8834-F9039977FA67}" type="sibTrans" cxnId="{FB4028BA-E7F5-43A8-A038-8ADB408299EE}">
      <dgm:prSet/>
      <dgm:spPr/>
      <dgm:t>
        <a:bodyPr/>
        <a:lstStyle/>
        <a:p>
          <a:endParaRPr lang="nl-NL"/>
        </a:p>
      </dgm:t>
    </dgm:pt>
    <dgm:pt modelId="{3CF742F2-1104-4861-AAB6-358DDF14647E}">
      <dgm:prSet/>
      <dgm:spPr/>
      <dgm:t>
        <a:bodyPr/>
        <a:lstStyle/>
        <a:p>
          <a:r>
            <a:rPr lang="nl-NL"/>
            <a:t>Geschiedenis </a:t>
          </a:r>
        </a:p>
      </dgm:t>
    </dgm:pt>
    <dgm:pt modelId="{5A64F506-57D8-4553-9163-5A6647EEA6C3}" type="parTrans" cxnId="{CECDC86E-6C9E-415E-8684-40E2FEE7261F}">
      <dgm:prSet/>
      <dgm:spPr/>
      <dgm:t>
        <a:bodyPr/>
        <a:lstStyle/>
        <a:p>
          <a:endParaRPr lang="nl-NL"/>
        </a:p>
      </dgm:t>
    </dgm:pt>
    <dgm:pt modelId="{8691D52C-447B-4C08-8AA3-36797B598451}" type="sibTrans" cxnId="{CECDC86E-6C9E-415E-8684-40E2FEE7261F}">
      <dgm:prSet/>
      <dgm:spPr/>
      <dgm:t>
        <a:bodyPr/>
        <a:lstStyle/>
        <a:p>
          <a:endParaRPr lang="nl-NL"/>
        </a:p>
      </dgm:t>
    </dgm:pt>
    <dgm:pt modelId="{E649768E-CDCE-40B6-87B8-502D5609BBB0}">
      <dgm:prSet/>
      <dgm:spPr/>
      <dgm:t>
        <a:bodyPr/>
        <a:lstStyle/>
        <a:p>
          <a:r>
            <a:rPr lang="nl-NL"/>
            <a:t>Filialen </a:t>
          </a:r>
        </a:p>
      </dgm:t>
    </dgm:pt>
    <dgm:pt modelId="{E4EB2FF3-BA23-413E-AD7A-E985FB26E815}" type="parTrans" cxnId="{ABE05D09-C7BE-4872-AB21-C922C4887EE0}">
      <dgm:prSet/>
      <dgm:spPr/>
      <dgm:t>
        <a:bodyPr/>
        <a:lstStyle/>
        <a:p>
          <a:endParaRPr lang="nl-NL"/>
        </a:p>
      </dgm:t>
    </dgm:pt>
    <dgm:pt modelId="{2AF4D181-6849-434E-BF38-ED59A7017F1F}" type="sibTrans" cxnId="{ABE05D09-C7BE-4872-AB21-C922C4887EE0}">
      <dgm:prSet/>
      <dgm:spPr/>
      <dgm:t>
        <a:bodyPr/>
        <a:lstStyle/>
        <a:p>
          <a:endParaRPr lang="nl-NL"/>
        </a:p>
      </dgm:t>
    </dgm:pt>
    <dgm:pt modelId="{6FAE2E42-FFD5-4970-93E4-C3379FA1637B}">
      <dgm:prSet/>
      <dgm:spPr/>
      <dgm:t>
        <a:bodyPr/>
        <a:lstStyle/>
        <a:p>
          <a:r>
            <a:rPr lang="nl-NL"/>
            <a:t>Omzet </a:t>
          </a:r>
        </a:p>
      </dgm:t>
    </dgm:pt>
    <dgm:pt modelId="{465EACD6-9BDA-43EF-9DB6-150E483A8B93}" type="parTrans" cxnId="{0250982E-ABB8-4A99-A775-4F2E37FF4701}">
      <dgm:prSet/>
      <dgm:spPr/>
      <dgm:t>
        <a:bodyPr/>
        <a:lstStyle/>
        <a:p>
          <a:endParaRPr lang="nl-NL"/>
        </a:p>
      </dgm:t>
    </dgm:pt>
    <dgm:pt modelId="{A6EB2EA9-A12E-4E58-BAC3-43DAC6EDFA5C}" type="sibTrans" cxnId="{0250982E-ABB8-4A99-A775-4F2E37FF4701}">
      <dgm:prSet/>
      <dgm:spPr/>
      <dgm:t>
        <a:bodyPr/>
        <a:lstStyle/>
        <a:p>
          <a:endParaRPr lang="nl-NL"/>
        </a:p>
      </dgm:t>
    </dgm:pt>
    <dgm:pt modelId="{40986A79-B3A4-45E1-85A2-308675CCB42F}">
      <dgm:prSet/>
      <dgm:spPr/>
      <dgm:t>
        <a:bodyPr/>
        <a:lstStyle/>
        <a:p>
          <a:r>
            <a:rPr lang="nl-NL" b="0"/>
            <a:t>Impact</a:t>
          </a:r>
          <a:r>
            <a:rPr lang="nl-NL" b="1"/>
            <a:t> </a:t>
          </a:r>
          <a:r>
            <a:rPr lang="nl-NL"/>
            <a:t>Fairtrade</a:t>
          </a:r>
          <a:endParaRPr lang="nl-NL" dirty="0"/>
        </a:p>
      </dgm:t>
    </dgm:pt>
    <dgm:pt modelId="{1FC1EB2F-4E61-494C-807F-198BB0578CCA}" type="parTrans" cxnId="{C5745714-5FB3-47D2-9000-933D64CA58D2}">
      <dgm:prSet/>
      <dgm:spPr/>
      <dgm:t>
        <a:bodyPr/>
        <a:lstStyle/>
        <a:p>
          <a:endParaRPr lang="nl-NL"/>
        </a:p>
      </dgm:t>
    </dgm:pt>
    <dgm:pt modelId="{83C00A82-E3AF-44F9-8E4B-04D04FCBEEDB}" type="sibTrans" cxnId="{C5745714-5FB3-47D2-9000-933D64CA58D2}">
      <dgm:prSet/>
      <dgm:spPr/>
      <dgm:t>
        <a:bodyPr/>
        <a:lstStyle/>
        <a:p>
          <a:endParaRPr lang="nl-NL"/>
        </a:p>
      </dgm:t>
    </dgm:pt>
    <dgm:pt modelId="{A514B863-301E-4D6B-939C-5C0FCE75F6A5}">
      <dgm:prSet/>
      <dgm:spPr/>
      <dgm:t>
        <a:bodyPr/>
        <a:lstStyle/>
        <a:p>
          <a:r>
            <a:rPr lang="nl-NL"/>
            <a:t>Producten </a:t>
          </a:r>
        </a:p>
      </dgm:t>
    </dgm:pt>
    <dgm:pt modelId="{D428BAAD-1DEF-453E-800D-6DC9F8250E37}" type="parTrans" cxnId="{3D11CA70-94E4-45ED-A03E-6FB56EBB2410}">
      <dgm:prSet/>
      <dgm:spPr/>
      <dgm:t>
        <a:bodyPr/>
        <a:lstStyle/>
        <a:p>
          <a:endParaRPr lang="nl-NL"/>
        </a:p>
      </dgm:t>
    </dgm:pt>
    <dgm:pt modelId="{E29BE6B8-7A59-418A-9319-FB5563B4600C}" type="sibTrans" cxnId="{3D11CA70-94E4-45ED-A03E-6FB56EBB2410}">
      <dgm:prSet/>
      <dgm:spPr/>
      <dgm:t>
        <a:bodyPr/>
        <a:lstStyle/>
        <a:p>
          <a:endParaRPr lang="nl-NL"/>
        </a:p>
      </dgm:t>
    </dgm:pt>
    <dgm:pt modelId="{F9EEAB28-562A-4D7E-BE52-8BD495DBE24F}">
      <dgm:prSet/>
      <dgm:spPr/>
      <dgm:t>
        <a:bodyPr/>
        <a:lstStyle/>
        <a:p>
          <a:r>
            <a:rPr lang="nl-NL" dirty="0"/>
            <a:t>Filmpje </a:t>
          </a:r>
        </a:p>
      </dgm:t>
    </dgm:pt>
    <dgm:pt modelId="{5230E2B2-2D88-45E9-A665-983DF35B9950}" type="parTrans" cxnId="{0EDDE2B4-F4E2-400C-983E-BF4B9209D20C}">
      <dgm:prSet/>
      <dgm:spPr/>
      <dgm:t>
        <a:bodyPr/>
        <a:lstStyle/>
        <a:p>
          <a:endParaRPr lang="nl-NL"/>
        </a:p>
      </dgm:t>
    </dgm:pt>
    <dgm:pt modelId="{042AB6F2-27A2-4959-8D0E-90F3B68E2DB5}" type="sibTrans" cxnId="{0EDDE2B4-F4E2-400C-983E-BF4B9209D20C}">
      <dgm:prSet/>
      <dgm:spPr/>
      <dgm:t>
        <a:bodyPr/>
        <a:lstStyle/>
        <a:p>
          <a:endParaRPr lang="nl-NL"/>
        </a:p>
      </dgm:t>
    </dgm:pt>
    <dgm:pt modelId="{BBC0071C-FDAF-4774-B5B2-F8039FF63071}" type="pres">
      <dgm:prSet presAssocID="{7A6432AA-EFED-4DD1-8D54-5C2BD5E7374E}" presName="cycle" presStyleCnt="0">
        <dgm:presLayoutVars>
          <dgm:dir/>
          <dgm:resizeHandles val="exact"/>
        </dgm:presLayoutVars>
      </dgm:prSet>
      <dgm:spPr/>
    </dgm:pt>
    <dgm:pt modelId="{B4D86C30-4CF1-4086-93BA-E017C598BB50}" type="pres">
      <dgm:prSet presAssocID="{734552B9-410E-49B4-9D34-1075C6A86140}" presName="node" presStyleLbl="node1" presStyleIdx="0" presStyleCnt="7">
        <dgm:presLayoutVars>
          <dgm:bulletEnabled val="1"/>
        </dgm:presLayoutVars>
      </dgm:prSet>
      <dgm:spPr/>
    </dgm:pt>
    <dgm:pt modelId="{688A9951-0B09-41BB-B0A2-29E0A509B0F3}" type="pres">
      <dgm:prSet presAssocID="{A51C7386-E18B-412F-8834-F9039977FA67}" presName="sibTrans" presStyleLbl="sibTrans2D1" presStyleIdx="0" presStyleCnt="7"/>
      <dgm:spPr/>
    </dgm:pt>
    <dgm:pt modelId="{53CBB09A-53B4-46F6-9A41-C16A8A7429B5}" type="pres">
      <dgm:prSet presAssocID="{A51C7386-E18B-412F-8834-F9039977FA67}" presName="connectorText" presStyleLbl="sibTrans2D1" presStyleIdx="0" presStyleCnt="7"/>
      <dgm:spPr/>
    </dgm:pt>
    <dgm:pt modelId="{119A8DE9-3F71-4D3B-8B4D-094DC5927B68}" type="pres">
      <dgm:prSet presAssocID="{3CF742F2-1104-4861-AAB6-358DDF14647E}" presName="node" presStyleLbl="node1" presStyleIdx="1" presStyleCnt="7">
        <dgm:presLayoutVars>
          <dgm:bulletEnabled val="1"/>
        </dgm:presLayoutVars>
      </dgm:prSet>
      <dgm:spPr/>
    </dgm:pt>
    <dgm:pt modelId="{301FA3EB-0986-4602-AFDF-8AEA73103EF7}" type="pres">
      <dgm:prSet presAssocID="{8691D52C-447B-4C08-8AA3-36797B598451}" presName="sibTrans" presStyleLbl="sibTrans2D1" presStyleIdx="1" presStyleCnt="7"/>
      <dgm:spPr/>
    </dgm:pt>
    <dgm:pt modelId="{E73487F9-BAD5-4465-9AC6-718942ED06A3}" type="pres">
      <dgm:prSet presAssocID="{8691D52C-447B-4C08-8AA3-36797B598451}" presName="connectorText" presStyleLbl="sibTrans2D1" presStyleIdx="1" presStyleCnt="7"/>
      <dgm:spPr/>
    </dgm:pt>
    <dgm:pt modelId="{8E863422-A40D-4028-9327-CE06C1BABEA0}" type="pres">
      <dgm:prSet presAssocID="{E649768E-CDCE-40B6-87B8-502D5609BBB0}" presName="node" presStyleLbl="node1" presStyleIdx="2" presStyleCnt="7">
        <dgm:presLayoutVars>
          <dgm:bulletEnabled val="1"/>
        </dgm:presLayoutVars>
      </dgm:prSet>
      <dgm:spPr/>
    </dgm:pt>
    <dgm:pt modelId="{16F51E2D-A949-4BC8-8A4D-7AC8E71FEB24}" type="pres">
      <dgm:prSet presAssocID="{2AF4D181-6849-434E-BF38-ED59A7017F1F}" presName="sibTrans" presStyleLbl="sibTrans2D1" presStyleIdx="2" presStyleCnt="7"/>
      <dgm:spPr/>
    </dgm:pt>
    <dgm:pt modelId="{532E2905-A137-41D8-94B6-433B96091A4F}" type="pres">
      <dgm:prSet presAssocID="{2AF4D181-6849-434E-BF38-ED59A7017F1F}" presName="connectorText" presStyleLbl="sibTrans2D1" presStyleIdx="2" presStyleCnt="7"/>
      <dgm:spPr/>
    </dgm:pt>
    <dgm:pt modelId="{E2D2ED41-3445-40E0-AD8C-ACF91E7B38A3}" type="pres">
      <dgm:prSet presAssocID="{6FAE2E42-FFD5-4970-93E4-C3379FA1637B}" presName="node" presStyleLbl="node1" presStyleIdx="3" presStyleCnt="7">
        <dgm:presLayoutVars>
          <dgm:bulletEnabled val="1"/>
        </dgm:presLayoutVars>
      </dgm:prSet>
      <dgm:spPr/>
    </dgm:pt>
    <dgm:pt modelId="{01B6A828-8784-409F-82A3-E690E06872AC}" type="pres">
      <dgm:prSet presAssocID="{A6EB2EA9-A12E-4E58-BAC3-43DAC6EDFA5C}" presName="sibTrans" presStyleLbl="sibTrans2D1" presStyleIdx="3" presStyleCnt="7"/>
      <dgm:spPr/>
    </dgm:pt>
    <dgm:pt modelId="{F21C325E-568E-4DFD-98BB-9DAFFF54FB83}" type="pres">
      <dgm:prSet presAssocID="{A6EB2EA9-A12E-4E58-BAC3-43DAC6EDFA5C}" presName="connectorText" presStyleLbl="sibTrans2D1" presStyleIdx="3" presStyleCnt="7"/>
      <dgm:spPr/>
    </dgm:pt>
    <dgm:pt modelId="{EC237807-6DD1-4CE1-BE45-EE8ED2604331}" type="pres">
      <dgm:prSet presAssocID="{40986A79-B3A4-45E1-85A2-308675CCB42F}" presName="node" presStyleLbl="node1" presStyleIdx="4" presStyleCnt="7">
        <dgm:presLayoutVars>
          <dgm:bulletEnabled val="1"/>
        </dgm:presLayoutVars>
      </dgm:prSet>
      <dgm:spPr/>
    </dgm:pt>
    <dgm:pt modelId="{291DFC89-56B2-4240-ADA6-CC7F2CF075DF}" type="pres">
      <dgm:prSet presAssocID="{83C00A82-E3AF-44F9-8E4B-04D04FCBEEDB}" presName="sibTrans" presStyleLbl="sibTrans2D1" presStyleIdx="4" presStyleCnt="7"/>
      <dgm:spPr/>
    </dgm:pt>
    <dgm:pt modelId="{16C48426-D300-4B8C-80A7-056C7D3C48CD}" type="pres">
      <dgm:prSet presAssocID="{83C00A82-E3AF-44F9-8E4B-04D04FCBEEDB}" presName="connectorText" presStyleLbl="sibTrans2D1" presStyleIdx="4" presStyleCnt="7"/>
      <dgm:spPr/>
    </dgm:pt>
    <dgm:pt modelId="{F9320840-827A-4F94-827D-2E3F11563B92}" type="pres">
      <dgm:prSet presAssocID="{A514B863-301E-4D6B-939C-5C0FCE75F6A5}" presName="node" presStyleLbl="node1" presStyleIdx="5" presStyleCnt="7">
        <dgm:presLayoutVars>
          <dgm:bulletEnabled val="1"/>
        </dgm:presLayoutVars>
      </dgm:prSet>
      <dgm:spPr/>
    </dgm:pt>
    <dgm:pt modelId="{9AB1C9E2-AC4A-40A1-B09C-FD01261BA143}" type="pres">
      <dgm:prSet presAssocID="{E29BE6B8-7A59-418A-9319-FB5563B4600C}" presName="sibTrans" presStyleLbl="sibTrans2D1" presStyleIdx="5" presStyleCnt="7"/>
      <dgm:spPr/>
    </dgm:pt>
    <dgm:pt modelId="{7D5362C8-CEF7-4248-9EE2-2D700702B966}" type="pres">
      <dgm:prSet presAssocID="{E29BE6B8-7A59-418A-9319-FB5563B4600C}" presName="connectorText" presStyleLbl="sibTrans2D1" presStyleIdx="5" presStyleCnt="7"/>
      <dgm:spPr/>
    </dgm:pt>
    <dgm:pt modelId="{3A6E5333-4ED8-46E0-9CB3-34A572A6EFD1}" type="pres">
      <dgm:prSet presAssocID="{F9EEAB28-562A-4D7E-BE52-8BD495DBE24F}" presName="node" presStyleLbl="node1" presStyleIdx="6" presStyleCnt="7">
        <dgm:presLayoutVars>
          <dgm:bulletEnabled val="1"/>
        </dgm:presLayoutVars>
      </dgm:prSet>
      <dgm:spPr/>
    </dgm:pt>
    <dgm:pt modelId="{310AB803-8558-4631-8CC4-3FDD297C4BCE}" type="pres">
      <dgm:prSet presAssocID="{042AB6F2-27A2-4959-8D0E-90F3B68E2DB5}" presName="sibTrans" presStyleLbl="sibTrans2D1" presStyleIdx="6" presStyleCnt="7"/>
      <dgm:spPr/>
    </dgm:pt>
    <dgm:pt modelId="{7FB5BA47-D7F0-44BF-951C-A463FB9887D3}" type="pres">
      <dgm:prSet presAssocID="{042AB6F2-27A2-4959-8D0E-90F3B68E2DB5}" presName="connectorText" presStyleLbl="sibTrans2D1" presStyleIdx="6" presStyleCnt="7"/>
      <dgm:spPr/>
    </dgm:pt>
  </dgm:ptLst>
  <dgm:cxnLst>
    <dgm:cxn modelId="{ABE05D09-C7BE-4872-AB21-C922C4887EE0}" srcId="{7A6432AA-EFED-4DD1-8D54-5C2BD5E7374E}" destId="{E649768E-CDCE-40B6-87B8-502D5609BBB0}" srcOrd="2" destOrd="0" parTransId="{E4EB2FF3-BA23-413E-AD7A-E985FB26E815}" sibTransId="{2AF4D181-6849-434E-BF38-ED59A7017F1F}"/>
    <dgm:cxn modelId="{C5745714-5FB3-47D2-9000-933D64CA58D2}" srcId="{7A6432AA-EFED-4DD1-8D54-5C2BD5E7374E}" destId="{40986A79-B3A4-45E1-85A2-308675CCB42F}" srcOrd="4" destOrd="0" parTransId="{1FC1EB2F-4E61-494C-807F-198BB0578CCA}" sibTransId="{83C00A82-E3AF-44F9-8E4B-04D04FCBEEDB}"/>
    <dgm:cxn modelId="{4618C014-84F8-4443-85A4-A8B2D86332B7}" type="presOf" srcId="{A51C7386-E18B-412F-8834-F9039977FA67}" destId="{688A9951-0B09-41BB-B0A2-29E0A509B0F3}" srcOrd="0" destOrd="0" presId="urn:microsoft.com/office/officeart/2005/8/layout/cycle2"/>
    <dgm:cxn modelId="{0250982E-ABB8-4A99-A775-4F2E37FF4701}" srcId="{7A6432AA-EFED-4DD1-8D54-5C2BD5E7374E}" destId="{6FAE2E42-FFD5-4970-93E4-C3379FA1637B}" srcOrd="3" destOrd="0" parTransId="{465EACD6-9BDA-43EF-9DB6-150E483A8B93}" sibTransId="{A6EB2EA9-A12E-4E58-BAC3-43DAC6EDFA5C}"/>
    <dgm:cxn modelId="{A8D26937-D719-4142-A0CA-F49A8FD53044}" type="presOf" srcId="{E29BE6B8-7A59-418A-9319-FB5563B4600C}" destId="{9AB1C9E2-AC4A-40A1-B09C-FD01261BA143}" srcOrd="0" destOrd="0" presId="urn:microsoft.com/office/officeart/2005/8/layout/cycle2"/>
    <dgm:cxn modelId="{71729A3B-14E6-4236-8523-CA442843D76E}" type="presOf" srcId="{83C00A82-E3AF-44F9-8E4B-04D04FCBEEDB}" destId="{291DFC89-56B2-4240-ADA6-CC7F2CF075DF}" srcOrd="0" destOrd="0" presId="urn:microsoft.com/office/officeart/2005/8/layout/cycle2"/>
    <dgm:cxn modelId="{B4ED8364-1CB1-41CA-B36D-2E4FDEA8AF25}" type="presOf" srcId="{042AB6F2-27A2-4959-8D0E-90F3B68E2DB5}" destId="{7FB5BA47-D7F0-44BF-951C-A463FB9887D3}" srcOrd="1" destOrd="0" presId="urn:microsoft.com/office/officeart/2005/8/layout/cycle2"/>
    <dgm:cxn modelId="{E82FA849-93AA-47CF-8237-D7D85F4DE138}" type="presOf" srcId="{A514B863-301E-4D6B-939C-5C0FCE75F6A5}" destId="{F9320840-827A-4F94-827D-2E3F11563B92}" srcOrd="0" destOrd="0" presId="urn:microsoft.com/office/officeart/2005/8/layout/cycle2"/>
    <dgm:cxn modelId="{4512594D-AAE8-4AA7-9E56-2F7BE1C3712E}" type="presOf" srcId="{2AF4D181-6849-434E-BF38-ED59A7017F1F}" destId="{532E2905-A137-41D8-94B6-433B96091A4F}" srcOrd="1" destOrd="0" presId="urn:microsoft.com/office/officeart/2005/8/layout/cycle2"/>
    <dgm:cxn modelId="{CECDC86E-6C9E-415E-8684-40E2FEE7261F}" srcId="{7A6432AA-EFED-4DD1-8D54-5C2BD5E7374E}" destId="{3CF742F2-1104-4861-AAB6-358DDF14647E}" srcOrd="1" destOrd="0" parTransId="{5A64F506-57D8-4553-9163-5A6647EEA6C3}" sibTransId="{8691D52C-447B-4C08-8AA3-36797B598451}"/>
    <dgm:cxn modelId="{EDEACB6E-F1AF-4496-A655-1A7F1185D1F9}" type="presOf" srcId="{2AF4D181-6849-434E-BF38-ED59A7017F1F}" destId="{16F51E2D-A949-4BC8-8A4D-7AC8E71FEB24}" srcOrd="0" destOrd="0" presId="urn:microsoft.com/office/officeart/2005/8/layout/cycle2"/>
    <dgm:cxn modelId="{3D11CA70-94E4-45ED-A03E-6FB56EBB2410}" srcId="{7A6432AA-EFED-4DD1-8D54-5C2BD5E7374E}" destId="{A514B863-301E-4D6B-939C-5C0FCE75F6A5}" srcOrd="5" destOrd="0" parTransId="{D428BAAD-1DEF-453E-800D-6DC9F8250E37}" sibTransId="{E29BE6B8-7A59-418A-9319-FB5563B4600C}"/>
    <dgm:cxn modelId="{3D31BC54-E989-4F33-8F9E-964C09EFC991}" type="presOf" srcId="{6FAE2E42-FFD5-4970-93E4-C3379FA1637B}" destId="{E2D2ED41-3445-40E0-AD8C-ACF91E7B38A3}" srcOrd="0" destOrd="0" presId="urn:microsoft.com/office/officeart/2005/8/layout/cycle2"/>
    <dgm:cxn modelId="{DEF5B255-5ABF-4457-9187-991CF8ACDA77}" type="presOf" srcId="{A6EB2EA9-A12E-4E58-BAC3-43DAC6EDFA5C}" destId="{F21C325E-568E-4DFD-98BB-9DAFFF54FB83}" srcOrd="1" destOrd="0" presId="urn:microsoft.com/office/officeart/2005/8/layout/cycle2"/>
    <dgm:cxn modelId="{9F94BA7A-EC05-46CB-80A9-565C54DB3277}" type="presOf" srcId="{7A6432AA-EFED-4DD1-8D54-5C2BD5E7374E}" destId="{BBC0071C-FDAF-4774-B5B2-F8039FF63071}" srcOrd="0" destOrd="0" presId="urn:microsoft.com/office/officeart/2005/8/layout/cycle2"/>
    <dgm:cxn modelId="{1AE22381-C58D-4CA5-BEA3-C186DF673757}" type="presOf" srcId="{83C00A82-E3AF-44F9-8E4B-04D04FCBEEDB}" destId="{16C48426-D300-4B8C-80A7-056C7D3C48CD}" srcOrd="1" destOrd="0" presId="urn:microsoft.com/office/officeart/2005/8/layout/cycle2"/>
    <dgm:cxn modelId="{01157982-59E2-464D-9CA5-ECB461BD32A2}" type="presOf" srcId="{3CF742F2-1104-4861-AAB6-358DDF14647E}" destId="{119A8DE9-3F71-4D3B-8B4D-094DC5927B68}" srcOrd="0" destOrd="0" presId="urn:microsoft.com/office/officeart/2005/8/layout/cycle2"/>
    <dgm:cxn modelId="{1C6FE3A2-1DD7-41FE-ABDF-3D104FE045D9}" type="presOf" srcId="{042AB6F2-27A2-4959-8D0E-90F3B68E2DB5}" destId="{310AB803-8558-4631-8CC4-3FDD297C4BCE}" srcOrd="0" destOrd="0" presId="urn:microsoft.com/office/officeart/2005/8/layout/cycle2"/>
    <dgm:cxn modelId="{0EDDE2B4-F4E2-400C-983E-BF4B9209D20C}" srcId="{7A6432AA-EFED-4DD1-8D54-5C2BD5E7374E}" destId="{F9EEAB28-562A-4D7E-BE52-8BD495DBE24F}" srcOrd="6" destOrd="0" parTransId="{5230E2B2-2D88-45E9-A665-983DF35B9950}" sibTransId="{042AB6F2-27A2-4959-8D0E-90F3B68E2DB5}"/>
    <dgm:cxn modelId="{F5F94BB7-1038-4543-A3CE-691C5D6168CE}" type="presOf" srcId="{E649768E-CDCE-40B6-87B8-502D5609BBB0}" destId="{8E863422-A40D-4028-9327-CE06C1BABEA0}" srcOrd="0" destOrd="0" presId="urn:microsoft.com/office/officeart/2005/8/layout/cycle2"/>
    <dgm:cxn modelId="{FB4028BA-E7F5-43A8-A038-8ADB408299EE}" srcId="{7A6432AA-EFED-4DD1-8D54-5C2BD5E7374E}" destId="{734552B9-410E-49B4-9D34-1075C6A86140}" srcOrd="0" destOrd="0" parTransId="{BFB6EBF4-9CBD-4668-B7E5-780A64CD8B6F}" sibTransId="{A51C7386-E18B-412F-8834-F9039977FA67}"/>
    <dgm:cxn modelId="{536366BD-4056-4186-8926-B3E7ED44BD03}" type="presOf" srcId="{E29BE6B8-7A59-418A-9319-FB5563B4600C}" destId="{7D5362C8-CEF7-4248-9EE2-2D700702B966}" srcOrd="1" destOrd="0" presId="urn:microsoft.com/office/officeart/2005/8/layout/cycle2"/>
    <dgm:cxn modelId="{987323C4-BBCE-4E57-BB88-A06DE82DF258}" type="presOf" srcId="{8691D52C-447B-4C08-8AA3-36797B598451}" destId="{301FA3EB-0986-4602-AFDF-8AEA73103EF7}" srcOrd="0" destOrd="0" presId="urn:microsoft.com/office/officeart/2005/8/layout/cycle2"/>
    <dgm:cxn modelId="{2EC0DEC7-A34E-4133-B8D5-A543AE4FC979}" type="presOf" srcId="{8691D52C-447B-4C08-8AA3-36797B598451}" destId="{E73487F9-BAD5-4465-9AC6-718942ED06A3}" srcOrd="1" destOrd="0" presId="urn:microsoft.com/office/officeart/2005/8/layout/cycle2"/>
    <dgm:cxn modelId="{F4C00DCA-55D7-4862-AB27-90F2150441A3}" type="presOf" srcId="{40986A79-B3A4-45E1-85A2-308675CCB42F}" destId="{EC237807-6DD1-4CE1-BE45-EE8ED2604331}" srcOrd="0" destOrd="0" presId="urn:microsoft.com/office/officeart/2005/8/layout/cycle2"/>
    <dgm:cxn modelId="{4CE5D0D1-CBC6-4F20-B88D-C93B299FDA57}" type="presOf" srcId="{A6EB2EA9-A12E-4E58-BAC3-43DAC6EDFA5C}" destId="{01B6A828-8784-409F-82A3-E690E06872AC}" srcOrd="0" destOrd="0" presId="urn:microsoft.com/office/officeart/2005/8/layout/cycle2"/>
    <dgm:cxn modelId="{C55717E0-43A4-4D38-91E4-C26D57DEF0FB}" type="presOf" srcId="{F9EEAB28-562A-4D7E-BE52-8BD495DBE24F}" destId="{3A6E5333-4ED8-46E0-9CB3-34A572A6EFD1}" srcOrd="0" destOrd="0" presId="urn:microsoft.com/office/officeart/2005/8/layout/cycle2"/>
    <dgm:cxn modelId="{2C5B5AE8-4C62-4B64-8348-0469A3A36855}" type="presOf" srcId="{A51C7386-E18B-412F-8834-F9039977FA67}" destId="{53CBB09A-53B4-46F6-9A41-C16A8A7429B5}" srcOrd="1" destOrd="0" presId="urn:microsoft.com/office/officeart/2005/8/layout/cycle2"/>
    <dgm:cxn modelId="{A65B21ED-68DB-438A-9340-38CC1B99BF04}" type="presOf" srcId="{734552B9-410E-49B4-9D34-1075C6A86140}" destId="{B4D86C30-4CF1-4086-93BA-E017C598BB50}" srcOrd="0" destOrd="0" presId="urn:microsoft.com/office/officeart/2005/8/layout/cycle2"/>
    <dgm:cxn modelId="{959F7785-4D44-4CAE-88D2-EE26F5D7C856}" type="presParOf" srcId="{BBC0071C-FDAF-4774-B5B2-F8039FF63071}" destId="{B4D86C30-4CF1-4086-93BA-E017C598BB50}" srcOrd="0" destOrd="0" presId="urn:microsoft.com/office/officeart/2005/8/layout/cycle2"/>
    <dgm:cxn modelId="{A2226BE8-54FC-4648-B87B-34659E457F93}" type="presParOf" srcId="{BBC0071C-FDAF-4774-B5B2-F8039FF63071}" destId="{688A9951-0B09-41BB-B0A2-29E0A509B0F3}" srcOrd="1" destOrd="0" presId="urn:microsoft.com/office/officeart/2005/8/layout/cycle2"/>
    <dgm:cxn modelId="{D13A61F7-6F8E-4CE4-AEF5-B966BFE27F1A}" type="presParOf" srcId="{688A9951-0B09-41BB-B0A2-29E0A509B0F3}" destId="{53CBB09A-53B4-46F6-9A41-C16A8A7429B5}" srcOrd="0" destOrd="0" presId="urn:microsoft.com/office/officeart/2005/8/layout/cycle2"/>
    <dgm:cxn modelId="{35E9E9BB-5DF8-40E3-B7A6-EA71FCD56DE1}" type="presParOf" srcId="{BBC0071C-FDAF-4774-B5B2-F8039FF63071}" destId="{119A8DE9-3F71-4D3B-8B4D-094DC5927B68}" srcOrd="2" destOrd="0" presId="urn:microsoft.com/office/officeart/2005/8/layout/cycle2"/>
    <dgm:cxn modelId="{7541B398-7993-4347-BBC5-7A14A50D0C04}" type="presParOf" srcId="{BBC0071C-FDAF-4774-B5B2-F8039FF63071}" destId="{301FA3EB-0986-4602-AFDF-8AEA73103EF7}" srcOrd="3" destOrd="0" presId="urn:microsoft.com/office/officeart/2005/8/layout/cycle2"/>
    <dgm:cxn modelId="{08BC4323-7A50-4B1E-9C7B-79977F2E620F}" type="presParOf" srcId="{301FA3EB-0986-4602-AFDF-8AEA73103EF7}" destId="{E73487F9-BAD5-4465-9AC6-718942ED06A3}" srcOrd="0" destOrd="0" presId="urn:microsoft.com/office/officeart/2005/8/layout/cycle2"/>
    <dgm:cxn modelId="{62AE85CE-EF27-4792-B2E0-2AF0A97814BC}" type="presParOf" srcId="{BBC0071C-FDAF-4774-B5B2-F8039FF63071}" destId="{8E863422-A40D-4028-9327-CE06C1BABEA0}" srcOrd="4" destOrd="0" presId="urn:microsoft.com/office/officeart/2005/8/layout/cycle2"/>
    <dgm:cxn modelId="{100BCE7F-2F72-438A-A8A0-465DDA9580A0}" type="presParOf" srcId="{BBC0071C-FDAF-4774-B5B2-F8039FF63071}" destId="{16F51E2D-A949-4BC8-8A4D-7AC8E71FEB24}" srcOrd="5" destOrd="0" presId="urn:microsoft.com/office/officeart/2005/8/layout/cycle2"/>
    <dgm:cxn modelId="{508FCBCE-DD34-443E-9BCC-8D0369752992}" type="presParOf" srcId="{16F51E2D-A949-4BC8-8A4D-7AC8E71FEB24}" destId="{532E2905-A137-41D8-94B6-433B96091A4F}" srcOrd="0" destOrd="0" presId="urn:microsoft.com/office/officeart/2005/8/layout/cycle2"/>
    <dgm:cxn modelId="{BA8175BE-2357-46FD-BD42-5E94B6279774}" type="presParOf" srcId="{BBC0071C-FDAF-4774-B5B2-F8039FF63071}" destId="{E2D2ED41-3445-40E0-AD8C-ACF91E7B38A3}" srcOrd="6" destOrd="0" presId="urn:microsoft.com/office/officeart/2005/8/layout/cycle2"/>
    <dgm:cxn modelId="{FB3474D8-6DF7-4857-A42F-8C7AD0833315}" type="presParOf" srcId="{BBC0071C-FDAF-4774-B5B2-F8039FF63071}" destId="{01B6A828-8784-409F-82A3-E690E06872AC}" srcOrd="7" destOrd="0" presId="urn:microsoft.com/office/officeart/2005/8/layout/cycle2"/>
    <dgm:cxn modelId="{75FE85CA-64DE-4356-98C5-6ECE78FE0326}" type="presParOf" srcId="{01B6A828-8784-409F-82A3-E690E06872AC}" destId="{F21C325E-568E-4DFD-98BB-9DAFFF54FB83}" srcOrd="0" destOrd="0" presId="urn:microsoft.com/office/officeart/2005/8/layout/cycle2"/>
    <dgm:cxn modelId="{F3E180E3-1447-46CB-92E2-F27C82D2C2DB}" type="presParOf" srcId="{BBC0071C-FDAF-4774-B5B2-F8039FF63071}" destId="{EC237807-6DD1-4CE1-BE45-EE8ED2604331}" srcOrd="8" destOrd="0" presId="urn:microsoft.com/office/officeart/2005/8/layout/cycle2"/>
    <dgm:cxn modelId="{3C0C4265-C5BE-4503-9866-B54ED2C14E79}" type="presParOf" srcId="{BBC0071C-FDAF-4774-B5B2-F8039FF63071}" destId="{291DFC89-56B2-4240-ADA6-CC7F2CF075DF}" srcOrd="9" destOrd="0" presId="urn:microsoft.com/office/officeart/2005/8/layout/cycle2"/>
    <dgm:cxn modelId="{E2C61D8E-30BF-4C03-8822-4AEEC89A3692}" type="presParOf" srcId="{291DFC89-56B2-4240-ADA6-CC7F2CF075DF}" destId="{16C48426-D300-4B8C-80A7-056C7D3C48CD}" srcOrd="0" destOrd="0" presId="urn:microsoft.com/office/officeart/2005/8/layout/cycle2"/>
    <dgm:cxn modelId="{870F537F-BFBE-4504-B939-B6636C97B470}" type="presParOf" srcId="{BBC0071C-FDAF-4774-B5B2-F8039FF63071}" destId="{F9320840-827A-4F94-827D-2E3F11563B92}" srcOrd="10" destOrd="0" presId="urn:microsoft.com/office/officeart/2005/8/layout/cycle2"/>
    <dgm:cxn modelId="{C24F9621-AC2F-4462-9333-601BD92D4586}" type="presParOf" srcId="{BBC0071C-FDAF-4774-B5B2-F8039FF63071}" destId="{9AB1C9E2-AC4A-40A1-B09C-FD01261BA143}" srcOrd="11" destOrd="0" presId="urn:microsoft.com/office/officeart/2005/8/layout/cycle2"/>
    <dgm:cxn modelId="{E76D2239-02A1-4F99-BF7B-C14AFFC68AF6}" type="presParOf" srcId="{9AB1C9E2-AC4A-40A1-B09C-FD01261BA143}" destId="{7D5362C8-CEF7-4248-9EE2-2D700702B966}" srcOrd="0" destOrd="0" presId="urn:microsoft.com/office/officeart/2005/8/layout/cycle2"/>
    <dgm:cxn modelId="{CE6499CC-2461-4474-AE19-3E74526F41EB}" type="presParOf" srcId="{BBC0071C-FDAF-4774-B5B2-F8039FF63071}" destId="{3A6E5333-4ED8-46E0-9CB3-34A572A6EFD1}" srcOrd="12" destOrd="0" presId="urn:microsoft.com/office/officeart/2005/8/layout/cycle2"/>
    <dgm:cxn modelId="{C4417691-B880-4BBC-9AB6-B81D75C47FEA}" type="presParOf" srcId="{BBC0071C-FDAF-4774-B5B2-F8039FF63071}" destId="{310AB803-8558-4631-8CC4-3FDD297C4BCE}" srcOrd="13" destOrd="0" presId="urn:microsoft.com/office/officeart/2005/8/layout/cycle2"/>
    <dgm:cxn modelId="{E383F185-1007-4DBE-8381-375C24A14B88}" type="presParOf" srcId="{310AB803-8558-4631-8CC4-3FDD297C4BCE}" destId="{7FB5BA47-D7F0-44BF-951C-A463FB9887D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80910D-1EBD-4E54-9FAD-227CA8DED4C7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3775B67A-ED55-496F-93FB-A1A785B117B5}">
      <dgm:prSet/>
      <dgm:spPr/>
      <dgm:t>
        <a:bodyPr/>
        <a:lstStyle/>
        <a:p>
          <a:r>
            <a:rPr lang="nl-NL"/>
            <a:t>Het probleem </a:t>
          </a:r>
        </a:p>
      </dgm:t>
    </dgm:pt>
    <dgm:pt modelId="{DBA4D949-7881-4021-A886-1F3D9695156B}" type="parTrans" cxnId="{51CD7BC8-C996-4964-A7C6-EBE85A53DCC3}">
      <dgm:prSet/>
      <dgm:spPr/>
      <dgm:t>
        <a:bodyPr/>
        <a:lstStyle/>
        <a:p>
          <a:endParaRPr lang="nl-NL"/>
        </a:p>
      </dgm:t>
    </dgm:pt>
    <dgm:pt modelId="{1233A5FD-249F-482D-B8F9-61960D5779B9}" type="sibTrans" cxnId="{51CD7BC8-C996-4964-A7C6-EBE85A53DCC3}">
      <dgm:prSet/>
      <dgm:spPr/>
      <dgm:t>
        <a:bodyPr/>
        <a:lstStyle/>
        <a:p>
          <a:endParaRPr lang="nl-NL"/>
        </a:p>
      </dgm:t>
    </dgm:pt>
    <dgm:pt modelId="{723A475C-AA21-41FF-9859-1B22F78416E0}">
      <dgm:prSet/>
      <dgm:spPr/>
      <dgm:t>
        <a:bodyPr/>
        <a:lstStyle/>
        <a:p>
          <a:r>
            <a:rPr lang="nl-NL"/>
            <a:t>Wát.. Slavernij?</a:t>
          </a:r>
        </a:p>
      </dgm:t>
    </dgm:pt>
    <dgm:pt modelId="{8BBF1C5C-568F-45AF-AE23-1FA12236E9C9}" type="parTrans" cxnId="{6C45EEF2-056C-4C8D-84F9-3AB5B9D83B2F}">
      <dgm:prSet/>
      <dgm:spPr/>
      <dgm:t>
        <a:bodyPr/>
        <a:lstStyle/>
        <a:p>
          <a:endParaRPr lang="nl-NL"/>
        </a:p>
      </dgm:t>
    </dgm:pt>
    <dgm:pt modelId="{1D953A8E-56D9-4CEC-9CAE-3E06C367BD9D}" type="sibTrans" cxnId="{6C45EEF2-056C-4C8D-84F9-3AB5B9D83B2F}">
      <dgm:prSet/>
      <dgm:spPr/>
      <dgm:t>
        <a:bodyPr/>
        <a:lstStyle/>
        <a:p>
          <a:endParaRPr lang="nl-NL"/>
        </a:p>
      </dgm:t>
    </dgm:pt>
    <dgm:pt modelId="{05710B25-32F0-4B49-80CD-EBFA1CA6623A}">
      <dgm:prSet/>
      <dgm:spPr/>
      <dgm:t>
        <a:bodyPr/>
        <a:lstStyle/>
        <a:p>
          <a:r>
            <a:rPr lang="nl-NL" dirty="0"/>
            <a:t>Tony’s route naar 100% slaafvrije chocolade.</a:t>
          </a:r>
        </a:p>
      </dgm:t>
    </dgm:pt>
    <dgm:pt modelId="{13DDC620-F76E-4530-BC25-9E914BA235EC}" type="parTrans" cxnId="{EBE7D91B-3902-4328-AF7C-72CB0DDA3F3B}">
      <dgm:prSet/>
      <dgm:spPr/>
      <dgm:t>
        <a:bodyPr/>
        <a:lstStyle/>
        <a:p>
          <a:endParaRPr lang="nl-NL"/>
        </a:p>
      </dgm:t>
    </dgm:pt>
    <dgm:pt modelId="{1FFA6C05-D64D-4ACB-887C-319F067A5A3E}" type="sibTrans" cxnId="{EBE7D91B-3902-4328-AF7C-72CB0DDA3F3B}">
      <dgm:prSet/>
      <dgm:spPr/>
      <dgm:t>
        <a:bodyPr/>
        <a:lstStyle/>
        <a:p>
          <a:endParaRPr lang="nl-NL"/>
        </a:p>
      </dgm:t>
    </dgm:pt>
    <dgm:pt modelId="{7BB75FE2-58F7-42DE-AE0F-18872DBD4D1C}">
      <dgm:prSet/>
      <dgm:spPr/>
      <dgm:t>
        <a:bodyPr/>
        <a:lstStyle/>
        <a:p>
          <a:r>
            <a:rPr lang="nl-NL"/>
            <a:t>Tony’s 5 spelregels voor slaafvrije cacao</a:t>
          </a:r>
        </a:p>
      </dgm:t>
    </dgm:pt>
    <dgm:pt modelId="{86A9947D-EF80-4CB6-989C-33739F69AB63}" type="parTrans" cxnId="{41321C06-45F4-4290-8A4E-8E05C9FCB4EF}">
      <dgm:prSet/>
      <dgm:spPr/>
      <dgm:t>
        <a:bodyPr/>
        <a:lstStyle/>
        <a:p>
          <a:endParaRPr lang="nl-NL"/>
        </a:p>
      </dgm:t>
    </dgm:pt>
    <dgm:pt modelId="{4A94197D-A607-45E2-8EBA-14595820D090}" type="sibTrans" cxnId="{41321C06-45F4-4290-8A4E-8E05C9FCB4EF}">
      <dgm:prSet/>
      <dgm:spPr/>
      <dgm:t>
        <a:bodyPr/>
        <a:lstStyle/>
        <a:p>
          <a:endParaRPr lang="nl-NL"/>
        </a:p>
      </dgm:t>
    </dgm:pt>
    <dgm:pt modelId="{74E8272C-68C6-4167-97D2-B9109EA861DA}">
      <dgm:prSet/>
      <dgm:spPr/>
      <dgm:t>
        <a:bodyPr/>
        <a:lstStyle/>
        <a:p>
          <a:r>
            <a:rPr lang="nl-NL"/>
            <a:t>Kijk wat jij kunt doen</a:t>
          </a:r>
        </a:p>
      </dgm:t>
    </dgm:pt>
    <dgm:pt modelId="{B6779B3A-FED9-49BA-8170-B76F868A9834}" type="parTrans" cxnId="{27A506C4-5FA5-4FD7-9075-08ADAA7A2F9C}">
      <dgm:prSet/>
      <dgm:spPr/>
      <dgm:t>
        <a:bodyPr/>
        <a:lstStyle/>
        <a:p>
          <a:endParaRPr lang="nl-NL"/>
        </a:p>
      </dgm:t>
    </dgm:pt>
    <dgm:pt modelId="{4FB84666-9E3C-4E77-9C8E-89E5F32A4589}" type="sibTrans" cxnId="{27A506C4-5FA5-4FD7-9075-08ADAA7A2F9C}">
      <dgm:prSet/>
      <dgm:spPr/>
      <dgm:t>
        <a:bodyPr/>
        <a:lstStyle/>
        <a:p>
          <a:endParaRPr lang="nl-NL"/>
        </a:p>
      </dgm:t>
    </dgm:pt>
    <dgm:pt modelId="{E9999040-943D-4D21-9056-2EDBF0E072DF}" type="pres">
      <dgm:prSet presAssocID="{C580910D-1EBD-4E54-9FAD-227CA8DED4C7}" presName="linear" presStyleCnt="0">
        <dgm:presLayoutVars>
          <dgm:animLvl val="lvl"/>
          <dgm:resizeHandles val="exact"/>
        </dgm:presLayoutVars>
      </dgm:prSet>
      <dgm:spPr/>
    </dgm:pt>
    <dgm:pt modelId="{DAB98C0B-5A98-4C68-A705-0C140868C6FD}" type="pres">
      <dgm:prSet presAssocID="{3775B67A-ED55-496F-93FB-A1A785B117B5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909AE5D-D2B5-4F8E-9C32-2421369C3C0A}" type="pres">
      <dgm:prSet presAssocID="{1233A5FD-249F-482D-B8F9-61960D5779B9}" presName="spacer" presStyleCnt="0"/>
      <dgm:spPr/>
    </dgm:pt>
    <dgm:pt modelId="{20977EBA-2D29-4FF3-8801-5A01ED672322}" type="pres">
      <dgm:prSet presAssocID="{723A475C-AA21-41FF-9859-1B22F78416E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EADFB5A-B60B-4F00-84A2-4C66B3283A52}" type="pres">
      <dgm:prSet presAssocID="{1D953A8E-56D9-4CEC-9CAE-3E06C367BD9D}" presName="spacer" presStyleCnt="0"/>
      <dgm:spPr/>
    </dgm:pt>
    <dgm:pt modelId="{C29A0BE9-60E4-47B8-8C0E-6C1DE041A2BB}" type="pres">
      <dgm:prSet presAssocID="{05710B25-32F0-4B49-80CD-EBFA1CA6623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DD498DE-0303-43DE-99E8-BCD5D7A8158E}" type="pres">
      <dgm:prSet presAssocID="{1FFA6C05-D64D-4ACB-887C-319F067A5A3E}" presName="spacer" presStyleCnt="0"/>
      <dgm:spPr/>
    </dgm:pt>
    <dgm:pt modelId="{599EC02D-4960-4DD9-997F-26FDE8EDFB03}" type="pres">
      <dgm:prSet presAssocID="{7BB75FE2-58F7-42DE-AE0F-18872DBD4D1C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38BD85DE-7ED0-4914-9DC7-D65E7CD66797}" type="pres">
      <dgm:prSet presAssocID="{4A94197D-A607-45E2-8EBA-14595820D090}" presName="spacer" presStyleCnt="0"/>
      <dgm:spPr/>
    </dgm:pt>
    <dgm:pt modelId="{FD591FCF-46C9-4FC7-8916-138BA41C3501}" type="pres">
      <dgm:prSet presAssocID="{74E8272C-68C6-4167-97D2-B9109EA861DA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41321C06-45F4-4290-8A4E-8E05C9FCB4EF}" srcId="{C580910D-1EBD-4E54-9FAD-227CA8DED4C7}" destId="{7BB75FE2-58F7-42DE-AE0F-18872DBD4D1C}" srcOrd="3" destOrd="0" parTransId="{86A9947D-EF80-4CB6-989C-33739F69AB63}" sibTransId="{4A94197D-A607-45E2-8EBA-14595820D090}"/>
    <dgm:cxn modelId="{C9AEE108-5DC0-4106-AC0E-D8D2F5F70542}" type="presOf" srcId="{C580910D-1EBD-4E54-9FAD-227CA8DED4C7}" destId="{E9999040-943D-4D21-9056-2EDBF0E072DF}" srcOrd="0" destOrd="0" presId="urn:microsoft.com/office/officeart/2005/8/layout/vList2"/>
    <dgm:cxn modelId="{EBE7D91B-3902-4328-AF7C-72CB0DDA3F3B}" srcId="{C580910D-1EBD-4E54-9FAD-227CA8DED4C7}" destId="{05710B25-32F0-4B49-80CD-EBFA1CA6623A}" srcOrd="2" destOrd="0" parTransId="{13DDC620-F76E-4530-BC25-9E914BA235EC}" sibTransId="{1FFA6C05-D64D-4ACB-887C-319F067A5A3E}"/>
    <dgm:cxn modelId="{A7D0163A-2D91-4085-BA60-0F3A3D2AC042}" type="presOf" srcId="{7BB75FE2-58F7-42DE-AE0F-18872DBD4D1C}" destId="{599EC02D-4960-4DD9-997F-26FDE8EDFB03}" srcOrd="0" destOrd="0" presId="urn:microsoft.com/office/officeart/2005/8/layout/vList2"/>
    <dgm:cxn modelId="{E944F589-16D0-4FB6-8EC8-343E08253441}" type="presOf" srcId="{3775B67A-ED55-496F-93FB-A1A785B117B5}" destId="{DAB98C0B-5A98-4C68-A705-0C140868C6FD}" srcOrd="0" destOrd="0" presId="urn:microsoft.com/office/officeart/2005/8/layout/vList2"/>
    <dgm:cxn modelId="{27A506C4-5FA5-4FD7-9075-08ADAA7A2F9C}" srcId="{C580910D-1EBD-4E54-9FAD-227CA8DED4C7}" destId="{74E8272C-68C6-4167-97D2-B9109EA861DA}" srcOrd="4" destOrd="0" parTransId="{B6779B3A-FED9-49BA-8170-B76F868A9834}" sibTransId="{4FB84666-9E3C-4E77-9C8E-89E5F32A4589}"/>
    <dgm:cxn modelId="{51CD7BC8-C996-4964-A7C6-EBE85A53DCC3}" srcId="{C580910D-1EBD-4E54-9FAD-227CA8DED4C7}" destId="{3775B67A-ED55-496F-93FB-A1A785B117B5}" srcOrd="0" destOrd="0" parTransId="{DBA4D949-7881-4021-A886-1F3D9695156B}" sibTransId="{1233A5FD-249F-482D-B8F9-61960D5779B9}"/>
    <dgm:cxn modelId="{07F2C2CB-E6E4-4128-9158-7DB03AC84724}" type="presOf" srcId="{74E8272C-68C6-4167-97D2-B9109EA861DA}" destId="{FD591FCF-46C9-4FC7-8916-138BA41C3501}" srcOrd="0" destOrd="0" presId="urn:microsoft.com/office/officeart/2005/8/layout/vList2"/>
    <dgm:cxn modelId="{E3E8D6E7-DF50-4358-B883-530CD330C497}" type="presOf" srcId="{05710B25-32F0-4B49-80CD-EBFA1CA6623A}" destId="{C29A0BE9-60E4-47B8-8C0E-6C1DE041A2BB}" srcOrd="0" destOrd="0" presId="urn:microsoft.com/office/officeart/2005/8/layout/vList2"/>
    <dgm:cxn modelId="{6C45EEF2-056C-4C8D-84F9-3AB5B9D83B2F}" srcId="{C580910D-1EBD-4E54-9FAD-227CA8DED4C7}" destId="{723A475C-AA21-41FF-9859-1B22F78416E0}" srcOrd="1" destOrd="0" parTransId="{8BBF1C5C-568F-45AF-AE23-1FA12236E9C9}" sibTransId="{1D953A8E-56D9-4CEC-9CAE-3E06C367BD9D}"/>
    <dgm:cxn modelId="{5C034FFA-622B-43F5-B3DE-AB3C130E6186}" type="presOf" srcId="{723A475C-AA21-41FF-9859-1B22F78416E0}" destId="{20977EBA-2D29-4FF3-8801-5A01ED672322}" srcOrd="0" destOrd="0" presId="urn:microsoft.com/office/officeart/2005/8/layout/vList2"/>
    <dgm:cxn modelId="{B9F43FAD-76F4-4CD8-8515-ECE719DD4420}" type="presParOf" srcId="{E9999040-943D-4D21-9056-2EDBF0E072DF}" destId="{DAB98C0B-5A98-4C68-A705-0C140868C6FD}" srcOrd="0" destOrd="0" presId="urn:microsoft.com/office/officeart/2005/8/layout/vList2"/>
    <dgm:cxn modelId="{A61DFDC7-BD03-4EAB-9F91-5F411E6BB93A}" type="presParOf" srcId="{E9999040-943D-4D21-9056-2EDBF0E072DF}" destId="{8909AE5D-D2B5-4F8E-9C32-2421369C3C0A}" srcOrd="1" destOrd="0" presId="urn:microsoft.com/office/officeart/2005/8/layout/vList2"/>
    <dgm:cxn modelId="{EC9DDA93-136F-4C28-87A3-30EE176763AA}" type="presParOf" srcId="{E9999040-943D-4D21-9056-2EDBF0E072DF}" destId="{20977EBA-2D29-4FF3-8801-5A01ED672322}" srcOrd="2" destOrd="0" presId="urn:microsoft.com/office/officeart/2005/8/layout/vList2"/>
    <dgm:cxn modelId="{A03A6AD1-2344-493F-A606-32A37FE796B9}" type="presParOf" srcId="{E9999040-943D-4D21-9056-2EDBF0E072DF}" destId="{9EADFB5A-B60B-4F00-84A2-4C66B3283A52}" srcOrd="3" destOrd="0" presId="urn:microsoft.com/office/officeart/2005/8/layout/vList2"/>
    <dgm:cxn modelId="{21F7C565-5445-4AFC-BF37-00A7E35DDCD6}" type="presParOf" srcId="{E9999040-943D-4D21-9056-2EDBF0E072DF}" destId="{C29A0BE9-60E4-47B8-8C0E-6C1DE041A2BB}" srcOrd="4" destOrd="0" presId="urn:microsoft.com/office/officeart/2005/8/layout/vList2"/>
    <dgm:cxn modelId="{C802A373-BA81-4D2B-96B2-FBE70F5019F9}" type="presParOf" srcId="{E9999040-943D-4D21-9056-2EDBF0E072DF}" destId="{ADD498DE-0303-43DE-99E8-BCD5D7A8158E}" srcOrd="5" destOrd="0" presId="urn:microsoft.com/office/officeart/2005/8/layout/vList2"/>
    <dgm:cxn modelId="{0FA12BA9-E761-4309-9346-358284A1C848}" type="presParOf" srcId="{E9999040-943D-4D21-9056-2EDBF0E072DF}" destId="{599EC02D-4960-4DD9-997F-26FDE8EDFB03}" srcOrd="6" destOrd="0" presId="urn:microsoft.com/office/officeart/2005/8/layout/vList2"/>
    <dgm:cxn modelId="{4B5926A6-901A-40DE-BE11-B81A4588BB0C}" type="presParOf" srcId="{E9999040-943D-4D21-9056-2EDBF0E072DF}" destId="{38BD85DE-7ED0-4914-9DC7-D65E7CD66797}" srcOrd="7" destOrd="0" presId="urn:microsoft.com/office/officeart/2005/8/layout/vList2"/>
    <dgm:cxn modelId="{FDC1E912-A78B-4159-ADBA-1B781B535302}" type="presParOf" srcId="{E9999040-943D-4D21-9056-2EDBF0E072DF}" destId="{FD591FCF-46C9-4FC7-8916-138BA41C350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C38601-9ED3-4ED3-8F53-B4FDCB6557E0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FA27524B-78E5-4C1B-BFEE-8E7F1879F66B}">
      <dgm:prSet/>
      <dgm:spPr/>
      <dgm:t>
        <a:bodyPr/>
        <a:lstStyle/>
        <a:p>
          <a:r>
            <a:rPr lang="nl-NL" b="1"/>
            <a:t>Tony’s 5 spelregels</a:t>
          </a:r>
          <a:endParaRPr lang="nl-NL"/>
        </a:p>
      </dgm:t>
    </dgm:pt>
    <dgm:pt modelId="{E13CC6B6-79CE-4F6E-A466-B9FD73F2EE64}" type="parTrans" cxnId="{86090A45-D9B7-4DAA-8E01-BA862A5DFF26}">
      <dgm:prSet/>
      <dgm:spPr/>
      <dgm:t>
        <a:bodyPr/>
        <a:lstStyle/>
        <a:p>
          <a:endParaRPr lang="nl-NL"/>
        </a:p>
      </dgm:t>
    </dgm:pt>
    <dgm:pt modelId="{84538444-2BF7-49CE-8DDF-D03591A8DF27}" type="sibTrans" cxnId="{86090A45-D9B7-4DAA-8E01-BA862A5DFF26}">
      <dgm:prSet/>
      <dgm:spPr/>
      <dgm:t>
        <a:bodyPr/>
        <a:lstStyle/>
        <a:p>
          <a:endParaRPr lang="nl-NL"/>
        </a:p>
      </dgm:t>
    </dgm:pt>
    <dgm:pt modelId="{6A13F86A-E2F7-40D5-ADE6-594B9A310EC4}">
      <dgm:prSet/>
      <dgm:spPr/>
      <dgm:t>
        <a:bodyPr/>
        <a:lstStyle/>
        <a:p>
          <a:r>
            <a:rPr lang="nl-NL" dirty="0"/>
            <a:t>Traceerbare bonen</a:t>
          </a:r>
        </a:p>
      </dgm:t>
    </dgm:pt>
    <dgm:pt modelId="{3AFE19ED-E47F-4995-8B7C-EFEBE01DA576}" type="parTrans" cxnId="{759DE865-5A73-466D-AA00-FFE8B07CFBE8}">
      <dgm:prSet/>
      <dgm:spPr/>
      <dgm:t>
        <a:bodyPr/>
        <a:lstStyle/>
        <a:p>
          <a:endParaRPr lang="nl-NL"/>
        </a:p>
      </dgm:t>
    </dgm:pt>
    <dgm:pt modelId="{F15D8043-11B0-41C7-9E14-A0CBA47A0A2D}" type="sibTrans" cxnId="{759DE865-5A73-466D-AA00-FFE8B07CFBE8}">
      <dgm:prSet/>
      <dgm:spPr/>
      <dgm:t>
        <a:bodyPr/>
        <a:lstStyle/>
        <a:p>
          <a:endParaRPr lang="nl-NL"/>
        </a:p>
      </dgm:t>
    </dgm:pt>
    <dgm:pt modelId="{6D7E4AB2-2291-464F-96A4-A00C16C00C30}">
      <dgm:prSet/>
      <dgm:spPr/>
      <dgm:t>
        <a:bodyPr/>
        <a:lstStyle/>
        <a:p>
          <a:r>
            <a:rPr lang="nl-NL"/>
            <a:t>’N hogere prijs</a:t>
          </a:r>
        </a:p>
      </dgm:t>
    </dgm:pt>
    <dgm:pt modelId="{58BC9535-5619-48D1-9A46-4EE69EF5F2DF}" type="parTrans" cxnId="{96027D2D-AFB4-4A03-AE0E-759FB5DEA5B8}">
      <dgm:prSet/>
      <dgm:spPr/>
      <dgm:t>
        <a:bodyPr/>
        <a:lstStyle/>
        <a:p>
          <a:endParaRPr lang="nl-NL"/>
        </a:p>
      </dgm:t>
    </dgm:pt>
    <dgm:pt modelId="{23391C8E-6416-44F1-A149-3679DDC239F1}" type="sibTrans" cxnId="{96027D2D-AFB4-4A03-AE0E-759FB5DEA5B8}">
      <dgm:prSet/>
      <dgm:spPr/>
      <dgm:t>
        <a:bodyPr/>
        <a:lstStyle/>
        <a:p>
          <a:endParaRPr lang="nl-NL"/>
        </a:p>
      </dgm:t>
    </dgm:pt>
    <dgm:pt modelId="{B92D983C-ACC8-4C7B-AD91-2F1EDEF3FCA8}">
      <dgm:prSet/>
      <dgm:spPr/>
      <dgm:t>
        <a:bodyPr/>
        <a:lstStyle/>
        <a:p>
          <a:r>
            <a:rPr lang="nl-NL"/>
            <a:t>Investeer in sterke boeren en professionele boerencoöperaties</a:t>
          </a:r>
        </a:p>
      </dgm:t>
    </dgm:pt>
    <dgm:pt modelId="{C6C89204-9BF4-45E3-BC93-9CE1ED635FFC}" type="parTrans" cxnId="{5F389A82-6B4B-4A4B-BFA6-E0916C50AA27}">
      <dgm:prSet/>
      <dgm:spPr/>
      <dgm:t>
        <a:bodyPr/>
        <a:lstStyle/>
        <a:p>
          <a:endParaRPr lang="nl-NL"/>
        </a:p>
      </dgm:t>
    </dgm:pt>
    <dgm:pt modelId="{957531AE-8037-4BEC-8400-345EECDC83A6}" type="sibTrans" cxnId="{5F389A82-6B4B-4A4B-BFA6-E0916C50AA27}">
      <dgm:prSet/>
      <dgm:spPr/>
      <dgm:t>
        <a:bodyPr/>
        <a:lstStyle/>
        <a:p>
          <a:endParaRPr lang="nl-NL"/>
        </a:p>
      </dgm:t>
    </dgm:pt>
    <dgm:pt modelId="{FC5B832B-E07E-4AF1-8114-DE55F2FD014E}">
      <dgm:prSet/>
      <dgm:spPr/>
      <dgm:t>
        <a:bodyPr/>
        <a:lstStyle/>
        <a:p>
          <a:r>
            <a:rPr lang="nl-NL"/>
            <a:t>De lange termijn</a:t>
          </a:r>
        </a:p>
      </dgm:t>
    </dgm:pt>
    <dgm:pt modelId="{0CFB880F-B61F-43EA-810C-3FBCB534203A}" type="parTrans" cxnId="{4CB8EC1B-609D-47BB-8FC7-341E55B7328B}">
      <dgm:prSet/>
      <dgm:spPr/>
      <dgm:t>
        <a:bodyPr/>
        <a:lstStyle/>
        <a:p>
          <a:endParaRPr lang="nl-NL"/>
        </a:p>
      </dgm:t>
    </dgm:pt>
    <dgm:pt modelId="{87D06C05-778A-43E5-A0DB-9E88F130A052}" type="sibTrans" cxnId="{4CB8EC1B-609D-47BB-8FC7-341E55B7328B}">
      <dgm:prSet/>
      <dgm:spPr/>
      <dgm:t>
        <a:bodyPr/>
        <a:lstStyle/>
        <a:p>
          <a:endParaRPr lang="nl-NL"/>
        </a:p>
      </dgm:t>
    </dgm:pt>
    <dgm:pt modelId="{E66FCB7B-4747-49D4-8660-2AE53ECB590B}">
      <dgm:prSet/>
      <dgm:spPr/>
      <dgm:t>
        <a:bodyPr/>
        <a:lstStyle/>
        <a:p>
          <a:r>
            <a:rPr lang="nl-NL"/>
            <a:t>Betere productiviteit en minder afhankelijkheid van cacao</a:t>
          </a:r>
        </a:p>
      </dgm:t>
    </dgm:pt>
    <dgm:pt modelId="{718DE1BE-92D7-499B-B84B-86E107E1C609}" type="parTrans" cxnId="{4D78F9CE-155B-43CA-AEB5-9ACC725B857B}">
      <dgm:prSet/>
      <dgm:spPr/>
      <dgm:t>
        <a:bodyPr/>
        <a:lstStyle/>
        <a:p>
          <a:endParaRPr lang="nl-NL"/>
        </a:p>
      </dgm:t>
    </dgm:pt>
    <dgm:pt modelId="{5EE1CA45-793C-4341-A286-3C8A03CA0FC1}" type="sibTrans" cxnId="{4D78F9CE-155B-43CA-AEB5-9ACC725B857B}">
      <dgm:prSet/>
      <dgm:spPr/>
      <dgm:t>
        <a:bodyPr/>
        <a:lstStyle/>
        <a:p>
          <a:endParaRPr lang="nl-NL"/>
        </a:p>
      </dgm:t>
    </dgm:pt>
    <dgm:pt modelId="{10EE2E27-FF70-49DD-A5A3-4CAA4510BF3B}" type="pres">
      <dgm:prSet presAssocID="{38C38601-9ED3-4ED3-8F53-B4FDCB6557E0}" presName="Name0" presStyleCnt="0">
        <dgm:presLayoutVars>
          <dgm:dir/>
          <dgm:animLvl val="lvl"/>
          <dgm:resizeHandles val="exact"/>
        </dgm:presLayoutVars>
      </dgm:prSet>
      <dgm:spPr/>
    </dgm:pt>
    <dgm:pt modelId="{99EA46F5-7714-4334-AEA3-777176208149}" type="pres">
      <dgm:prSet presAssocID="{FA27524B-78E5-4C1B-BFEE-8E7F1879F66B}" presName="linNode" presStyleCnt="0"/>
      <dgm:spPr/>
    </dgm:pt>
    <dgm:pt modelId="{A059065D-B85E-4124-B829-19269A63C88B}" type="pres">
      <dgm:prSet presAssocID="{FA27524B-78E5-4C1B-BFEE-8E7F1879F66B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4BE341B0-5797-4786-BBE2-862585A5A999}" type="pres">
      <dgm:prSet presAssocID="{FA27524B-78E5-4C1B-BFEE-8E7F1879F66B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4CB8EC1B-609D-47BB-8FC7-341E55B7328B}" srcId="{FA27524B-78E5-4C1B-BFEE-8E7F1879F66B}" destId="{FC5B832B-E07E-4AF1-8114-DE55F2FD014E}" srcOrd="3" destOrd="0" parTransId="{0CFB880F-B61F-43EA-810C-3FBCB534203A}" sibTransId="{87D06C05-778A-43E5-A0DB-9E88F130A052}"/>
    <dgm:cxn modelId="{96027D2D-AFB4-4A03-AE0E-759FB5DEA5B8}" srcId="{FA27524B-78E5-4C1B-BFEE-8E7F1879F66B}" destId="{6D7E4AB2-2291-464F-96A4-A00C16C00C30}" srcOrd="1" destOrd="0" parTransId="{58BC9535-5619-48D1-9A46-4EE69EF5F2DF}" sibTransId="{23391C8E-6416-44F1-A149-3679DDC239F1}"/>
    <dgm:cxn modelId="{CF073C3A-5079-4041-B497-46617E5C5E99}" type="presOf" srcId="{6A13F86A-E2F7-40D5-ADE6-594B9A310EC4}" destId="{4BE341B0-5797-4786-BBE2-862585A5A999}" srcOrd="0" destOrd="0" presId="urn:microsoft.com/office/officeart/2005/8/layout/vList5"/>
    <dgm:cxn modelId="{86090A45-D9B7-4DAA-8E01-BA862A5DFF26}" srcId="{38C38601-9ED3-4ED3-8F53-B4FDCB6557E0}" destId="{FA27524B-78E5-4C1B-BFEE-8E7F1879F66B}" srcOrd="0" destOrd="0" parTransId="{E13CC6B6-79CE-4F6E-A466-B9FD73F2EE64}" sibTransId="{84538444-2BF7-49CE-8DDF-D03591A8DF27}"/>
    <dgm:cxn modelId="{759DE865-5A73-466D-AA00-FFE8B07CFBE8}" srcId="{FA27524B-78E5-4C1B-BFEE-8E7F1879F66B}" destId="{6A13F86A-E2F7-40D5-ADE6-594B9A310EC4}" srcOrd="0" destOrd="0" parTransId="{3AFE19ED-E47F-4995-8B7C-EFEBE01DA576}" sibTransId="{F15D8043-11B0-41C7-9E14-A0CBA47A0A2D}"/>
    <dgm:cxn modelId="{030DDD53-702D-455F-A6F5-EC85B4C0C461}" type="presOf" srcId="{FC5B832B-E07E-4AF1-8114-DE55F2FD014E}" destId="{4BE341B0-5797-4786-BBE2-862585A5A999}" srcOrd="0" destOrd="3" presId="urn:microsoft.com/office/officeart/2005/8/layout/vList5"/>
    <dgm:cxn modelId="{B5AF6F82-6EA5-4A24-9D96-F1E3062A213C}" type="presOf" srcId="{E66FCB7B-4747-49D4-8660-2AE53ECB590B}" destId="{4BE341B0-5797-4786-BBE2-862585A5A999}" srcOrd="0" destOrd="4" presId="urn:microsoft.com/office/officeart/2005/8/layout/vList5"/>
    <dgm:cxn modelId="{5F389A82-6B4B-4A4B-BFA6-E0916C50AA27}" srcId="{FA27524B-78E5-4C1B-BFEE-8E7F1879F66B}" destId="{B92D983C-ACC8-4C7B-AD91-2F1EDEF3FCA8}" srcOrd="2" destOrd="0" parTransId="{C6C89204-9BF4-45E3-BC93-9CE1ED635FFC}" sibTransId="{957531AE-8037-4BEC-8400-345EECDC83A6}"/>
    <dgm:cxn modelId="{2FA59C98-D446-48BF-800B-1CCDA4731B97}" type="presOf" srcId="{B92D983C-ACC8-4C7B-AD91-2F1EDEF3FCA8}" destId="{4BE341B0-5797-4786-BBE2-862585A5A999}" srcOrd="0" destOrd="2" presId="urn:microsoft.com/office/officeart/2005/8/layout/vList5"/>
    <dgm:cxn modelId="{BC0AE69E-ED7A-4FBA-B56B-DAE70A06F943}" type="presOf" srcId="{FA27524B-78E5-4C1B-BFEE-8E7F1879F66B}" destId="{A059065D-B85E-4124-B829-19269A63C88B}" srcOrd="0" destOrd="0" presId="urn:microsoft.com/office/officeart/2005/8/layout/vList5"/>
    <dgm:cxn modelId="{3AFF4ECB-B33A-4B84-B07D-EC5F9B657633}" type="presOf" srcId="{6D7E4AB2-2291-464F-96A4-A00C16C00C30}" destId="{4BE341B0-5797-4786-BBE2-862585A5A999}" srcOrd="0" destOrd="1" presId="urn:microsoft.com/office/officeart/2005/8/layout/vList5"/>
    <dgm:cxn modelId="{4D78F9CE-155B-43CA-AEB5-9ACC725B857B}" srcId="{FA27524B-78E5-4C1B-BFEE-8E7F1879F66B}" destId="{E66FCB7B-4747-49D4-8660-2AE53ECB590B}" srcOrd="4" destOrd="0" parTransId="{718DE1BE-92D7-499B-B84B-86E107E1C609}" sibTransId="{5EE1CA45-793C-4341-A286-3C8A03CA0FC1}"/>
    <dgm:cxn modelId="{A88A44E1-F0B6-4937-B6AF-FD75A884F3FC}" type="presOf" srcId="{38C38601-9ED3-4ED3-8F53-B4FDCB6557E0}" destId="{10EE2E27-FF70-49DD-A5A3-4CAA4510BF3B}" srcOrd="0" destOrd="0" presId="urn:microsoft.com/office/officeart/2005/8/layout/vList5"/>
    <dgm:cxn modelId="{9A0FBEBE-920F-4922-BAC0-7A4807B84BCE}" type="presParOf" srcId="{10EE2E27-FF70-49DD-A5A3-4CAA4510BF3B}" destId="{99EA46F5-7714-4334-AEA3-777176208149}" srcOrd="0" destOrd="0" presId="urn:microsoft.com/office/officeart/2005/8/layout/vList5"/>
    <dgm:cxn modelId="{1DAC6061-A0AE-464C-8794-3E9485BFB977}" type="presParOf" srcId="{99EA46F5-7714-4334-AEA3-777176208149}" destId="{A059065D-B85E-4124-B829-19269A63C88B}" srcOrd="0" destOrd="0" presId="urn:microsoft.com/office/officeart/2005/8/layout/vList5"/>
    <dgm:cxn modelId="{28BE2F15-7808-48E4-B3A1-4E990EF008EA}" type="presParOf" srcId="{99EA46F5-7714-4334-AEA3-777176208149}" destId="{4BE341B0-5797-4786-BBE2-862585A5A99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1CC848-013F-400F-A9BA-C0DA3A7DA00B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CC0516B5-BAAB-45C5-A5AE-9E5AC89FD1DA}">
      <dgm:prSet/>
      <dgm:spPr/>
      <dgm:t>
        <a:bodyPr/>
        <a:lstStyle/>
        <a:p>
          <a:r>
            <a:rPr lang="nl-NL" dirty="0"/>
            <a:t>Tony geeft zich aan als chocoladecrimineel </a:t>
          </a:r>
        </a:p>
      </dgm:t>
    </dgm:pt>
    <dgm:pt modelId="{488636CA-5755-4DF2-8CAB-524E427304CA}" type="parTrans" cxnId="{1767533E-FCF4-410E-9932-1D2541DA9A38}">
      <dgm:prSet/>
      <dgm:spPr/>
      <dgm:t>
        <a:bodyPr/>
        <a:lstStyle/>
        <a:p>
          <a:endParaRPr lang="nl-NL"/>
        </a:p>
      </dgm:t>
    </dgm:pt>
    <dgm:pt modelId="{4350DCE6-AE8A-4660-A343-BEE11973BAAF}" type="sibTrans" cxnId="{1767533E-FCF4-410E-9932-1D2541DA9A38}">
      <dgm:prSet/>
      <dgm:spPr/>
      <dgm:t>
        <a:bodyPr/>
        <a:lstStyle/>
        <a:p>
          <a:endParaRPr lang="nl-NL"/>
        </a:p>
      </dgm:t>
    </dgm:pt>
    <dgm:pt modelId="{0A0B1377-DEFE-4D0B-8408-3A60B4F92FCB}">
      <dgm:prSet/>
      <dgm:spPr/>
      <dgm:t>
        <a:bodyPr/>
        <a:lstStyle/>
        <a:p>
          <a:r>
            <a:rPr lang="nl-NL"/>
            <a:t>Teun opzoek naar getuigen</a:t>
          </a:r>
        </a:p>
      </dgm:t>
    </dgm:pt>
    <dgm:pt modelId="{C0AFAEAF-4D1A-414E-9D99-E280AB582040}" type="parTrans" cxnId="{E02A9D8C-E388-456D-AE7D-05885E0A1661}">
      <dgm:prSet/>
      <dgm:spPr/>
      <dgm:t>
        <a:bodyPr/>
        <a:lstStyle/>
        <a:p>
          <a:endParaRPr lang="nl-NL"/>
        </a:p>
      </dgm:t>
    </dgm:pt>
    <dgm:pt modelId="{58E1ABD7-D333-468E-B140-877CF7CB27C4}" type="sibTrans" cxnId="{E02A9D8C-E388-456D-AE7D-05885E0A1661}">
      <dgm:prSet/>
      <dgm:spPr/>
      <dgm:t>
        <a:bodyPr/>
        <a:lstStyle/>
        <a:p>
          <a:endParaRPr lang="nl-NL"/>
        </a:p>
      </dgm:t>
    </dgm:pt>
    <dgm:pt modelId="{BD2D450A-F6F3-49B3-9E3C-B9DDC17C5236}">
      <dgm:prSet/>
      <dgm:spPr/>
      <dgm:t>
        <a:bodyPr/>
        <a:lstStyle/>
        <a:p>
          <a:r>
            <a:rPr lang="nl-NL"/>
            <a:t>Eerste Tony’s reep een feit</a:t>
          </a:r>
        </a:p>
      </dgm:t>
    </dgm:pt>
    <dgm:pt modelId="{AB9E8A83-69E6-4EF8-BEEA-373B40BF2DD5}" type="parTrans" cxnId="{91FCE330-89DC-4080-AEA0-8258C402EF61}">
      <dgm:prSet/>
      <dgm:spPr/>
      <dgm:t>
        <a:bodyPr/>
        <a:lstStyle/>
        <a:p>
          <a:endParaRPr lang="nl-NL"/>
        </a:p>
      </dgm:t>
    </dgm:pt>
    <dgm:pt modelId="{83954C1F-60E8-4C8C-8DE8-447256DA0FE5}" type="sibTrans" cxnId="{91FCE330-89DC-4080-AEA0-8258C402EF61}">
      <dgm:prSet/>
      <dgm:spPr/>
      <dgm:t>
        <a:bodyPr/>
        <a:lstStyle/>
        <a:p>
          <a:endParaRPr lang="nl-NL"/>
        </a:p>
      </dgm:t>
    </dgm:pt>
    <dgm:pt modelId="{881FAAC7-59D1-4246-9E19-6F4F918156A3}">
      <dgm:prSet/>
      <dgm:spPr/>
      <dgm:t>
        <a:bodyPr/>
        <a:lstStyle/>
        <a:p>
          <a:r>
            <a:rPr lang="nl-NL"/>
            <a:t>Tony’s goes official </a:t>
          </a:r>
        </a:p>
      </dgm:t>
    </dgm:pt>
    <dgm:pt modelId="{DA0AB124-8A1B-45A6-9B15-6CD90C39415D}" type="parTrans" cxnId="{0A0C1266-E33F-4ABF-B578-C4ED90581EA6}">
      <dgm:prSet/>
      <dgm:spPr/>
      <dgm:t>
        <a:bodyPr/>
        <a:lstStyle/>
        <a:p>
          <a:endParaRPr lang="nl-NL"/>
        </a:p>
      </dgm:t>
    </dgm:pt>
    <dgm:pt modelId="{38994699-3C50-467E-85CC-FDCA9A33EB30}" type="sibTrans" cxnId="{0A0C1266-E33F-4ABF-B578-C4ED90581EA6}">
      <dgm:prSet/>
      <dgm:spPr/>
      <dgm:t>
        <a:bodyPr/>
        <a:lstStyle/>
        <a:p>
          <a:endParaRPr lang="nl-NL"/>
        </a:p>
      </dgm:t>
    </dgm:pt>
    <dgm:pt modelId="{7A53253B-A680-486F-AB47-A3F74837C942}" type="pres">
      <dgm:prSet presAssocID="{DB1CC848-013F-400F-A9BA-C0DA3A7DA00B}" presName="linear" presStyleCnt="0">
        <dgm:presLayoutVars>
          <dgm:animLvl val="lvl"/>
          <dgm:resizeHandles val="exact"/>
        </dgm:presLayoutVars>
      </dgm:prSet>
      <dgm:spPr/>
    </dgm:pt>
    <dgm:pt modelId="{DC73204B-07D3-43E5-B5AF-CB77CDD3C2CB}" type="pres">
      <dgm:prSet presAssocID="{CC0516B5-BAAB-45C5-A5AE-9E5AC89FD1DA}" presName="parentText" presStyleLbl="node1" presStyleIdx="0" presStyleCnt="4" custScaleX="100000" custScaleY="130629" custLinFactNeighborX="-347">
        <dgm:presLayoutVars>
          <dgm:chMax val="0"/>
          <dgm:bulletEnabled val="1"/>
        </dgm:presLayoutVars>
      </dgm:prSet>
      <dgm:spPr/>
    </dgm:pt>
    <dgm:pt modelId="{9382B557-6913-4E95-88F1-E6BF0E25900D}" type="pres">
      <dgm:prSet presAssocID="{4350DCE6-AE8A-4660-A343-BEE11973BAAF}" presName="spacer" presStyleCnt="0"/>
      <dgm:spPr/>
    </dgm:pt>
    <dgm:pt modelId="{13B47291-99BF-4A0F-8304-76270F6B2D49}" type="pres">
      <dgm:prSet presAssocID="{0A0B1377-DEFE-4D0B-8408-3A60B4F92FCB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406C141-B2FE-4A07-BE38-DBE5B69FEE94}" type="pres">
      <dgm:prSet presAssocID="{58E1ABD7-D333-468E-B140-877CF7CB27C4}" presName="spacer" presStyleCnt="0"/>
      <dgm:spPr/>
    </dgm:pt>
    <dgm:pt modelId="{BCA4D283-0746-4E3E-AD33-11AFEF8EE75B}" type="pres">
      <dgm:prSet presAssocID="{BD2D450A-F6F3-49B3-9E3C-B9DDC17C523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203346E-FDAD-42BA-9818-3D70CE6EC71C}" type="pres">
      <dgm:prSet presAssocID="{83954C1F-60E8-4C8C-8DE8-447256DA0FE5}" presName="spacer" presStyleCnt="0"/>
      <dgm:spPr/>
    </dgm:pt>
    <dgm:pt modelId="{4B4AEF35-A975-4EEB-ADC6-67F63DE69B92}" type="pres">
      <dgm:prSet presAssocID="{881FAAC7-59D1-4246-9E19-6F4F918156A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4FC24516-3DE5-484F-8924-8CB942E3C313}" type="presOf" srcId="{CC0516B5-BAAB-45C5-A5AE-9E5AC89FD1DA}" destId="{DC73204B-07D3-43E5-B5AF-CB77CDD3C2CB}" srcOrd="0" destOrd="0" presId="urn:microsoft.com/office/officeart/2005/8/layout/vList2"/>
    <dgm:cxn modelId="{91FCE330-89DC-4080-AEA0-8258C402EF61}" srcId="{DB1CC848-013F-400F-A9BA-C0DA3A7DA00B}" destId="{BD2D450A-F6F3-49B3-9E3C-B9DDC17C5236}" srcOrd="2" destOrd="0" parTransId="{AB9E8A83-69E6-4EF8-BEEA-373B40BF2DD5}" sibTransId="{83954C1F-60E8-4C8C-8DE8-447256DA0FE5}"/>
    <dgm:cxn modelId="{91714C3E-1873-4124-84B0-82AC17932128}" type="presOf" srcId="{0A0B1377-DEFE-4D0B-8408-3A60B4F92FCB}" destId="{13B47291-99BF-4A0F-8304-76270F6B2D49}" srcOrd="0" destOrd="0" presId="urn:microsoft.com/office/officeart/2005/8/layout/vList2"/>
    <dgm:cxn modelId="{1767533E-FCF4-410E-9932-1D2541DA9A38}" srcId="{DB1CC848-013F-400F-A9BA-C0DA3A7DA00B}" destId="{CC0516B5-BAAB-45C5-A5AE-9E5AC89FD1DA}" srcOrd="0" destOrd="0" parTransId="{488636CA-5755-4DF2-8CAB-524E427304CA}" sibTransId="{4350DCE6-AE8A-4660-A343-BEE11973BAAF}"/>
    <dgm:cxn modelId="{0A0C1266-E33F-4ABF-B578-C4ED90581EA6}" srcId="{DB1CC848-013F-400F-A9BA-C0DA3A7DA00B}" destId="{881FAAC7-59D1-4246-9E19-6F4F918156A3}" srcOrd="3" destOrd="0" parTransId="{DA0AB124-8A1B-45A6-9B15-6CD90C39415D}" sibTransId="{38994699-3C50-467E-85CC-FDCA9A33EB30}"/>
    <dgm:cxn modelId="{E02A9D8C-E388-456D-AE7D-05885E0A1661}" srcId="{DB1CC848-013F-400F-A9BA-C0DA3A7DA00B}" destId="{0A0B1377-DEFE-4D0B-8408-3A60B4F92FCB}" srcOrd="1" destOrd="0" parTransId="{C0AFAEAF-4D1A-414E-9D99-E280AB582040}" sibTransId="{58E1ABD7-D333-468E-B140-877CF7CB27C4}"/>
    <dgm:cxn modelId="{BD592391-E1D6-489D-9C31-9213406188A6}" type="presOf" srcId="{DB1CC848-013F-400F-A9BA-C0DA3A7DA00B}" destId="{7A53253B-A680-486F-AB47-A3F74837C942}" srcOrd="0" destOrd="0" presId="urn:microsoft.com/office/officeart/2005/8/layout/vList2"/>
    <dgm:cxn modelId="{D13ACEAA-FE23-439E-988A-BA088868470B}" type="presOf" srcId="{881FAAC7-59D1-4246-9E19-6F4F918156A3}" destId="{4B4AEF35-A975-4EEB-ADC6-67F63DE69B92}" srcOrd="0" destOrd="0" presId="urn:microsoft.com/office/officeart/2005/8/layout/vList2"/>
    <dgm:cxn modelId="{0D2197E8-48B3-499F-9EBB-7A53A29818C6}" type="presOf" srcId="{BD2D450A-F6F3-49B3-9E3C-B9DDC17C5236}" destId="{BCA4D283-0746-4E3E-AD33-11AFEF8EE75B}" srcOrd="0" destOrd="0" presId="urn:microsoft.com/office/officeart/2005/8/layout/vList2"/>
    <dgm:cxn modelId="{E6B083AA-D8ED-4606-8363-260AF312EBF8}" type="presParOf" srcId="{7A53253B-A680-486F-AB47-A3F74837C942}" destId="{DC73204B-07D3-43E5-B5AF-CB77CDD3C2CB}" srcOrd="0" destOrd="0" presId="urn:microsoft.com/office/officeart/2005/8/layout/vList2"/>
    <dgm:cxn modelId="{7378B417-66C1-4B8A-B67A-727C3F7E5073}" type="presParOf" srcId="{7A53253B-A680-486F-AB47-A3F74837C942}" destId="{9382B557-6913-4E95-88F1-E6BF0E25900D}" srcOrd="1" destOrd="0" presId="urn:microsoft.com/office/officeart/2005/8/layout/vList2"/>
    <dgm:cxn modelId="{A43BBF3C-9C11-4B99-93A6-96A716DAE9D2}" type="presParOf" srcId="{7A53253B-A680-486F-AB47-A3F74837C942}" destId="{13B47291-99BF-4A0F-8304-76270F6B2D49}" srcOrd="2" destOrd="0" presId="urn:microsoft.com/office/officeart/2005/8/layout/vList2"/>
    <dgm:cxn modelId="{A149BA30-477C-4827-962A-CF6FA8ECFF06}" type="presParOf" srcId="{7A53253B-A680-486F-AB47-A3F74837C942}" destId="{5406C141-B2FE-4A07-BE38-DBE5B69FEE94}" srcOrd="3" destOrd="0" presId="urn:microsoft.com/office/officeart/2005/8/layout/vList2"/>
    <dgm:cxn modelId="{B2A8899B-CB68-449E-BA1F-78D0A5D2446F}" type="presParOf" srcId="{7A53253B-A680-486F-AB47-A3F74837C942}" destId="{BCA4D283-0746-4E3E-AD33-11AFEF8EE75B}" srcOrd="4" destOrd="0" presId="urn:microsoft.com/office/officeart/2005/8/layout/vList2"/>
    <dgm:cxn modelId="{209450EC-366A-44FF-A9B7-3C6AAA766D78}" type="presParOf" srcId="{7A53253B-A680-486F-AB47-A3F74837C942}" destId="{7203346E-FDAD-42BA-9818-3D70CE6EC71C}" srcOrd="5" destOrd="0" presId="urn:microsoft.com/office/officeart/2005/8/layout/vList2"/>
    <dgm:cxn modelId="{71DA893B-193A-458D-AA12-605CDABF5702}" type="presParOf" srcId="{7A53253B-A680-486F-AB47-A3F74837C942}" destId="{4B4AEF35-A975-4EEB-ADC6-67F63DE69B9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CBF0A1-ECA8-4A9F-B04E-DE5FAAC42519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FBF97035-B3C8-4594-A125-3E2534D4EBB3}">
      <dgm:prSet/>
      <dgm:spPr/>
      <dgm:t>
        <a:bodyPr/>
        <a:lstStyle/>
        <a:p>
          <a:r>
            <a:rPr lang="nl-NL" dirty="0"/>
            <a:t>Op weg naar 100% slaafvrij </a:t>
          </a:r>
        </a:p>
      </dgm:t>
    </dgm:pt>
    <dgm:pt modelId="{B685F823-0BDD-4F62-936F-1F554A549B51}" type="parTrans" cxnId="{6AC1FBE9-8A6C-4CA0-9D69-0C4041E0FAFB}">
      <dgm:prSet/>
      <dgm:spPr/>
      <dgm:t>
        <a:bodyPr/>
        <a:lstStyle/>
        <a:p>
          <a:endParaRPr lang="nl-NL"/>
        </a:p>
      </dgm:t>
    </dgm:pt>
    <dgm:pt modelId="{977AB0F9-8BE9-4974-A2AB-CA77865D7103}" type="sibTrans" cxnId="{6AC1FBE9-8A6C-4CA0-9D69-0C4041E0FAFB}">
      <dgm:prSet/>
      <dgm:spPr/>
      <dgm:t>
        <a:bodyPr/>
        <a:lstStyle/>
        <a:p>
          <a:endParaRPr lang="nl-NL"/>
        </a:p>
      </dgm:t>
    </dgm:pt>
    <dgm:pt modelId="{7CF03359-A933-4E77-BC02-ED84DFA76B23}">
      <dgm:prSet/>
      <dgm:spPr/>
      <dgm:t>
        <a:bodyPr/>
        <a:lstStyle/>
        <a:p>
          <a:r>
            <a:rPr lang="nl-NL" dirty="0"/>
            <a:t>Verkade over naar </a:t>
          </a:r>
          <a:r>
            <a:rPr lang="nl-NL" dirty="0" err="1"/>
            <a:t>fairtrade</a:t>
          </a:r>
          <a:r>
            <a:rPr lang="nl-NL" dirty="0"/>
            <a:t> </a:t>
          </a:r>
        </a:p>
      </dgm:t>
    </dgm:pt>
    <dgm:pt modelId="{FCEE5CFA-C6B1-4238-95A0-E06A253A6F40}" type="parTrans" cxnId="{DC885349-D8CF-4AD3-90C9-0370A3CF262C}">
      <dgm:prSet/>
      <dgm:spPr/>
      <dgm:t>
        <a:bodyPr/>
        <a:lstStyle/>
        <a:p>
          <a:endParaRPr lang="nl-NL"/>
        </a:p>
      </dgm:t>
    </dgm:pt>
    <dgm:pt modelId="{00F84DBE-D888-427D-BBB2-CAB54D3AC385}" type="sibTrans" cxnId="{DC885349-D8CF-4AD3-90C9-0370A3CF262C}">
      <dgm:prSet/>
      <dgm:spPr/>
      <dgm:t>
        <a:bodyPr/>
        <a:lstStyle/>
        <a:p>
          <a:endParaRPr lang="nl-NL"/>
        </a:p>
      </dgm:t>
    </dgm:pt>
    <dgm:pt modelId="{62A2A015-D02B-426A-B9EB-86B543415A13}">
      <dgm:prSet/>
      <dgm:spPr/>
      <dgm:t>
        <a:bodyPr/>
        <a:lstStyle/>
        <a:p>
          <a:r>
            <a:rPr lang="nl-NL"/>
            <a:t>Tony’s in Afrika opzoek van start</a:t>
          </a:r>
        </a:p>
      </dgm:t>
    </dgm:pt>
    <dgm:pt modelId="{0B710E49-4E66-486D-AD35-A4976816FB7B}" type="parTrans" cxnId="{64BFF263-444B-47D6-94BF-54E3653A80C7}">
      <dgm:prSet/>
      <dgm:spPr/>
      <dgm:t>
        <a:bodyPr/>
        <a:lstStyle/>
        <a:p>
          <a:endParaRPr lang="nl-NL"/>
        </a:p>
      </dgm:t>
    </dgm:pt>
    <dgm:pt modelId="{36F17495-3F0C-4404-8596-1A77686B48B2}" type="sibTrans" cxnId="{64BFF263-444B-47D6-94BF-54E3653A80C7}">
      <dgm:prSet/>
      <dgm:spPr/>
      <dgm:t>
        <a:bodyPr/>
        <a:lstStyle/>
        <a:p>
          <a:endParaRPr lang="nl-NL"/>
        </a:p>
      </dgm:t>
    </dgm:pt>
    <dgm:pt modelId="{7C1266F2-2735-4D42-8A74-A2659EE2D2BC}">
      <dgm:prSet/>
      <dgm:spPr/>
      <dgm:t>
        <a:bodyPr/>
        <a:lstStyle/>
        <a:p>
          <a:r>
            <a:rPr lang="nl-NL" dirty="0" err="1"/>
            <a:t>Bean</a:t>
          </a:r>
          <a:r>
            <a:rPr lang="nl-NL" dirty="0"/>
            <a:t> </a:t>
          </a:r>
          <a:r>
            <a:rPr lang="nl-NL" dirty="0" err="1"/>
            <a:t>to</a:t>
          </a:r>
          <a:r>
            <a:rPr lang="nl-NL" dirty="0"/>
            <a:t> Bar reep is een feit </a:t>
          </a:r>
        </a:p>
      </dgm:t>
    </dgm:pt>
    <dgm:pt modelId="{B405804B-0328-4178-B040-BF6741A1E5E5}" type="parTrans" cxnId="{05357A0A-4D9D-44CA-A015-E2CFC01F0956}">
      <dgm:prSet/>
      <dgm:spPr/>
      <dgm:t>
        <a:bodyPr/>
        <a:lstStyle/>
        <a:p>
          <a:endParaRPr lang="nl-NL"/>
        </a:p>
      </dgm:t>
    </dgm:pt>
    <dgm:pt modelId="{9751E602-B1AD-4573-8827-F884E5E9ED17}" type="sibTrans" cxnId="{05357A0A-4D9D-44CA-A015-E2CFC01F0956}">
      <dgm:prSet/>
      <dgm:spPr/>
      <dgm:t>
        <a:bodyPr/>
        <a:lstStyle/>
        <a:p>
          <a:endParaRPr lang="nl-NL"/>
        </a:p>
      </dgm:t>
    </dgm:pt>
    <dgm:pt modelId="{7E615812-AFE5-493D-8A9D-7E0A37390986}" type="pres">
      <dgm:prSet presAssocID="{57CBF0A1-ECA8-4A9F-B04E-DE5FAAC42519}" presName="linear" presStyleCnt="0">
        <dgm:presLayoutVars>
          <dgm:animLvl val="lvl"/>
          <dgm:resizeHandles val="exact"/>
        </dgm:presLayoutVars>
      </dgm:prSet>
      <dgm:spPr/>
    </dgm:pt>
    <dgm:pt modelId="{31898DB6-6204-41FF-BC89-FD3CA140BA0E}" type="pres">
      <dgm:prSet presAssocID="{FBF97035-B3C8-4594-A125-3E2534D4EBB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425E70F-1830-4E44-A513-DBDF1DDD9594}" type="pres">
      <dgm:prSet presAssocID="{977AB0F9-8BE9-4974-A2AB-CA77865D7103}" presName="spacer" presStyleCnt="0"/>
      <dgm:spPr/>
    </dgm:pt>
    <dgm:pt modelId="{84017B4D-5A87-454E-93A5-70A7F613D583}" type="pres">
      <dgm:prSet presAssocID="{7CF03359-A933-4E77-BC02-ED84DFA76B2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478239A-E3C8-4903-9EF6-89B43A35B0F6}" type="pres">
      <dgm:prSet presAssocID="{00F84DBE-D888-427D-BBB2-CAB54D3AC385}" presName="spacer" presStyleCnt="0"/>
      <dgm:spPr/>
    </dgm:pt>
    <dgm:pt modelId="{5C5D9264-AADC-40B7-AA6D-4F766240360A}" type="pres">
      <dgm:prSet presAssocID="{62A2A015-D02B-426A-B9EB-86B543415A1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73F751C-2317-4C23-8FE9-B0A0676D802A}" type="pres">
      <dgm:prSet presAssocID="{36F17495-3F0C-4404-8596-1A77686B48B2}" presName="spacer" presStyleCnt="0"/>
      <dgm:spPr/>
    </dgm:pt>
    <dgm:pt modelId="{10DA1009-1B95-4CC2-9351-077C9614DB08}" type="pres">
      <dgm:prSet presAssocID="{7C1266F2-2735-4D42-8A74-A2659EE2D2BC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5357A0A-4D9D-44CA-A015-E2CFC01F0956}" srcId="{57CBF0A1-ECA8-4A9F-B04E-DE5FAAC42519}" destId="{7C1266F2-2735-4D42-8A74-A2659EE2D2BC}" srcOrd="3" destOrd="0" parTransId="{B405804B-0328-4178-B040-BF6741A1E5E5}" sibTransId="{9751E602-B1AD-4573-8827-F884E5E9ED17}"/>
    <dgm:cxn modelId="{3737092A-19FB-4D45-95BE-859F6F0122AF}" type="presOf" srcId="{7C1266F2-2735-4D42-8A74-A2659EE2D2BC}" destId="{10DA1009-1B95-4CC2-9351-077C9614DB08}" srcOrd="0" destOrd="0" presId="urn:microsoft.com/office/officeart/2005/8/layout/vList2"/>
    <dgm:cxn modelId="{7BFA152E-3D72-4013-83FF-37CEA381401B}" type="presOf" srcId="{62A2A015-D02B-426A-B9EB-86B543415A13}" destId="{5C5D9264-AADC-40B7-AA6D-4F766240360A}" srcOrd="0" destOrd="0" presId="urn:microsoft.com/office/officeart/2005/8/layout/vList2"/>
    <dgm:cxn modelId="{AAC32740-F805-48F7-A865-4B64BD6D5611}" type="presOf" srcId="{7CF03359-A933-4E77-BC02-ED84DFA76B23}" destId="{84017B4D-5A87-454E-93A5-70A7F613D583}" srcOrd="0" destOrd="0" presId="urn:microsoft.com/office/officeart/2005/8/layout/vList2"/>
    <dgm:cxn modelId="{64BFF263-444B-47D6-94BF-54E3653A80C7}" srcId="{57CBF0A1-ECA8-4A9F-B04E-DE5FAAC42519}" destId="{62A2A015-D02B-426A-B9EB-86B543415A13}" srcOrd="2" destOrd="0" parTransId="{0B710E49-4E66-486D-AD35-A4976816FB7B}" sibTransId="{36F17495-3F0C-4404-8596-1A77686B48B2}"/>
    <dgm:cxn modelId="{DC885349-D8CF-4AD3-90C9-0370A3CF262C}" srcId="{57CBF0A1-ECA8-4A9F-B04E-DE5FAAC42519}" destId="{7CF03359-A933-4E77-BC02-ED84DFA76B23}" srcOrd="1" destOrd="0" parTransId="{FCEE5CFA-C6B1-4238-95A0-E06A253A6F40}" sibTransId="{00F84DBE-D888-427D-BBB2-CAB54D3AC385}"/>
    <dgm:cxn modelId="{B2746787-7562-4BA3-BEC8-096DBDA3769F}" type="presOf" srcId="{FBF97035-B3C8-4594-A125-3E2534D4EBB3}" destId="{31898DB6-6204-41FF-BC89-FD3CA140BA0E}" srcOrd="0" destOrd="0" presId="urn:microsoft.com/office/officeart/2005/8/layout/vList2"/>
    <dgm:cxn modelId="{36F09CC6-95EB-4A4E-9E2F-30BDAE0E527C}" type="presOf" srcId="{57CBF0A1-ECA8-4A9F-B04E-DE5FAAC42519}" destId="{7E615812-AFE5-493D-8A9D-7E0A37390986}" srcOrd="0" destOrd="0" presId="urn:microsoft.com/office/officeart/2005/8/layout/vList2"/>
    <dgm:cxn modelId="{6AC1FBE9-8A6C-4CA0-9D69-0C4041E0FAFB}" srcId="{57CBF0A1-ECA8-4A9F-B04E-DE5FAAC42519}" destId="{FBF97035-B3C8-4594-A125-3E2534D4EBB3}" srcOrd="0" destOrd="0" parTransId="{B685F823-0BDD-4F62-936F-1F554A549B51}" sibTransId="{977AB0F9-8BE9-4974-A2AB-CA77865D7103}"/>
    <dgm:cxn modelId="{5A961FEB-928C-4385-B461-79EF14CC26E5}" type="presParOf" srcId="{7E615812-AFE5-493D-8A9D-7E0A37390986}" destId="{31898DB6-6204-41FF-BC89-FD3CA140BA0E}" srcOrd="0" destOrd="0" presId="urn:microsoft.com/office/officeart/2005/8/layout/vList2"/>
    <dgm:cxn modelId="{CA814EFC-3D41-4077-BB08-18B1D7A194A6}" type="presParOf" srcId="{7E615812-AFE5-493D-8A9D-7E0A37390986}" destId="{C425E70F-1830-4E44-A513-DBDF1DDD9594}" srcOrd="1" destOrd="0" presId="urn:microsoft.com/office/officeart/2005/8/layout/vList2"/>
    <dgm:cxn modelId="{63AC35D4-CFE1-46F4-9DA8-E7DDCD272716}" type="presParOf" srcId="{7E615812-AFE5-493D-8A9D-7E0A37390986}" destId="{84017B4D-5A87-454E-93A5-70A7F613D583}" srcOrd="2" destOrd="0" presId="urn:microsoft.com/office/officeart/2005/8/layout/vList2"/>
    <dgm:cxn modelId="{9DF8F185-4C0E-4CB5-8F3C-53E39B5D623A}" type="presParOf" srcId="{7E615812-AFE5-493D-8A9D-7E0A37390986}" destId="{5478239A-E3C8-4903-9EF6-89B43A35B0F6}" srcOrd="3" destOrd="0" presId="urn:microsoft.com/office/officeart/2005/8/layout/vList2"/>
    <dgm:cxn modelId="{8A0E96F6-AEFB-44B1-A47D-F4CBCD9B08B4}" type="presParOf" srcId="{7E615812-AFE5-493D-8A9D-7E0A37390986}" destId="{5C5D9264-AADC-40B7-AA6D-4F766240360A}" srcOrd="4" destOrd="0" presId="urn:microsoft.com/office/officeart/2005/8/layout/vList2"/>
    <dgm:cxn modelId="{C89167AC-B86B-4CBC-9CA8-49C6121DC74E}" type="presParOf" srcId="{7E615812-AFE5-493D-8A9D-7E0A37390986}" destId="{D73F751C-2317-4C23-8FE9-B0A0676D802A}" srcOrd="5" destOrd="0" presId="urn:microsoft.com/office/officeart/2005/8/layout/vList2"/>
    <dgm:cxn modelId="{93D340A1-D28E-4820-8E11-D56519911B40}" type="presParOf" srcId="{7E615812-AFE5-493D-8A9D-7E0A37390986}" destId="{10DA1009-1B95-4CC2-9351-077C9614DB0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A4317B-1D29-4AAE-839F-EA09071A3E36}" type="doc">
      <dgm:prSet loTypeId="urn:microsoft.com/office/officeart/2005/8/layout/radial2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A19C0912-270C-4FF9-98BD-A6F28DD3CB6B}">
      <dgm:prSet/>
      <dgm:spPr/>
      <dgm:t>
        <a:bodyPr/>
        <a:lstStyle/>
        <a:p>
          <a:r>
            <a:rPr lang="nl-NL" dirty="0"/>
            <a:t>Amsterdam</a:t>
          </a:r>
          <a:br>
            <a:rPr lang="nl-NL" dirty="0"/>
          </a:br>
          <a:r>
            <a:rPr lang="nl-NL" dirty="0"/>
            <a:t>België </a:t>
          </a:r>
          <a:br>
            <a:rPr lang="nl-NL" dirty="0"/>
          </a:br>
          <a:r>
            <a:rPr lang="nl-NL" dirty="0"/>
            <a:t>Engeland </a:t>
          </a:r>
          <a:br>
            <a:rPr lang="nl-NL" dirty="0"/>
          </a:br>
          <a:r>
            <a:rPr lang="nl-NL" dirty="0"/>
            <a:t>Amerika </a:t>
          </a:r>
          <a:br>
            <a:rPr lang="nl-NL" dirty="0"/>
          </a:br>
          <a:r>
            <a:rPr lang="nl-NL" dirty="0"/>
            <a:t>Duitsland </a:t>
          </a:r>
          <a:br>
            <a:rPr lang="nl-NL" dirty="0"/>
          </a:br>
          <a:r>
            <a:rPr lang="nl-NL" dirty="0"/>
            <a:t>Frankrijk</a:t>
          </a:r>
        </a:p>
      </dgm:t>
    </dgm:pt>
    <dgm:pt modelId="{952BE475-2726-4DC8-AC95-7B9EFBE52E31}" type="parTrans" cxnId="{EBEEC2A2-8757-480E-B2F9-5AF4A9AAD35C}">
      <dgm:prSet/>
      <dgm:spPr/>
      <dgm:t>
        <a:bodyPr/>
        <a:lstStyle/>
        <a:p>
          <a:endParaRPr lang="nl-NL"/>
        </a:p>
      </dgm:t>
    </dgm:pt>
    <dgm:pt modelId="{1DB6703C-FC60-492A-95D9-0EB928812C09}" type="sibTrans" cxnId="{EBEEC2A2-8757-480E-B2F9-5AF4A9AAD35C}">
      <dgm:prSet/>
      <dgm:spPr/>
      <dgm:t>
        <a:bodyPr/>
        <a:lstStyle/>
        <a:p>
          <a:endParaRPr lang="nl-NL"/>
        </a:p>
      </dgm:t>
    </dgm:pt>
    <dgm:pt modelId="{F66F04A4-CCAE-43AA-A704-B3631DBA4E14}" type="pres">
      <dgm:prSet presAssocID="{E5A4317B-1D29-4AAE-839F-EA09071A3E36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8F52C878-8561-4108-B572-B115B48FFC33}" type="pres">
      <dgm:prSet presAssocID="{E5A4317B-1D29-4AAE-839F-EA09071A3E36}" presName="cycle" presStyleCnt="0"/>
      <dgm:spPr/>
    </dgm:pt>
    <dgm:pt modelId="{CE676B93-261F-41CB-8CF3-6F186E38860B}" type="pres">
      <dgm:prSet presAssocID="{E5A4317B-1D29-4AAE-839F-EA09071A3E36}" presName="centerShape" presStyleCnt="0"/>
      <dgm:spPr/>
    </dgm:pt>
    <dgm:pt modelId="{38AF7FDF-FC84-4DA0-B630-CF612D01B619}" type="pres">
      <dgm:prSet presAssocID="{E5A4317B-1D29-4AAE-839F-EA09071A3E36}" presName="connSite" presStyleLbl="node1" presStyleIdx="0" presStyleCnt="2"/>
      <dgm:spPr/>
    </dgm:pt>
    <dgm:pt modelId="{0D97ED35-AC7A-4F94-94BB-884F7DA6E359}" type="pres">
      <dgm:prSet presAssocID="{E5A4317B-1D29-4AAE-839F-EA09071A3E36}" presName="visible" presStyleLbl="node1" presStyleIdx="0" presStyleCnt="2" custLinFactNeighborX="50665" custLinFactNeighborY="-1267"/>
      <dgm:spPr>
        <a:blipFill rotWithShape="1">
          <a:blip xmlns:r="http://schemas.openxmlformats.org/officeDocument/2006/relationships" r:embed="rId1"/>
          <a:srcRect/>
          <a:stretch>
            <a:fillRect l="-25000" r="-25000"/>
          </a:stretch>
        </a:blipFill>
      </dgm:spPr>
    </dgm:pt>
    <dgm:pt modelId="{17076A35-EBC6-4BEE-9621-F0AC90ABF7E5}" type="pres">
      <dgm:prSet presAssocID="{952BE475-2726-4DC8-AC95-7B9EFBE52E31}" presName="Name25" presStyleLbl="parChTrans1D1" presStyleIdx="0" presStyleCnt="1"/>
      <dgm:spPr/>
    </dgm:pt>
    <dgm:pt modelId="{E539FFAA-5B98-4EA1-89C4-8B01C2D6CC49}" type="pres">
      <dgm:prSet presAssocID="{A19C0912-270C-4FF9-98BD-A6F28DD3CB6B}" presName="node" presStyleCnt="0"/>
      <dgm:spPr/>
    </dgm:pt>
    <dgm:pt modelId="{11A7B201-9314-4A0E-B684-B209DE4EA701}" type="pres">
      <dgm:prSet presAssocID="{A19C0912-270C-4FF9-98BD-A6F28DD3CB6B}" presName="parentNode" presStyleLbl="node1" presStyleIdx="1" presStyleCnt="2" custScaleX="127185" custScaleY="125475" custLinFactNeighborX="74590" custLinFactNeighborY="-2111">
        <dgm:presLayoutVars>
          <dgm:chMax val="1"/>
          <dgm:bulletEnabled val="1"/>
        </dgm:presLayoutVars>
      </dgm:prSet>
      <dgm:spPr/>
    </dgm:pt>
    <dgm:pt modelId="{9D80A342-6B93-4A79-9F06-6693D5ECFC39}" type="pres">
      <dgm:prSet presAssocID="{A19C0912-270C-4FF9-98BD-A6F28DD3CB6B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4066C46C-9D1B-450B-B9B4-8EBD51194358}" type="presOf" srcId="{E5A4317B-1D29-4AAE-839F-EA09071A3E36}" destId="{F66F04A4-CCAE-43AA-A704-B3631DBA4E14}" srcOrd="0" destOrd="0" presId="urn:microsoft.com/office/officeart/2005/8/layout/radial2"/>
    <dgm:cxn modelId="{1BA6EC51-DA77-46E0-A70F-313F395C27E5}" type="presOf" srcId="{952BE475-2726-4DC8-AC95-7B9EFBE52E31}" destId="{17076A35-EBC6-4BEE-9621-F0AC90ABF7E5}" srcOrd="0" destOrd="0" presId="urn:microsoft.com/office/officeart/2005/8/layout/radial2"/>
    <dgm:cxn modelId="{CC808573-F5AA-4E92-B584-D5E32C533985}" type="presOf" srcId="{A19C0912-270C-4FF9-98BD-A6F28DD3CB6B}" destId="{11A7B201-9314-4A0E-B684-B209DE4EA701}" srcOrd="0" destOrd="0" presId="urn:microsoft.com/office/officeart/2005/8/layout/radial2"/>
    <dgm:cxn modelId="{EBEEC2A2-8757-480E-B2F9-5AF4A9AAD35C}" srcId="{E5A4317B-1D29-4AAE-839F-EA09071A3E36}" destId="{A19C0912-270C-4FF9-98BD-A6F28DD3CB6B}" srcOrd="0" destOrd="0" parTransId="{952BE475-2726-4DC8-AC95-7B9EFBE52E31}" sibTransId="{1DB6703C-FC60-492A-95D9-0EB928812C09}"/>
    <dgm:cxn modelId="{9200284B-A0B9-4F0B-83A1-8E759C1B52F1}" type="presParOf" srcId="{F66F04A4-CCAE-43AA-A704-B3631DBA4E14}" destId="{8F52C878-8561-4108-B572-B115B48FFC33}" srcOrd="0" destOrd="0" presId="urn:microsoft.com/office/officeart/2005/8/layout/radial2"/>
    <dgm:cxn modelId="{7A82EE2A-EEF6-4A18-B22D-3EDC2D43D1E1}" type="presParOf" srcId="{8F52C878-8561-4108-B572-B115B48FFC33}" destId="{CE676B93-261F-41CB-8CF3-6F186E38860B}" srcOrd="0" destOrd="0" presId="urn:microsoft.com/office/officeart/2005/8/layout/radial2"/>
    <dgm:cxn modelId="{9D8F8612-A324-41FF-ADDA-E5D7A0FA8708}" type="presParOf" srcId="{CE676B93-261F-41CB-8CF3-6F186E38860B}" destId="{38AF7FDF-FC84-4DA0-B630-CF612D01B619}" srcOrd="0" destOrd="0" presId="urn:microsoft.com/office/officeart/2005/8/layout/radial2"/>
    <dgm:cxn modelId="{2486E0A6-BC32-492C-8115-AEA30E37D0E8}" type="presParOf" srcId="{CE676B93-261F-41CB-8CF3-6F186E38860B}" destId="{0D97ED35-AC7A-4F94-94BB-884F7DA6E359}" srcOrd="1" destOrd="0" presId="urn:microsoft.com/office/officeart/2005/8/layout/radial2"/>
    <dgm:cxn modelId="{023E7A93-399D-4875-9993-DDD569904D19}" type="presParOf" srcId="{8F52C878-8561-4108-B572-B115B48FFC33}" destId="{17076A35-EBC6-4BEE-9621-F0AC90ABF7E5}" srcOrd="1" destOrd="0" presId="urn:microsoft.com/office/officeart/2005/8/layout/radial2"/>
    <dgm:cxn modelId="{4309D19F-314B-47C8-AD12-9D62AB8CAABF}" type="presParOf" srcId="{8F52C878-8561-4108-B572-B115B48FFC33}" destId="{E539FFAA-5B98-4EA1-89C4-8B01C2D6CC49}" srcOrd="2" destOrd="0" presId="urn:microsoft.com/office/officeart/2005/8/layout/radial2"/>
    <dgm:cxn modelId="{20665AB2-F624-4517-AB02-1327821A6E51}" type="presParOf" srcId="{E539FFAA-5B98-4EA1-89C4-8B01C2D6CC49}" destId="{11A7B201-9314-4A0E-B684-B209DE4EA701}" srcOrd="0" destOrd="0" presId="urn:microsoft.com/office/officeart/2005/8/layout/radial2"/>
    <dgm:cxn modelId="{5782B8B5-112A-4FFF-A34E-CC441BB9957C}" type="presParOf" srcId="{E539FFAA-5B98-4EA1-89C4-8B01C2D6CC49}" destId="{9D80A342-6B93-4A79-9F06-6693D5ECFC3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549C8F5-9B20-49EC-B469-A5DBB4DAF611}" type="doc">
      <dgm:prSet loTypeId="urn:microsoft.com/office/officeart/2005/8/layout/pyramid2" loCatId="pyramid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nl-NL"/>
        </a:p>
      </dgm:t>
    </dgm:pt>
    <dgm:pt modelId="{3530044E-81AC-4F0F-A771-C0E87CC9ED3B}">
      <dgm:prSet/>
      <dgm:spPr/>
      <dgm:t>
        <a:bodyPr/>
        <a:lstStyle/>
        <a:p>
          <a:r>
            <a:rPr lang="nl-NL" dirty="0"/>
            <a:t>67% chocofans die weten van het bestaan van (moderne) slavernij op de cacaoplantages. </a:t>
          </a:r>
        </a:p>
      </dgm:t>
    </dgm:pt>
    <dgm:pt modelId="{8B60BB3F-C6CF-4189-B06F-4AE9E9E074CB}" type="parTrans" cxnId="{7DB9007B-E1D4-471C-BF05-AB15D413AE41}">
      <dgm:prSet/>
      <dgm:spPr/>
      <dgm:t>
        <a:bodyPr/>
        <a:lstStyle/>
        <a:p>
          <a:endParaRPr lang="nl-NL"/>
        </a:p>
      </dgm:t>
    </dgm:pt>
    <dgm:pt modelId="{A604DAE5-BDF3-4458-BAE6-86F0D5E232C9}" type="sibTrans" cxnId="{7DB9007B-E1D4-471C-BF05-AB15D413AE41}">
      <dgm:prSet/>
      <dgm:spPr/>
      <dgm:t>
        <a:bodyPr/>
        <a:lstStyle/>
        <a:p>
          <a:endParaRPr lang="nl-NL"/>
        </a:p>
      </dgm:t>
    </dgm:pt>
    <dgm:pt modelId="{76F31EEB-FBE3-4F4B-9BDF-6C3E2C62A00C}">
      <dgm:prSet/>
      <dgm:spPr/>
      <dgm:t>
        <a:bodyPr/>
        <a:lstStyle/>
        <a:p>
          <a:r>
            <a:rPr lang="nl-NL" dirty="0"/>
            <a:t>8,1 score van de werkpret-enquête.</a:t>
          </a:r>
        </a:p>
      </dgm:t>
    </dgm:pt>
    <dgm:pt modelId="{E1CC92C5-2637-4EE7-ADE5-4DB0E250EF8D}" type="parTrans" cxnId="{C09AC4FE-555E-4949-8603-6BBA5DD35D43}">
      <dgm:prSet/>
      <dgm:spPr/>
      <dgm:t>
        <a:bodyPr/>
        <a:lstStyle/>
        <a:p>
          <a:endParaRPr lang="nl-NL"/>
        </a:p>
      </dgm:t>
    </dgm:pt>
    <dgm:pt modelId="{E2415BE2-D3DA-41FF-93E8-8C3B44533342}" type="sibTrans" cxnId="{C09AC4FE-555E-4949-8603-6BBA5DD35D43}">
      <dgm:prSet/>
      <dgm:spPr/>
      <dgm:t>
        <a:bodyPr/>
        <a:lstStyle/>
        <a:p>
          <a:endParaRPr lang="nl-NL"/>
        </a:p>
      </dgm:t>
    </dgm:pt>
    <dgm:pt modelId="{395D3760-CBF6-425D-8F2B-480AD48E75B2}">
      <dgm:prSet/>
      <dgm:spPr/>
      <dgm:t>
        <a:bodyPr/>
        <a:lstStyle/>
        <a:p>
          <a:r>
            <a:rPr lang="nl-NL" dirty="0"/>
            <a:t>5.021 boeren dat profiteert van de Tony’s.</a:t>
          </a:r>
        </a:p>
      </dgm:t>
    </dgm:pt>
    <dgm:pt modelId="{7BAEEC92-CB16-4E16-9D5F-01FA450930DC}" type="parTrans" cxnId="{0260769C-8955-4960-AFA1-85D75A468167}">
      <dgm:prSet/>
      <dgm:spPr/>
      <dgm:t>
        <a:bodyPr/>
        <a:lstStyle/>
        <a:p>
          <a:endParaRPr lang="nl-NL"/>
        </a:p>
      </dgm:t>
    </dgm:pt>
    <dgm:pt modelId="{D964831E-CB3B-4232-A62F-E04633934774}" type="sibTrans" cxnId="{0260769C-8955-4960-AFA1-85D75A468167}">
      <dgm:prSet/>
      <dgm:spPr/>
      <dgm:t>
        <a:bodyPr/>
        <a:lstStyle/>
        <a:p>
          <a:endParaRPr lang="nl-NL"/>
        </a:p>
      </dgm:t>
    </dgm:pt>
    <dgm:pt modelId="{C56E9F9A-2DBA-40AB-8A1B-316EF58790E6}">
      <dgm:prSet/>
      <dgm:spPr/>
      <dgm:t>
        <a:bodyPr/>
        <a:lstStyle/>
        <a:p>
          <a:r>
            <a:rPr lang="nl-NL" dirty="0"/>
            <a:t>5 coöperaties met wie we een 5-jarig Overeenstemming hebben afgesloten.</a:t>
          </a:r>
        </a:p>
      </dgm:t>
    </dgm:pt>
    <dgm:pt modelId="{151A964F-05B0-4991-AA47-76043737CA5F}" type="parTrans" cxnId="{AA131AD4-1BCB-4AA3-B679-F5568E1EC198}">
      <dgm:prSet/>
      <dgm:spPr/>
      <dgm:t>
        <a:bodyPr/>
        <a:lstStyle/>
        <a:p>
          <a:endParaRPr lang="nl-NL"/>
        </a:p>
      </dgm:t>
    </dgm:pt>
    <dgm:pt modelId="{A619F7C5-897F-4891-8B36-313ECC726850}" type="sibTrans" cxnId="{AA131AD4-1BCB-4AA3-B679-F5568E1EC198}">
      <dgm:prSet/>
      <dgm:spPr/>
      <dgm:t>
        <a:bodyPr/>
        <a:lstStyle/>
        <a:p>
          <a:endParaRPr lang="nl-NL"/>
        </a:p>
      </dgm:t>
    </dgm:pt>
    <dgm:pt modelId="{BD4FAE0D-8C11-4C3A-A9B3-C49E868BA0CD}">
      <dgm:prSet/>
      <dgm:spPr/>
      <dgm:t>
        <a:bodyPr/>
        <a:lstStyle/>
        <a:p>
          <a:r>
            <a:rPr lang="nl-NL" dirty="0"/>
            <a:t>19,03% marktaandeel behaald.</a:t>
          </a:r>
        </a:p>
      </dgm:t>
    </dgm:pt>
    <dgm:pt modelId="{995B2229-A5E4-4675-98B4-E1EC6D78D1EA}" type="parTrans" cxnId="{CFEAE0D5-6562-4114-85BF-0F6AC8D5E736}">
      <dgm:prSet/>
      <dgm:spPr/>
      <dgm:t>
        <a:bodyPr/>
        <a:lstStyle/>
        <a:p>
          <a:endParaRPr lang="nl-NL"/>
        </a:p>
      </dgm:t>
    </dgm:pt>
    <dgm:pt modelId="{09210D37-59D1-4A61-8927-1F2CB5886BB8}" type="sibTrans" cxnId="{CFEAE0D5-6562-4114-85BF-0F6AC8D5E736}">
      <dgm:prSet/>
      <dgm:spPr/>
      <dgm:t>
        <a:bodyPr/>
        <a:lstStyle/>
        <a:p>
          <a:endParaRPr lang="nl-NL"/>
        </a:p>
      </dgm:t>
    </dgm:pt>
    <dgm:pt modelId="{B1EC9FC9-DC21-43DC-B210-A4809810A70A}">
      <dgm:prSet/>
      <dgm:spPr/>
      <dgm:t>
        <a:bodyPr/>
        <a:lstStyle/>
        <a:p>
          <a:r>
            <a:rPr lang="nl-NL" dirty="0"/>
            <a:t>100% van de cacaobonen in onze chocolade zijn traceerbaar.</a:t>
          </a:r>
        </a:p>
      </dgm:t>
    </dgm:pt>
    <dgm:pt modelId="{AD983AD4-BA53-4E75-9C9B-6A2FC56FFC64}" type="parTrans" cxnId="{EBF48132-F85C-4479-8441-413320BB0CA1}">
      <dgm:prSet/>
      <dgm:spPr/>
      <dgm:t>
        <a:bodyPr/>
        <a:lstStyle/>
        <a:p>
          <a:endParaRPr lang="nl-NL"/>
        </a:p>
      </dgm:t>
    </dgm:pt>
    <dgm:pt modelId="{B0795835-91F9-4B27-B4AF-271D700A2C16}" type="sibTrans" cxnId="{EBF48132-F85C-4479-8441-413320BB0CA1}">
      <dgm:prSet/>
      <dgm:spPr/>
      <dgm:t>
        <a:bodyPr/>
        <a:lstStyle/>
        <a:p>
          <a:endParaRPr lang="nl-NL"/>
        </a:p>
      </dgm:t>
    </dgm:pt>
    <dgm:pt modelId="{4A7330F2-8CE2-4E0D-91C6-90264CC8FE61}">
      <dgm:prSet/>
      <dgm:spPr/>
      <dgm:t>
        <a:bodyPr/>
        <a:lstStyle/>
        <a:p>
          <a:r>
            <a:rPr lang="nl-NL"/>
            <a:t>8.569 serieuze vrienden.</a:t>
          </a:r>
        </a:p>
      </dgm:t>
    </dgm:pt>
    <dgm:pt modelId="{8DE26F45-C3AC-441B-8B37-8DA2A0C3DAD9}" type="parTrans" cxnId="{F4896CD8-8454-4058-A117-CB9D91A6472F}">
      <dgm:prSet/>
      <dgm:spPr/>
      <dgm:t>
        <a:bodyPr/>
        <a:lstStyle/>
        <a:p>
          <a:endParaRPr lang="nl-NL"/>
        </a:p>
      </dgm:t>
    </dgm:pt>
    <dgm:pt modelId="{5375620E-3B50-4AE4-A851-E6B2740A80C1}" type="sibTrans" cxnId="{F4896CD8-8454-4058-A117-CB9D91A6472F}">
      <dgm:prSet/>
      <dgm:spPr/>
      <dgm:t>
        <a:bodyPr/>
        <a:lstStyle/>
        <a:p>
          <a:endParaRPr lang="nl-NL"/>
        </a:p>
      </dgm:t>
    </dgm:pt>
    <dgm:pt modelId="{C48E90DC-7320-412F-8682-44382C046321}" type="pres">
      <dgm:prSet presAssocID="{2549C8F5-9B20-49EC-B469-A5DBB4DAF611}" presName="compositeShape" presStyleCnt="0">
        <dgm:presLayoutVars>
          <dgm:dir/>
          <dgm:resizeHandles/>
        </dgm:presLayoutVars>
      </dgm:prSet>
      <dgm:spPr/>
    </dgm:pt>
    <dgm:pt modelId="{4418C5A2-0CDD-4090-99B2-A910AD80B63A}" type="pres">
      <dgm:prSet presAssocID="{2549C8F5-9B20-49EC-B469-A5DBB4DAF611}" presName="pyramid" presStyleLbl="node1" presStyleIdx="0" presStyleCnt="1" custLinFactNeighborX="-997" custLinFactNeighborY="269"/>
      <dgm:spPr/>
    </dgm:pt>
    <dgm:pt modelId="{C01D9395-1428-46B3-A685-E12AC17A0659}" type="pres">
      <dgm:prSet presAssocID="{2549C8F5-9B20-49EC-B469-A5DBB4DAF611}" presName="theList" presStyleCnt="0"/>
      <dgm:spPr/>
    </dgm:pt>
    <dgm:pt modelId="{6953668E-D0D8-4C57-AA0D-A400E239D77D}" type="pres">
      <dgm:prSet presAssocID="{3530044E-81AC-4F0F-A771-C0E87CC9ED3B}" presName="aNode" presStyleLbl="fgAcc1" presStyleIdx="0" presStyleCnt="7">
        <dgm:presLayoutVars>
          <dgm:bulletEnabled val="1"/>
        </dgm:presLayoutVars>
      </dgm:prSet>
      <dgm:spPr/>
    </dgm:pt>
    <dgm:pt modelId="{D2647F69-34A0-4221-AD1A-20A36331E237}" type="pres">
      <dgm:prSet presAssocID="{3530044E-81AC-4F0F-A771-C0E87CC9ED3B}" presName="aSpace" presStyleCnt="0"/>
      <dgm:spPr/>
    </dgm:pt>
    <dgm:pt modelId="{7A8EB2F6-0D48-4C47-AF40-114D245BC6B7}" type="pres">
      <dgm:prSet presAssocID="{76F31EEB-FBE3-4F4B-9BDF-6C3E2C62A00C}" presName="aNode" presStyleLbl="fgAcc1" presStyleIdx="1" presStyleCnt="7">
        <dgm:presLayoutVars>
          <dgm:bulletEnabled val="1"/>
        </dgm:presLayoutVars>
      </dgm:prSet>
      <dgm:spPr/>
    </dgm:pt>
    <dgm:pt modelId="{D5D8FE8F-E2B2-4E80-873C-B4A51658217A}" type="pres">
      <dgm:prSet presAssocID="{76F31EEB-FBE3-4F4B-9BDF-6C3E2C62A00C}" presName="aSpace" presStyleCnt="0"/>
      <dgm:spPr/>
    </dgm:pt>
    <dgm:pt modelId="{26F4B6B4-75C0-46EA-96E3-290BAEDE3E87}" type="pres">
      <dgm:prSet presAssocID="{395D3760-CBF6-425D-8F2B-480AD48E75B2}" presName="aNode" presStyleLbl="fgAcc1" presStyleIdx="2" presStyleCnt="7">
        <dgm:presLayoutVars>
          <dgm:bulletEnabled val="1"/>
        </dgm:presLayoutVars>
      </dgm:prSet>
      <dgm:spPr/>
    </dgm:pt>
    <dgm:pt modelId="{81F389DE-C361-4DBF-8C94-628329A1FFBC}" type="pres">
      <dgm:prSet presAssocID="{395D3760-CBF6-425D-8F2B-480AD48E75B2}" presName="aSpace" presStyleCnt="0"/>
      <dgm:spPr/>
    </dgm:pt>
    <dgm:pt modelId="{D88835BC-96D6-4816-B259-774F0B63D024}" type="pres">
      <dgm:prSet presAssocID="{C56E9F9A-2DBA-40AB-8A1B-316EF58790E6}" presName="aNode" presStyleLbl="fgAcc1" presStyleIdx="3" presStyleCnt="7">
        <dgm:presLayoutVars>
          <dgm:bulletEnabled val="1"/>
        </dgm:presLayoutVars>
      </dgm:prSet>
      <dgm:spPr/>
    </dgm:pt>
    <dgm:pt modelId="{ECCD5329-289B-4461-99E7-A792D7B5F484}" type="pres">
      <dgm:prSet presAssocID="{C56E9F9A-2DBA-40AB-8A1B-316EF58790E6}" presName="aSpace" presStyleCnt="0"/>
      <dgm:spPr/>
    </dgm:pt>
    <dgm:pt modelId="{DB388C60-3CB8-47B6-9F4B-0040653C0AEE}" type="pres">
      <dgm:prSet presAssocID="{BD4FAE0D-8C11-4C3A-A9B3-C49E868BA0CD}" presName="aNode" presStyleLbl="fgAcc1" presStyleIdx="4" presStyleCnt="7">
        <dgm:presLayoutVars>
          <dgm:bulletEnabled val="1"/>
        </dgm:presLayoutVars>
      </dgm:prSet>
      <dgm:spPr/>
    </dgm:pt>
    <dgm:pt modelId="{B756C714-1996-43A2-974F-982834D6842A}" type="pres">
      <dgm:prSet presAssocID="{BD4FAE0D-8C11-4C3A-A9B3-C49E868BA0CD}" presName="aSpace" presStyleCnt="0"/>
      <dgm:spPr/>
    </dgm:pt>
    <dgm:pt modelId="{2C218569-AFE6-459B-9C69-91A809F3E52B}" type="pres">
      <dgm:prSet presAssocID="{B1EC9FC9-DC21-43DC-B210-A4809810A70A}" presName="aNode" presStyleLbl="fgAcc1" presStyleIdx="5" presStyleCnt="7">
        <dgm:presLayoutVars>
          <dgm:bulletEnabled val="1"/>
        </dgm:presLayoutVars>
      </dgm:prSet>
      <dgm:spPr/>
    </dgm:pt>
    <dgm:pt modelId="{101650BD-8441-4416-82DC-99D2CC8165A0}" type="pres">
      <dgm:prSet presAssocID="{B1EC9FC9-DC21-43DC-B210-A4809810A70A}" presName="aSpace" presStyleCnt="0"/>
      <dgm:spPr/>
    </dgm:pt>
    <dgm:pt modelId="{A7A4C685-116E-4CAD-8F2D-209584458C3A}" type="pres">
      <dgm:prSet presAssocID="{4A7330F2-8CE2-4E0D-91C6-90264CC8FE61}" presName="aNode" presStyleLbl="fgAcc1" presStyleIdx="6" presStyleCnt="7" custLinFactNeighborX="-1330" custLinFactNeighborY="-18776">
        <dgm:presLayoutVars>
          <dgm:bulletEnabled val="1"/>
        </dgm:presLayoutVars>
      </dgm:prSet>
      <dgm:spPr/>
    </dgm:pt>
    <dgm:pt modelId="{EBF782BB-9A06-4A27-8AB7-72334CD838F8}" type="pres">
      <dgm:prSet presAssocID="{4A7330F2-8CE2-4E0D-91C6-90264CC8FE61}" presName="aSpace" presStyleCnt="0"/>
      <dgm:spPr/>
    </dgm:pt>
  </dgm:ptLst>
  <dgm:cxnLst>
    <dgm:cxn modelId="{1AE0621A-590F-438F-9287-2B0EACC24E93}" type="presOf" srcId="{395D3760-CBF6-425D-8F2B-480AD48E75B2}" destId="{26F4B6B4-75C0-46EA-96E3-290BAEDE3E87}" srcOrd="0" destOrd="0" presId="urn:microsoft.com/office/officeart/2005/8/layout/pyramid2"/>
    <dgm:cxn modelId="{B1832E2D-F537-4201-994B-7EAE2FFD1E21}" type="presOf" srcId="{3530044E-81AC-4F0F-A771-C0E87CC9ED3B}" destId="{6953668E-D0D8-4C57-AA0D-A400E239D77D}" srcOrd="0" destOrd="0" presId="urn:microsoft.com/office/officeart/2005/8/layout/pyramid2"/>
    <dgm:cxn modelId="{EBF48132-F85C-4479-8441-413320BB0CA1}" srcId="{2549C8F5-9B20-49EC-B469-A5DBB4DAF611}" destId="{B1EC9FC9-DC21-43DC-B210-A4809810A70A}" srcOrd="5" destOrd="0" parTransId="{AD983AD4-BA53-4E75-9C9B-6A2FC56FFC64}" sibTransId="{B0795835-91F9-4B27-B4AF-271D700A2C16}"/>
    <dgm:cxn modelId="{0BE3984F-DB65-4E7F-B18A-656E62A6A43A}" type="presOf" srcId="{76F31EEB-FBE3-4F4B-9BDF-6C3E2C62A00C}" destId="{7A8EB2F6-0D48-4C47-AF40-114D245BC6B7}" srcOrd="0" destOrd="0" presId="urn:microsoft.com/office/officeart/2005/8/layout/pyramid2"/>
    <dgm:cxn modelId="{4F715855-1CD6-41E2-96FE-8EC8968D159A}" type="presOf" srcId="{4A7330F2-8CE2-4E0D-91C6-90264CC8FE61}" destId="{A7A4C685-116E-4CAD-8F2D-209584458C3A}" srcOrd="0" destOrd="0" presId="urn:microsoft.com/office/officeart/2005/8/layout/pyramid2"/>
    <dgm:cxn modelId="{7DB9007B-E1D4-471C-BF05-AB15D413AE41}" srcId="{2549C8F5-9B20-49EC-B469-A5DBB4DAF611}" destId="{3530044E-81AC-4F0F-A771-C0E87CC9ED3B}" srcOrd="0" destOrd="0" parTransId="{8B60BB3F-C6CF-4189-B06F-4AE9E9E074CB}" sibTransId="{A604DAE5-BDF3-4458-BAE6-86F0D5E232C9}"/>
    <dgm:cxn modelId="{0260769C-8955-4960-AFA1-85D75A468167}" srcId="{2549C8F5-9B20-49EC-B469-A5DBB4DAF611}" destId="{395D3760-CBF6-425D-8F2B-480AD48E75B2}" srcOrd="2" destOrd="0" parTransId="{7BAEEC92-CB16-4E16-9D5F-01FA450930DC}" sibTransId="{D964831E-CB3B-4232-A62F-E04633934774}"/>
    <dgm:cxn modelId="{06179AAD-3F38-471B-9833-85F7D3812918}" type="presOf" srcId="{B1EC9FC9-DC21-43DC-B210-A4809810A70A}" destId="{2C218569-AFE6-459B-9C69-91A809F3E52B}" srcOrd="0" destOrd="0" presId="urn:microsoft.com/office/officeart/2005/8/layout/pyramid2"/>
    <dgm:cxn modelId="{9CDDF1C0-20BB-4B7E-AFD7-05A044D242E4}" type="presOf" srcId="{C56E9F9A-2DBA-40AB-8A1B-316EF58790E6}" destId="{D88835BC-96D6-4816-B259-774F0B63D024}" srcOrd="0" destOrd="0" presId="urn:microsoft.com/office/officeart/2005/8/layout/pyramid2"/>
    <dgm:cxn modelId="{A677C4C1-16F2-4989-B0B7-F8A8C814E159}" type="presOf" srcId="{BD4FAE0D-8C11-4C3A-A9B3-C49E868BA0CD}" destId="{DB388C60-3CB8-47B6-9F4B-0040653C0AEE}" srcOrd="0" destOrd="0" presId="urn:microsoft.com/office/officeart/2005/8/layout/pyramid2"/>
    <dgm:cxn modelId="{B18145C7-3E03-49EA-807C-0FC6D9257B14}" type="presOf" srcId="{2549C8F5-9B20-49EC-B469-A5DBB4DAF611}" destId="{C48E90DC-7320-412F-8682-44382C046321}" srcOrd="0" destOrd="0" presId="urn:microsoft.com/office/officeart/2005/8/layout/pyramid2"/>
    <dgm:cxn modelId="{AA131AD4-1BCB-4AA3-B679-F5568E1EC198}" srcId="{2549C8F5-9B20-49EC-B469-A5DBB4DAF611}" destId="{C56E9F9A-2DBA-40AB-8A1B-316EF58790E6}" srcOrd="3" destOrd="0" parTransId="{151A964F-05B0-4991-AA47-76043737CA5F}" sibTransId="{A619F7C5-897F-4891-8B36-313ECC726850}"/>
    <dgm:cxn modelId="{CFEAE0D5-6562-4114-85BF-0F6AC8D5E736}" srcId="{2549C8F5-9B20-49EC-B469-A5DBB4DAF611}" destId="{BD4FAE0D-8C11-4C3A-A9B3-C49E868BA0CD}" srcOrd="4" destOrd="0" parTransId="{995B2229-A5E4-4675-98B4-E1EC6D78D1EA}" sibTransId="{09210D37-59D1-4A61-8927-1F2CB5886BB8}"/>
    <dgm:cxn modelId="{F4896CD8-8454-4058-A117-CB9D91A6472F}" srcId="{2549C8F5-9B20-49EC-B469-A5DBB4DAF611}" destId="{4A7330F2-8CE2-4E0D-91C6-90264CC8FE61}" srcOrd="6" destOrd="0" parTransId="{8DE26F45-C3AC-441B-8B37-8DA2A0C3DAD9}" sibTransId="{5375620E-3B50-4AE4-A851-E6B2740A80C1}"/>
    <dgm:cxn modelId="{C09AC4FE-555E-4949-8603-6BBA5DD35D43}" srcId="{2549C8F5-9B20-49EC-B469-A5DBB4DAF611}" destId="{76F31EEB-FBE3-4F4B-9BDF-6C3E2C62A00C}" srcOrd="1" destOrd="0" parTransId="{E1CC92C5-2637-4EE7-ADE5-4DB0E250EF8D}" sibTransId="{E2415BE2-D3DA-41FF-93E8-8C3B44533342}"/>
    <dgm:cxn modelId="{6E402700-E038-4056-B446-B88DF8801FD0}" type="presParOf" srcId="{C48E90DC-7320-412F-8682-44382C046321}" destId="{4418C5A2-0CDD-4090-99B2-A910AD80B63A}" srcOrd="0" destOrd="0" presId="urn:microsoft.com/office/officeart/2005/8/layout/pyramid2"/>
    <dgm:cxn modelId="{16A3F91B-E517-4A39-9A70-BF6B22299F24}" type="presParOf" srcId="{C48E90DC-7320-412F-8682-44382C046321}" destId="{C01D9395-1428-46B3-A685-E12AC17A0659}" srcOrd="1" destOrd="0" presId="urn:microsoft.com/office/officeart/2005/8/layout/pyramid2"/>
    <dgm:cxn modelId="{0DBEA443-EA81-4AEF-91F9-B169773018DC}" type="presParOf" srcId="{C01D9395-1428-46B3-A685-E12AC17A0659}" destId="{6953668E-D0D8-4C57-AA0D-A400E239D77D}" srcOrd="0" destOrd="0" presId="urn:microsoft.com/office/officeart/2005/8/layout/pyramid2"/>
    <dgm:cxn modelId="{82903907-F966-48A4-9229-8AFB670CAA0F}" type="presParOf" srcId="{C01D9395-1428-46B3-A685-E12AC17A0659}" destId="{D2647F69-34A0-4221-AD1A-20A36331E237}" srcOrd="1" destOrd="0" presId="urn:microsoft.com/office/officeart/2005/8/layout/pyramid2"/>
    <dgm:cxn modelId="{18B3EBA4-2577-4653-95A7-63D1B5AED164}" type="presParOf" srcId="{C01D9395-1428-46B3-A685-E12AC17A0659}" destId="{7A8EB2F6-0D48-4C47-AF40-114D245BC6B7}" srcOrd="2" destOrd="0" presId="urn:microsoft.com/office/officeart/2005/8/layout/pyramid2"/>
    <dgm:cxn modelId="{67A98ADB-CC08-4B8C-ABB3-D5315DBF9CD0}" type="presParOf" srcId="{C01D9395-1428-46B3-A685-E12AC17A0659}" destId="{D5D8FE8F-E2B2-4E80-873C-B4A51658217A}" srcOrd="3" destOrd="0" presId="urn:microsoft.com/office/officeart/2005/8/layout/pyramid2"/>
    <dgm:cxn modelId="{68F8E0E0-30DB-46E7-9345-F306A92B9EC7}" type="presParOf" srcId="{C01D9395-1428-46B3-A685-E12AC17A0659}" destId="{26F4B6B4-75C0-46EA-96E3-290BAEDE3E87}" srcOrd="4" destOrd="0" presId="urn:microsoft.com/office/officeart/2005/8/layout/pyramid2"/>
    <dgm:cxn modelId="{ABF7EBD7-5C76-40FC-AE81-3DEF4271BA30}" type="presParOf" srcId="{C01D9395-1428-46B3-A685-E12AC17A0659}" destId="{81F389DE-C361-4DBF-8C94-628329A1FFBC}" srcOrd="5" destOrd="0" presId="urn:microsoft.com/office/officeart/2005/8/layout/pyramid2"/>
    <dgm:cxn modelId="{4CD91C70-82F3-417A-B792-5D1F4A87C21B}" type="presParOf" srcId="{C01D9395-1428-46B3-A685-E12AC17A0659}" destId="{D88835BC-96D6-4816-B259-774F0B63D024}" srcOrd="6" destOrd="0" presId="urn:microsoft.com/office/officeart/2005/8/layout/pyramid2"/>
    <dgm:cxn modelId="{5AB66C42-8439-433A-BB89-FFD26E68655D}" type="presParOf" srcId="{C01D9395-1428-46B3-A685-E12AC17A0659}" destId="{ECCD5329-289B-4461-99E7-A792D7B5F484}" srcOrd="7" destOrd="0" presId="urn:microsoft.com/office/officeart/2005/8/layout/pyramid2"/>
    <dgm:cxn modelId="{7200F753-6FA4-4262-8C92-38D7B2A038A8}" type="presParOf" srcId="{C01D9395-1428-46B3-A685-E12AC17A0659}" destId="{DB388C60-3CB8-47B6-9F4B-0040653C0AEE}" srcOrd="8" destOrd="0" presId="urn:microsoft.com/office/officeart/2005/8/layout/pyramid2"/>
    <dgm:cxn modelId="{1A6BDD48-ACF8-4548-9AFC-0F3F1E3C6906}" type="presParOf" srcId="{C01D9395-1428-46B3-A685-E12AC17A0659}" destId="{B756C714-1996-43A2-974F-982834D6842A}" srcOrd="9" destOrd="0" presId="urn:microsoft.com/office/officeart/2005/8/layout/pyramid2"/>
    <dgm:cxn modelId="{EB4025A5-08CE-4A10-879A-D2ACFF9E531B}" type="presParOf" srcId="{C01D9395-1428-46B3-A685-E12AC17A0659}" destId="{2C218569-AFE6-459B-9C69-91A809F3E52B}" srcOrd="10" destOrd="0" presId="urn:microsoft.com/office/officeart/2005/8/layout/pyramid2"/>
    <dgm:cxn modelId="{4807D600-176A-483A-8E60-43C7F6C378A0}" type="presParOf" srcId="{C01D9395-1428-46B3-A685-E12AC17A0659}" destId="{101650BD-8441-4416-82DC-99D2CC8165A0}" srcOrd="11" destOrd="0" presId="urn:microsoft.com/office/officeart/2005/8/layout/pyramid2"/>
    <dgm:cxn modelId="{BA180117-B6CD-406D-BBA9-7735F4371BF4}" type="presParOf" srcId="{C01D9395-1428-46B3-A685-E12AC17A0659}" destId="{A7A4C685-116E-4CAD-8F2D-209584458C3A}" srcOrd="12" destOrd="0" presId="urn:microsoft.com/office/officeart/2005/8/layout/pyramid2"/>
    <dgm:cxn modelId="{2C6EB25C-06E9-41B2-8230-2DAAA37E3B46}" type="presParOf" srcId="{C01D9395-1428-46B3-A685-E12AC17A0659}" destId="{EBF782BB-9A06-4A27-8AB7-72334CD838F8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BD153FF-BB51-4916-B084-B1166BF2E33E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0228F91E-06C8-4255-B690-294CDDD438BE}">
      <dgm:prSet/>
      <dgm:spPr/>
      <dgm:t>
        <a:bodyPr/>
        <a:lstStyle/>
        <a:p>
          <a:r>
            <a:rPr lang="nl-NL" dirty="0"/>
            <a:t>936 boeren die deelnemen aan bewustwordingsactiviteiten binnen het CLMRS. </a:t>
          </a:r>
        </a:p>
      </dgm:t>
    </dgm:pt>
    <dgm:pt modelId="{D5916943-FFE6-40E7-A9FD-54EA6E274430}" type="parTrans" cxnId="{F0E143F1-AB23-47C8-A51F-DFD37ECA1B19}">
      <dgm:prSet/>
      <dgm:spPr/>
      <dgm:t>
        <a:bodyPr/>
        <a:lstStyle/>
        <a:p>
          <a:endParaRPr lang="nl-NL"/>
        </a:p>
      </dgm:t>
    </dgm:pt>
    <dgm:pt modelId="{3CDDF172-8A44-43E8-96C3-EDADCF518627}" type="sibTrans" cxnId="{F0E143F1-AB23-47C8-A51F-DFD37ECA1B19}">
      <dgm:prSet/>
      <dgm:spPr/>
      <dgm:t>
        <a:bodyPr/>
        <a:lstStyle/>
        <a:p>
          <a:endParaRPr lang="nl-NL"/>
        </a:p>
      </dgm:t>
    </dgm:pt>
    <dgm:pt modelId="{2E902953-A0C3-4372-A0A3-B3322F3BDC0C}">
      <dgm:prSet/>
      <dgm:spPr/>
      <dgm:t>
        <a:bodyPr/>
        <a:lstStyle/>
        <a:p>
          <a:r>
            <a:rPr lang="nl-NL" dirty="0"/>
            <a:t>19% van de chocofans dat aangeeft dat Tony’s hun favoriete chocomerk is.</a:t>
          </a:r>
          <a:br>
            <a:rPr lang="nl-NL" dirty="0"/>
          </a:br>
          <a:r>
            <a:rPr lang="nl-NL" dirty="0"/>
            <a:t> </a:t>
          </a:r>
        </a:p>
      </dgm:t>
    </dgm:pt>
    <dgm:pt modelId="{F2D1F8E8-8BD2-4D9A-B5DB-2F2EB33434BA}" type="parTrans" cxnId="{5B485722-77F0-4603-9795-FCDA2E4D5592}">
      <dgm:prSet/>
      <dgm:spPr/>
      <dgm:t>
        <a:bodyPr/>
        <a:lstStyle/>
        <a:p>
          <a:endParaRPr lang="nl-NL"/>
        </a:p>
      </dgm:t>
    </dgm:pt>
    <dgm:pt modelId="{A535FCA3-E9B7-4B8D-98AC-858337A42F1E}" type="sibTrans" cxnId="{5B485722-77F0-4603-9795-FCDA2E4D5592}">
      <dgm:prSet/>
      <dgm:spPr/>
      <dgm:t>
        <a:bodyPr/>
        <a:lstStyle/>
        <a:p>
          <a:endParaRPr lang="nl-NL"/>
        </a:p>
      </dgm:t>
    </dgm:pt>
    <dgm:pt modelId="{07784DC7-EF03-4F1B-92B4-89D2606736C9}">
      <dgm:prSet/>
      <dgm:spPr/>
      <dgm:t>
        <a:bodyPr/>
        <a:lstStyle/>
        <a:p>
          <a:r>
            <a:rPr lang="nl-NL" dirty="0"/>
            <a:t>3.072 huishoudens dat cacao verbouwt en deelneemt aan ’t CLMRS.</a:t>
          </a:r>
          <a:br>
            <a:rPr lang="nl-NL" dirty="0"/>
          </a:br>
          <a:endParaRPr lang="nl-NL" dirty="0"/>
        </a:p>
      </dgm:t>
    </dgm:pt>
    <dgm:pt modelId="{23FAD0B3-FC10-4AF3-8F28-4DA8FE82FB12}" type="parTrans" cxnId="{B50D6B9D-8213-4966-9BB0-4F1BEBFF6DED}">
      <dgm:prSet/>
      <dgm:spPr/>
      <dgm:t>
        <a:bodyPr/>
        <a:lstStyle/>
        <a:p>
          <a:endParaRPr lang="nl-NL"/>
        </a:p>
      </dgm:t>
    </dgm:pt>
    <dgm:pt modelId="{8D21C4D8-AC44-4620-A638-E7330A80C3DF}" type="sibTrans" cxnId="{B50D6B9D-8213-4966-9BB0-4F1BEBFF6DED}">
      <dgm:prSet/>
      <dgm:spPr/>
      <dgm:t>
        <a:bodyPr/>
        <a:lstStyle/>
        <a:p>
          <a:endParaRPr lang="nl-NL"/>
        </a:p>
      </dgm:t>
    </dgm:pt>
    <dgm:pt modelId="{273DA0DD-7AE5-410A-99F3-94A9CCB27231}">
      <dgm:prSet/>
      <dgm:spPr/>
      <dgm:t>
        <a:bodyPr/>
        <a:lstStyle/>
        <a:p>
          <a:r>
            <a:rPr lang="nl-NL" dirty="0"/>
            <a:t>268 gevallen van kinderarbeid gevonden bij Tony’s partnercoöperaties middels ’t CLMRS.</a:t>
          </a:r>
          <a:br>
            <a:rPr lang="nl-NL" dirty="0"/>
          </a:br>
          <a:endParaRPr lang="nl-NL" dirty="0"/>
        </a:p>
      </dgm:t>
    </dgm:pt>
    <dgm:pt modelId="{70341122-4059-4872-A180-02A9D71E72A0}" type="parTrans" cxnId="{992AF398-AAFB-483F-A0A8-5C239324C438}">
      <dgm:prSet/>
      <dgm:spPr/>
      <dgm:t>
        <a:bodyPr/>
        <a:lstStyle/>
        <a:p>
          <a:endParaRPr lang="nl-NL"/>
        </a:p>
      </dgm:t>
    </dgm:pt>
    <dgm:pt modelId="{23A15301-DDAC-4AF6-9027-0C7CB95ECEBB}" type="sibTrans" cxnId="{992AF398-AAFB-483F-A0A8-5C239324C438}">
      <dgm:prSet/>
      <dgm:spPr/>
      <dgm:t>
        <a:bodyPr/>
        <a:lstStyle/>
        <a:p>
          <a:endParaRPr lang="nl-NL"/>
        </a:p>
      </dgm:t>
    </dgm:pt>
    <dgm:pt modelId="{327AE3B6-52A4-445B-ABA2-25DB51664599}">
      <dgm:prSet/>
      <dgm:spPr/>
      <dgm:t>
        <a:bodyPr/>
        <a:lstStyle/>
        <a:p>
          <a:r>
            <a:rPr lang="nl-NL" dirty="0"/>
            <a:t>3,19 gemiddelde CO2 uitstoot per verkochte kg chocolade.</a:t>
          </a:r>
        </a:p>
      </dgm:t>
    </dgm:pt>
    <dgm:pt modelId="{E81D0BB2-C2E1-4EC3-A6A9-2FC9A84F22EB}" type="parTrans" cxnId="{85D644F7-AC05-4BE6-93CD-779E18697325}">
      <dgm:prSet/>
      <dgm:spPr/>
      <dgm:t>
        <a:bodyPr/>
        <a:lstStyle/>
        <a:p>
          <a:endParaRPr lang="nl-NL"/>
        </a:p>
      </dgm:t>
    </dgm:pt>
    <dgm:pt modelId="{A8EC6496-7958-4988-8424-780595B0962C}" type="sibTrans" cxnId="{85D644F7-AC05-4BE6-93CD-779E18697325}">
      <dgm:prSet/>
      <dgm:spPr/>
      <dgm:t>
        <a:bodyPr/>
        <a:lstStyle/>
        <a:p>
          <a:endParaRPr lang="nl-NL"/>
        </a:p>
      </dgm:t>
    </dgm:pt>
    <dgm:pt modelId="{5ABA9141-75CD-4BA9-8BFA-FFBA11C7629F}" type="pres">
      <dgm:prSet presAssocID="{DBD153FF-BB51-4916-B084-B1166BF2E33E}" presName="linearFlow" presStyleCnt="0">
        <dgm:presLayoutVars>
          <dgm:dir/>
          <dgm:resizeHandles val="exact"/>
        </dgm:presLayoutVars>
      </dgm:prSet>
      <dgm:spPr/>
    </dgm:pt>
    <dgm:pt modelId="{682155AC-C83E-42E8-AAD0-99666C042E3D}" type="pres">
      <dgm:prSet presAssocID="{0228F91E-06C8-4255-B690-294CDDD438BE}" presName="composite" presStyleCnt="0"/>
      <dgm:spPr/>
    </dgm:pt>
    <dgm:pt modelId="{7B0262D8-3391-4DDF-A678-11F3AA47D8FA}" type="pres">
      <dgm:prSet presAssocID="{0228F91E-06C8-4255-B690-294CDDD438BE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</dgm:spPr>
    </dgm:pt>
    <dgm:pt modelId="{423EC89D-E832-4F53-A6EA-69F57B8C15A4}" type="pres">
      <dgm:prSet presAssocID="{0228F91E-06C8-4255-B690-294CDDD438BE}" presName="txShp" presStyleLbl="node1" presStyleIdx="0" presStyleCnt="5">
        <dgm:presLayoutVars>
          <dgm:bulletEnabled val="1"/>
        </dgm:presLayoutVars>
      </dgm:prSet>
      <dgm:spPr/>
    </dgm:pt>
    <dgm:pt modelId="{778367A7-C64A-4888-9581-28C0DC004E59}" type="pres">
      <dgm:prSet presAssocID="{3CDDF172-8A44-43E8-96C3-EDADCF518627}" presName="spacing" presStyleCnt="0"/>
      <dgm:spPr/>
    </dgm:pt>
    <dgm:pt modelId="{6F74E0D5-53B3-439D-926D-0BB057641F67}" type="pres">
      <dgm:prSet presAssocID="{2E902953-A0C3-4372-A0A3-B3322F3BDC0C}" presName="composite" presStyleCnt="0"/>
      <dgm:spPr/>
    </dgm:pt>
    <dgm:pt modelId="{1F7A0CF1-1E3C-44C5-AFC0-A0B163591501}" type="pres">
      <dgm:prSet presAssocID="{2E902953-A0C3-4372-A0A3-B3322F3BDC0C}" presName="imgShp" presStyleLbl="fgImgPlace1" presStyleIdx="1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</dgm:spPr>
    </dgm:pt>
    <dgm:pt modelId="{5E7D09E7-41AD-449B-88A4-98B8AA7BE363}" type="pres">
      <dgm:prSet presAssocID="{2E902953-A0C3-4372-A0A3-B3322F3BDC0C}" presName="txShp" presStyleLbl="node1" presStyleIdx="1" presStyleCnt="5">
        <dgm:presLayoutVars>
          <dgm:bulletEnabled val="1"/>
        </dgm:presLayoutVars>
      </dgm:prSet>
      <dgm:spPr/>
    </dgm:pt>
    <dgm:pt modelId="{CE090B13-D17D-4688-B103-F7192DCF18A1}" type="pres">
      <dgm:prSet presAssocID="{A535FCA3-E9B7-4B8D-98AC-858337A42F1E}" presName="spacing" presStyleCnt="0"/>
      <dgm:spPr/>
    </dgm:pt>
    <dgm:pt modelId="{F780DF23-7064-49D0-802D-93228A6280FD}" type="pres">
      <dgm:prSet presAssocID="{07784DC7-EF03-4F1B-92B4-89D2606736C9}" presName="composite" presStyleCnt="0"/>
      <dgm:spPr/>
    </dgm:pt>
    <dgm:pt modelId="{D6543DCB-4778-4BE6-AEF7-CE69DF1396BC}" type="pres">
      <dgm:prSet presAssocID="{07784DC7-EF03-4F1B-92B4-89D2606736C9}" presName="imgShp" presStyleLbl="fgImgPlace1" presStyleIdx="2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</dgm:spPr>
    </dgm:pt>
    <dgm:pt modelId="{EF22F85D-F9AB-425D-A879-9D94BA235A5D}" type="pres">
      <dgm:prSet presAssocID="{07784DC7-EF03-4F1B-92B4-89D2606736C9}" presName="txShp" presStyleLbl="node1" presStyleIdx="2" presStyleCnt="5">
        <dgm:presLayoutVars>
          <dgm:bulletEnabled val="1"/>
        </dgm:presLayoutVars>
      </dgm:prSet>
      <dgm:spPr/>
    </dgm:pt>
    <dgm:pt modelId="{6D538CBB-38F2-48D9-AEF6-18CE70857C65}" type="pres">
      <dgm:prSet presAssocID="{8D21C4D8-AC44-4620-A638-E7330A80C3DF}" presName="spacing" presStyleCnt="0"/>
      <dgm:spPr/>
    </dgm:pt>
    <dgm:pt modelId="{123AA476-C92A-42B5-AEC5-9C5E95F4B4C4}" type="pres">
      <dgm:prSet presAssocID="{273DA0DD-7AE5-410A-99F3-94A9CCB27231}" presName="composite" presStyleCnt="0"/>
      <dgm:spPr/>
    </dgm:pt>
    <dgm:pt modelId="{0E6AB7E6-09F6-43A8-8724-F8598029C426}" type="pres">
      <dgm:prSet presAssocID="{273DA0DD-7AE5-410A-99F3-94A9CCB27231}" presName="imgShp" presStyleLbl="fgImgPlace1" presStyleIdx="3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</dgm:spPr>
    </dgm:pt>
    <dgm:pt modelId="{52089B46-DBEE-4988-A8D7-20FDA3C4E3D1}" type="pres">
      <dgm:prSet presAssocID="{273DA0DD-7AE5-410A-99F3-94A9CCB27231}" presName="txShp" presStyleLbl="node1" presStyleIdx="3" presStyleCnt="5">
        <dgm:presLayoutVars>
          <dgm:bulletEnabled val="1"/>
        </dgm:presLayoutVars>
      </dgm:prSet>
      <dgm:spPr/>
    </dgm:pt>
    <dgm:pt modelId="{4FBD38BA-A00E-401E-BFEB-9A958F6050EA}" type="pres">
      <dgm:prSet presAssocID="{23A15301-DDAC-4AF6-9027-0C7CB95ECEBB}" presName="spacing" presStyleCnt="0"/>
      <dgm:spPr/>
    </dgm:pt>
    <dgm:pt modelId="{CDC010BA-E10A-4048-AA4D-1032598C8F3C}" type="pres">
      <dgm:prSet presAssocID="{327AE3B6-52A4-445B-ABA2-25DB51664599}" presName="composite" presStyleCnt="0"/>
      <dgm:spPr/>
    </dgm:pt>
    <dgm:pt modelId="{9768A6DD-1DA1-48EC-BEA2-B55D30E06AF9}" type="pres">
      <dgm:prSet presAssocID="{327AE3B6-52A4-445B-ABA2-25DB51664599}" presName="imgShp" presStyleLbl="fgImgPlace1" presStyleIdx="4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</dgm:spPr>
    </dgm:pt>
    <dgm:pt modelId="{AEB53E4F-B9B2-4C3E-95EB-6E3FA1A477AE}" type="pres">
      <dgm:prSet presAssocID="{327AE3B6-52A4-445B-ABA2-25DB51664599}" presName="txShp" presStyleLbl="node1" presStyleIdx="4" presStyleCnt="5">
        <dgm:presLayoutVars>
          <dgm:bulletEnabled val="1"/>
        </dgm:presLayoutVars>
      </dgm:prSet>
      <dgm:spPr/>
    </dgm:pt>
  </dgm:ptLst>
  <dgm:cxnLst>
    <dgm:cxn modelId="{CFA20A20-092F-435C-A794-6E56D4AD9CB5}" type="presOf" srcId="{DBD153FF-BB51-4916-B084-B1166BF2E33E}" destId="{5ABA9141-75CD-4BA9-8BFA-FFBA11C7629F}" srcOrd="0" destOrd="0" presId="urn:microsoft.com/office/officeart/2005/8/layout/vList3"/>
    <dgm:cxn modelId="{5B485722-77F0-4603-9795-FCDA2E4D5592}" srcId="{DBD153FF-BB51-4916-B084-B1166BF2E33E}" destId="{2E902953-A0C3-4372-A0A3-B3322F3BDC0C}" srcOrd="1" destOrd="0" parTransId="{F2D1F8E8-8BD2-4D9A-B5DB-2F2EB33434BA}" sibTransId="{A535FCA3-E9B7-4B8D-98AC-858337A42F1E}"/>
    <dgm:cxn modelId="{2C35393B-0C35-45F8-A239-C5A0FEE019EE}" type="presOf" srcId="{07784DC7-EF03-4F1B-92B4-89D2606736C9}" destId="{EF22F85D-F9AB-425D-A879-9D94BA235A5D}" srcOrd="0" destOrd="0" presId="urn:microsoft.com/office/officeart/2005/8/layout/vList3"/>
    <dgm:cxn modelId="{992AF398-AAFB-483F-A0A8-5C239324C438}" srcId="{DBD153FF-BB51-4916-B084-B1166BF2E33E}" destId="{273DA0DD-7AE5-410A-99F3-94A9CCB27231}" srcOrd="3" destOrd="0" parTransId="{70341122-4059-4872-A180-02A9D71E72A0}" sibTransId="{23A15301-DDAC-4AF6-9027-0C7CB95ECEBB}"/>
    <dgm:cxn modelId="{B50D6B9D-8213-4966-9BB0-4F1BEBFF6DED}" srcId="{DBD153FF-BB51-4916-B084-B1166BF2E33E}" destId="{07784DC7-EF03-4F1B-92B4-89D2606736C9}" srcOrd="2" destOrd="0" parTransId="{23FAD0B3-FC10-4AF3-8F28-4DA8FE82FB12}" sibTransId="{8D21C4D8-AC44-4620-A638-E7330A80C3DF}"/>
    <dgm:cxn modelId="{3D46DAAB-8272-4571-ABD3-0DD1FC051BF5}" type="presOf" srcId="{273DA0DD-7AE5-410A-99F3-94A9CCB27231}" destId="{52089B46-DBEE-4988-A8D7-20FDA3C4E3D1}" srcOrd="0" destOrd="0" presId="urn:microsoft.com/office/officeart/2005/8/layout/vList3"/>
    <dgm:cxn modelId="{F675E1AC-07C2-4ED3-B516-1A249CB91CD9}" type="presOf" srcId="{327AE3B6-52A4-445B-ABA2-25DB51664599}" destId="{AEB53E4F-B9B2-4C3E-95EB-6E3FA1A477AE}" srcOrd="0" destOrd="0" presId="urn:microsoft.com/office/officeart/2005/8/layout/vList3"/>
    <dgm:cxn modelId="{CD3ED6B1-E0A6-4329-B12A-7B15C22C3579}" type="presOf" srcId="{0228F91E-06C8-4255-B690-294CDDD438BE}" destId="{423EC89D-E832-4F53-A6EA-69F57B8C15A4}" srcOrd="0" destOrd="0" presId="urn:microsoft.com/office/officeart/2005/8/layout/vList3"/>
    <dgm:cxn modelId="{F0E143F1-AB23-47C8-A51F-DFD37ECA1B19}" srcId="{DBD153FF-BB51-4916-B084-B1166BF2E33E}" destId="{0228F91E-06C8-4255-B690-294CDDD438BE}" srcOrd="0" destOrd="0" parTransId="{D5916943-FFE6-40E7-A9FD-54EA6E274430}" sibTransId="{3CDDF172-8A44-43E8-96C3-EDADCF518627}"/>
    <dgm:cxn modelId="{85D644F7-AC05-4BE6-93CD-779E18697325}" srcId="{DBD153FF-BB51-4916-B084-B1166BF2E33E}" destId="{327AE3B6-52A4-445B-ABA2-25DB51664599}" srcOrd="4" destOrd="0" parTransId="{E81D0BB2-C2E1-4EC3-A6A9-2FC9A84F22EB}" sibTransId="{A8EC6496-7958-4988-8424-780595B0962C}"/>
    <dgm:cxn modelId="{E396E0FE-3939-4761-832C-8D0A9D31CDC3}" type="presOf" srcId="{2E902953-A0C3-4372-A0A3-B3322F3BDC0C}" destId="{5E7D09E7-41AD-449B-88A4-98B8AA7BE363}" srcOrd="0" destOrd="0" presId="urn:microsoft.com/office/officeart/2005/8/layout/vList3"/>
    <dgm:cxn modelId="{8C7EC5CF-0D75-4EAE-A791-34B1C2A56BCA}" type="presParOf" srcId="{5ABA9141-75CD-4BA9-8BFA-FFBA11C7629F}" destId="{682155AC-C83E-42E8-AAD0-99666C042E3D}" srcOrd="0" destOrd="0" presId="urn:microsoft.com/office/officeart/2005/8/layout/vList3"/>
    <dgm:cxn modelId="{CF4CE389-5A70-4902-8281-9DFC4BCED089}" type="presParOf" srcId="{682155AC-C83E-42E8-AAD0-99666C042E3D}" destId="{7B0262D8-3391-4DDF-A678-11F3AA47D8FA}" srcOrd="0" destOrd="0" presId="urn:microsoft.com/office/officeart/2005/8/layout/vList3"/>
    <dgm:cxn modelId="{8718E8D0-CB35-4754-B762-4153D0E86D4D}" type="presParOf" srcId="{682155AC-C83E-42E8-AAD0-99666C042E3D}" destId="{423EC89D-E832-4F53-A6EA-69F57B8C15A4}" srcOrd="1" destOrd="0" presId="urn:microsoft.com/office/officeart/2005/8/layout/vList3"/>
    <dgm:cxn modelId="{B29E62BC-2FA3-43C1-8063-103C191157E9}" type="presParOf" srcId="{5ABA9141-75CD-4BA9-8BFA-FFBA11C7629F}" destId="{778367A7-C64A-4888-9581-28C0DC004E59}" srcOrd="1" destOrd="0" presId="urn:microsoft.com/office/officeart/2005/8/layout/vList3"/>
    <dgm:cxn modelId="{A8916675-FC73-4F14-A0EF-9BA5DB03B8FF}" type="presParOf" srcId="{5ABA9141-75CD-4BA9-8BFA-FFBA11C7629F}" destId="{6F74E0D5-53B3-439D-926D-0BB057641F67}" srcOrd="2" destOrd="0" presId="urn:microsoft.com/office/officeart/2005/8/layout/vList3"/>
    <dgm:cxn modelId="{1CF4A0E8-6702-4A17-B25F-891C7E0F9CB8}" type="presParOf" srcId="{6F74E0D5-53B3-439D-926D-0BB057641F67}" destId="{1F7A0CF1-1E3C-44C5-AFC0-A0B163591501}" srcOrd="0" destOrd="0" presId="urn:microsoft.com/office/officeart/2005/8/layout/vList3"/>
    <dgm:cxn modelId="{43E8EC4E-E08E-4AE3-B2E6-AB6724B830BB}" type="presParOf" srcId="{6F74E0D5-53B3-439D-926D-0BB057641F67}" destId="{5E7D09E7-41AD-449B-88A4-98B8AA7BE363}" srcOrd="1" destOrd="0" presId="urn:microsoft.com/office/officeart/2005/8/layout/vList3"/>
    <dgm:cxn modelId="{911FBBF0-1FE0-4732-BA2B-3247E59CF2C3}" type="presParOf" srcId="{5ABA9141-75CD-4BA9-8BFA-FFBA11C7629F}" destId="{CE090B13-D17D-4688-B103-F7192DCF18A1}" srcOrd="3" destOrd="0" presId="urn:microsoft.com/office/officeart/2005/8/layout/vList3"/>
    <dgm:cxn modelId="{F5600811-711C-4540-A915-D43C61F27F1E}" type="presParOf" srcId="{5ABA9141-75CD-4BA9-8BFA-FFBA11C7629F}" destId="{F780DF23-7064-49D0-802D-93228A6280FD}" srcOrd="4" destOrd="0" presId="urn:microsoft.com/office/officeart/2005/8/layout/vList3"/>
    <dgm:cxn modelId="{F4F003C9-48D6-4D0A-AA6B-5699CD4C7C1B}" type="presParOf" srcId="{F780DF23-7064-49D0-802D-93228A6280FD}" destId="{D6543DCB-4778-4BE6-AEF7-CE69DF1396BC}" srcOrd="0" destOrd="0" presId="urn:microsoft.com/office/officeart/2005/8/layout/vList3"/>
    <dgm:cxn modelId="{D30270C8-4A2F-4454-84C8-D5BD7B3E7F5A}" type="presParOf" srcId="{F780DF23-7064-49D0-802D-93228A6280FD}" destId="{EF22F85D-F9AB-425D-A879-9D94BA235A5D}" srcOrd="1" destOrd="0" presId="urn:microsoft.com/office/officeart/2005/8/layout/vList3"/>
    <dgm:cxn modelId="{97DA60E0-22E0-4720-BE0D-9F25B3B1FADA}" type="presParOf" srcId="{5ABA9141-75CD-4BA9-8BFA-FFBA11C7629F}" destId="{6D538CBB-38F2-48D9-AEF6-18CE70857C65}" srcOrd="5" destOrd="0" presId="urn:microsoft.com/office/officeart/2005/8/layout/vList3"/>
    <dgm:cxn modelId="{32968EFB-3E6A-4770-995C-5829DB4F1FA7}" type="presParOf" srcId="{5ABA9141-75CD-4BA9-8BFA-FFBA11C7629F}" destId="{123AA476-C92A-42B5-AEC5-9C5E95F4B4C4}" srcOrd="6" destOrd="0" presId="urn:microsoft.com/office/officeart/2005/8/layout/vList3"/>
    <dgm:cxn modelId="{BC6754C2-32D6-4CCD-8457-4F907B539F6B}" type="presParOf" srcId="{123AA476-C92A-42B5-AEC5-9C5E95F4B4C4}" destId="{0E6AB7E6-09F6-43A8-8724-F8598029C426}" srcOrd="0" destOrd="0" presId="urn:microsoft.com/office/officeart/2005/8/layout/vList3"/>
    <dgm:cxn modelId="{7946F8FD-360F-4EA4-986F-F6120F140C56}" type="presParOf" srcId="{123AA476-C92A-42B5-AEC5-9C5E95F4B4C4}" destId="{52089B46-DBEE-4988-A8D7-20FDA3C4E3D1}" srcOrd="1" destOrd="0" presId="urn:microsoft.com/office/officeart/2005/8/layout/vList3"/>
    <dgm:cxn modelId="{3DB9EFFF-CE4D-4DBB-B06F-C3561D9C76A4}" type="presParOf" srcId="{5ABA9141-75CD-4BA9-8BFA-FFBA11C7629F}" destId="{4FBD38BA-A00E-401E-BFEB-9A958F6050EA}" srcOrd="7" destOrd="0" presId="urn:microsoft.com/office/officeart/2005/8/layout/vList3"/>
    <dgm:cxn modelId="{2FC49FAB-785F-42EC-A5FD-E4F0EFFB840B}" type="presParOf" srcId="{5ABA9141-75CD-4BA9-8BFA-FFBA11C7629F}" destId="{CDC010BA-E10A-4048-AA4D-1032598C8F3C}" srcOrd="8" destOrd="0" presId="urn:microsoft.com/office/officeart/2005/8/layout/vList3"/>
    <dgm:cxn modelId="{679A6367-9308-4B03-A595-004A02FD6FEA}" type="presParOf" srcId="{CDC010BA-E10A-4048-AA4D-1032598C8F3C}" destId="{9768A6DD-1DA1-48EC-BEA2-B55D30E06AF9}" srcOrd="0" destOrd="0" presId="urn:microsoft.com/office/officeart/2005/8/layout/vList3"/>
    <dgm:cxn modelId="{8808CDA7-877A-4C82-B785-4AC024A7B8A0}" type="presParOf" srcId="{CDC010BA-E10A-4048-AA4D-1032598C8F3C}" destId="{AEB53E4F-B9B2-4C3E-95EB-6E3FA1A477A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D86C30-4CF1-4086-93BA-E017C598BB50}">
      <dsp:nvSpPr>
        <dsp:cNvPr id="0" name=""/>
        <dsp:cNvSpPr/>
      </dsp:nvSpPr>
      <dsp:spPr>
        <a:xfrm>
          <a:off x="4750761" y="1612"/>
          <a:ext cx="1014077" cy="101407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 dirty="0"/>
            <a:t>Wat is </a:t>
          </a:r>
          <a:r>
            <a:rPr lang="nl-NL" sz="1000" kern="1200" dirty="0" err="1"/>
            <a:t>tony</a:t>
          </a:r>
          <a:r>
            <a:rPr lang="nl-NL" sz="1000" kern="1200" dirty="0"/>
            <a:t>? </a:t>
          </a:r>
        </a:p>
      </dsp:txBody>
      <dsp:txXfrm>
        <a:off x="4899269" y="150120"/>
        <a:ext cx="717061" cy="717061"/>
      </dsp:txXfrm>
    </dsp:sp>
    <dsp:sp modelId="{688A9951-0B09-41BB-B0A2-29E0A509B0F3}">
      <dsp:nvSpPr>
        <dsp:cNvPr id="0" name=""/>
        <dsp:cNvSpPr/>
      </dsp:nvSpPr>
      <dsp:spPr>
        <a:xfrm rot="1542857">
          <a:off x="5801963" y="664393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>
        <a:off x="5805961" y="715325"/>
        <a:ext cx="188418" cy="205351"/>
      </dsp:txXfrm>
    </dsp:sp>
    <dsp:sp modelId="{119A8DE9-3F71-4D3B-8B4D-094DC5927B68}">
      <dsp:nvSpPr>
        <dsp:cNvPr id="0" name=""/>
        <dsp:cNvSpPr/>
      </dsp:nvSpPr>
      <dsp:spPr>
        <a:xfrm>
          <a:off x="6121984" y="661959"/>
          <a:ext cx="1014077" cy="1014077"/>
        </a:xfrm>
        <a:prstGeom prst="ellipse">
          <a:avLst/>
        </a:prstGeom>
        <a:solidFill>
          <a:schemeClr val="accent4">
            <a:hueOff val="220"/>
            <a:satOff val="82"/>
            <a:lumOff val="-212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Geschiedenis </a:t>
          </a:r>
        </a:p>
      </dsp:txBody>
      <dsp:txXfrm>
        <a:off x="6270492" y="810467"/>
        <a:ext cx="717061" cy="717061"/>
      </dsp:txXfrm>
    </dsp:sp>
    <dsp:sp modelId="{301FA3EB-0986-4602-AFDF-8AEA73103EF7}">
      <dsp:nvSpPr>
        <dsp:cNvPr id="0" name=""/>
        <dsp:cNvSpPr/>
      </dsp:nvSpPr>
      <dsp:spPr>
        <a:xfrm rot="4628571">
          <a:off x="6662076" y="1732337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20"/>
            <a:satOff val="82"/>
            <a:lumOff val="-21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>
        <a:off x="6693467" y="1761424"/>
        <a:ext cx="188418" cy="205351"/>
      </dsp:txXfrm>
    </dsp:sp>
    <dsp:sp modelId="{8E863422-A40D-4028-9327-CE06C1BABEA0}">
      <dsp:nvSpPr>
        <dsp:cNvPr id="0" name=""/>
        <dsp:cNvSpPr/>
      </dsp:nvSpPr>
      <dsp:spPr>
        <a:xfrm>
          <a:off x="6460649" y="2145744"/>
          <a:ext cx="1014077" cy="1014077"/>
        </a:xfrm>
        <a:prstGeom prst="ellipse">
          <a:avLst/>
        </a:prstGeom>
        <a:solidFill>
          <a:schemeClr val="accent4">
            <a:hueOff val="441"/>
            <a:satOff val="164"/>
            <a:lumOff val="-42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Filialen </a:t>
          </a:r>
        </a:p>
      </dsp:txBody>
      <dsp:txXfrm>
        <a:off x="6609157" y="2294252"/>
        <a:ext cx="717061" cy="717061"/>
      </dsp:txXfrm>
    </dsp:sp>
    <dsp:sp modelId="{16F51E2D-A949-4BC8-8A4D-7AC8E71FEB24}">
      <dsp:nvSpPr>
        <dsp:cNvPr id="0" name=""/>
        <dsp:cNvSpPr/>
      </dsp:nvSpPr>
      <dsp:spPr>
        <a:xfrm rot="7714286">
          <a:off x="6363395" y="3070653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441"/>
            <a:satOff val="164"/>
            <a:lumOff val="-42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 rot="10800000">
        <a:off x="6428943" y="3107537"/>
        <a:ext cx="188418" cy="205351"/>
      </dsp:txXfrm>
    </dsp:sp>
    <dsp:sp modelId="{E2D2ED41-3445-40E0-AD8C-ACF91E7B38A3}">
      <dsp:nvSpPr>
        <dsp:cNvPr id="0" name=""/>
        <dsp:cNvSpPr/>
      </dsp:nvSpPr>
      <dsp:spPr>
        <a:xfrm>
          <a:off x="5511732" y="3335647"/>
          <a:ext cx="1014077" cy="1014077"/>
        </a:xfrm>
        <a:prstGeom prst="ellipse">
          <a:avLst/>
        </a:prstGeom>
        <a:solidFill>
          <a:schemeClr val="accent4">
            <a:hueOff val="661"/>
            <a:satOff val="245"/>
            <a:lumOff val="-63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Omzet </a:t>
          </a:r>
        </a:p>
      </dsp:txBody>
      <dsp:txXfrm>
        <a:off x="5660240" y="3484155"/>
        <a:ext cx="717061" cy="717061"/>
      </dsp:txXfrm>
    </dsp:sp>
    <dsp:sp modelId="{01B6A828-8784-409F-82A3-E690E06872AC}">
      <dsp:nvSpPr>
        <dsp:cNvPr id="0" name=""/>
        <dsp:cNvSpPr/>
      </dsp:nvSpPr>
      <dsp:spPr>
        <a:xfrm rot="10800000">
          <a:off x="5130833" y="3671561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661"/>
            <a:satOff val="245"/>
            <a:lumOff val="-63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 rot="10800000">
        <a:off x="5211583" y="3740011"/>
        <a:ext cx="188418" cy="205351"/>
      </dsp:txXfrm>
    </dsp:sp>
    <dsp:sp modelId="{EC237807-6DD1-4CE1-BE45-EE8ED2604331}">
      <dsp:nvSpPr>
        <dsp:cNvPr id="0" name=""/>
        <dsp:cNvSpPr/>
      </dsp:nvSpPr>
      <dsp:spPr>
        <a:xfrm>
          <a:off x="3989789" y="3335647"/>
          <a:ext cx="1014077" cy="1014077"/>
        </a:xfrm>
        <a:prstGeom prst="ellipse">
          <a:avLst/>
        </a:prstGeom>
        <a:solidFill>
          <a:schemeClr val="accent4">
            <a:hueOff val="882"/>
            <a:satOff val="327"/>
            <a:lumOff val="-85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b="0" kern="1200"/>
            <a:t>Impact</a:t>
          </a:r>
          <a:r>
            <a:rPr lang="nl-NL" sz="1000" b="1" kern="1200"/>
            <a:t> </a:t>
          </a:r>
          <a:r>
            <a:rPr lang="nl-NL" sz="1000" kern="1200"/>
            <a:t>Fairtrade</a:t>
          </a:r>
          <a:endParaRPr lang="nl-NL" sz="1000" kern="1200" dirty="0"/>
        </a:p>
      </dsp:txBody>
      <dsp:txXfrm>
        <a:off x="4138297" y="3484155"/>
        <a:ext cx="717061" cy="717061"/>
      </dsp:txXfrm>
    </dsp:sp>
    <dsp:sp modelId="{291DFC89-56B2-4240-ADA6-CC7F2CF075DF}">
      <dsp:nvSpPr>
        <dsp:cNvPr id="0" name=""/>
        <dsp:cNvSpPr/>
      </dsp:nvSpPr>
      <dsp:spPr>
        <a:xfrm rot="13885714">
          <a:off x="3892535" y="3082565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882"/>
            <a:satOff val="327"/>
            <a:lumOff val="-850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 rot="10800000">
        <a:off x="3958083" y="3182581"/>
        <a:ext cx="188418" cy="205351"/>
      </dsp:txXfrm>
    </dsp:sp>
    <dsp:sp modelId="{F9320840-827A-4F94-827D-2E3F11563B92}">
      <dsp:nvSpPr>
        <dsp:cNvPr id="0" name=""/>
        <dsp:cNvSpPr/>
      </dsp:nvSpPr>
      <dsp:spPr>
        <a:xfrm>
          <a:off x="3040873" y="2145744"/>
          <a:ext cx="1014077" cy="1014077"/>
        </a:xfrm>
        <a:prstGeom prst="ellipse">
          <a:avLst/>
        </a:prstGeom>
        <a:solidFill>
          <a:schemeClr val="accent4">
            <a:hueOff val="1102"/>
            <a:satOff val="409"/>
            <a:lumOff val="-106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Producten </a:t>
          </a:r>
        </a:p>
      </dsp:txBody>
      <dsp:txXfrm>
        <a:off x="3189381" y="2294252"/>
        <a:ext cx="717061" cy="717061"/>
      </dsp:txXfrm>
    </dsp:sp>
    <dsp:sp modelId="{9AB1C9E2-AC4A-40A1-B09C-FD01261BA143}">
      <dsp:nvSpPr>
        <dsp:cNvPr id="0" name=""/>
        <dsp:cNvSpPr/>
      </dsp:nvSpPr>
      <dsp:spPr>
        <a:xfrm rot="16971429">
          <a:off x="3580964" y="1747191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102"/>
            <a:satOff val="409"/>
            <a:lumOff val="-106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>
        <a:off x="3612355" y="1855004"/>
        <a:ext cx="188418" cy="205351"/>
      </dsp:txXfrm>
    </dsp:sp>
    <dsp:sp modelId="{3A6E5333-4ED8-46E0-9CB3-34A572A6EFD1}">
      <dsp:nvSpPr>
        <dsp:cNvPr id="0" name=""/>
        <dsp:cNvSpPr/>
      </dsp:nvSpPr>
      <dsp:spPr>
        <a:xfrm>
          <a:off x="3379537" y="661959"/>
          <a:ext cx="1014077" cy="1014077"/>
        </a:xfrm>
        <a:prstGeom prst="ellipse">
          <a:avLst/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 dirty="0"/>
            <a:t>Filmpje </a:t>
          </a:r>
        </a:p>
      </dsp:txBody>
      <dsp:txXfrm>
        <a:off x="3528045" y="810467"/>
        <a:ext cx="717061" cy="717061"/>
      </dsp:txXfrm>
    </dsp:sp>
    <dsp:sp modelId="{310AB803-8558-4631-8CC4-3FDD297C4BCE}">
      <dsp:nvSpPr>
        <dsp:cNvPr id="0" name=""/>
        <dsp:cNvSpPr/>
      </dsp:nvSpPr>
      <dsp:spPr>
        <a:xfrm rot="20057143">
          <a:off x="4430740" y="671004"/>
          <a:ext cx="269168" cy="3422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800" kern="1200"/>
        </a:p>
      </dsp:txBody>
      <dsp:txXfrm>
        <a:off x="4434738" y="756972"/>
        <a:ext cx="188418" cy="205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B98C0B-5A98-4C68-A705-0C140868C6FD}">
      <dsp:nvSpPr>
        <dsp:cNvPr id="0" name=""/>
        <dsp:cNvSpPr/>
      </dsp:nvSpPr>
      <dsp:spPr>
        <a:xfrm>
          <a:off x="0" y="564515"/>
          <a:ext cx="5181600" cy="5036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/>
            <a:t>Het probleem </a:t>
          </a:r>
        </a:p>
      </dsp:txBody>
      <dsp:txXfrm>
        <a:off x="24588" y="589103"/>
        <a:ext cx="5132424" cy="454509"/>
      </dsp:txXfrm>
    </dsp:sp>
    <dsp:sp modelId="{20977EBA-2D29-4FF3-8801-5A01ED672322}">
      <dsp:nvSpPr>
        <dsp:cNvPr id="0" name=""/>
        <dsp:cNvSpPr/>
      </dsp:nvSpPr>
      <dsp:spPr>
        <a:xfrm>
          <a:off x="0" y="1128680"/>
          <a:ext cx="5181600" cy="503685"/>
        </a:xfrm>
        <a:prstGeom prst="roundRect">
          <a:avLst/>
        </a:prstGeom>
        <a:solidFill>
          <a:schemeClr val="accent4">
            <a:hueOff val="331"/>
            <a:satOff val="123"/>
            <a:lumOff val="-31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/>
            <a:t>Wát.. Slavernij?</a:t>
          </a:r>
        </a:p>
      </dsp:txBody>
      <dsp:txXfrm>
        <a:off x="24588" y="1153268"/>
        <a:ext cx="5132424" cy="454509"/>
      </dsp:txXfrm>
    </dsp:sp>
    <dsp:sp modelId="{C29A0BE9-60E4-47B8-8C0E-6C1DE041A2BB}">
      <dsp:nvSpPr>
        <dsp:cNvPr id="0" name=""/>
        <dsp:cNvSpPr/>
      </dsp:nvSpPr>
      <dsp:spPr>
        <a:xfrm>
          <a:off x="0" y="1692845"/>
          <a:ext cx="5181600" cy="503685"/>
        </a:xfrm>
        <a:prstGeom prst="roundRect">
          <a:avLst/>
        </a:prstGeom>
        <a:solidFill>
          <a:schemeClr val="accent4">
            <a:hueOff val="661"/>
            <a:satOff val="245"/>
            <a:lumOff val="-63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 dirty="0"/>
            <a:t>Tony’s route naar 100% slaafvrije chocolade.</a:t>
          </a:r>
        </a:p>
      </dsp:txBody>
      <dsp:txXfrm>
        <a:off x="24588" y="1717433"/>
        <a:ext cx="5132424" cy="454509"/>
      </dsp:txXfrm>
    </dsp:sp>
    <dsp:sp modelId="{599EC02D-4960-4DD9-997F-26FDE8EDFB03}">
      <dsp:nvSpPr>
        <dsp:cNvPr id="0" name=""/>
        <dsp:cNvSpPr/>
      </dsp:nvSpPr>
      <dsp:spPr>
        <a:xfrm>
          <a:off x="0" y="2257010"/>
          <a:ext cx="5181600" cy="503685"/>
        </a:xfrm>
        <a:prstGeom prst="roundRect">
          <a:avLst/>
        </a:prstGeom>
        <a:solidFill>
          <a:schemeClr val="accent4">
            <a:hueOff val="992"/>
            <a:satOff val="368"/>
            <a:lumOff val="-95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/>
            <a:t>Tony’s 5 spelregels voor slaafvrije cacao</a:t>
          </a:r>
        </a:p>
      </dsp:txBody>
      <dsp:txXfrm>
        <a:off x="24588" y="2281598"/>
        <a:ext cx="5132424" cy="454509"/>
      </dsp:txXfrm>
    </dsp:sp>
    <dsp:sp modelId="{FD591FCF-46C9-4FC7-8916-138BA41C3501}">
      <dsp:nvSpPr>
        <dsp:cNvPr id="0" name=""/>
        <dsp:cNvSpPr/>
      </dsp:nvSpPr>
      <dsp:spPr>
        <a:xfrm>
          <a:off x="0" y="2821174"/>
          <a:ext cx="5181600" cy="503685"/>
        </a:xfrm>
        <a:prstGeom prst="roundRect">
          <a:avLst/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/>
            <a:t>Kijk wat jij kunt doen</a:t>
          </a:r>
        </a:p>
      </dsp:txBody>
      <dsp:txXfrm>
        <a:off x="24588" y="2845762"/>
        <a:ext cx="5132424" cy="4545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E341B0-5797-4786-BBE2-862585A5A999}">
      <dsp:nvSpPr>
        <dsp:cNvPr id="0" name=""/>
        <dsp:cNvSpPr/>
      </dsp:nvSpPr>
      <dsp:spPr>
        <a:xfrm rot="5400000">
          <a:off x="2032073" y="174272"/>
          <a:ext cx="2901014" cy="3277722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800" kern="1200" dirty="0"/>
            <a:t>Traceerbare bonen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800" kern="1200"/>
            <a:t>’N hogere prijs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800" kern="1200"/>
            <a:t>Investeer in sterke boeren en professionele boerencoöperaties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800" kern="1200"/>
            <a:t>De lange termijn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800" kern="1200"/>
            <a:t>Betere productiviteit en minder afhankelijkheid van cacao</a:t>
          </a:r>
        </a:p>
      </dsp:txBody>
      <dsp:txXfrm rot="-5400000">
        <a:off x="1843719" y="504242"/>
        <a:ext cx="3136106" cy="2617782"/>
      </dsp:txXfrm>
    </dsp:sp>
    <dsp:sp modelId="{A059065D-B85E-4124-B829-19269A63C88B}">
      <dsp:nvSpPr>
        <dsp:cNvPr id="0" name=""/>
        <dsp:cNvSpPr/>
      </dsp:nvSpPr>
      <dsp:spPr>
        <a:xfrm>
          <a:off x="0" y="0"/>
          <a:ext cx="1843719" cy="362626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700" b="1" kern="1200"/>
            <a:t>Tony’s 5 spelregels</a:t>
          </a:r>
          <a:endParaRPr lang="nl-NL" sz="2700" kern="1200"/>
        </a:p>
      </dsp:txBody>
      <dsp:txXfrm>
        <a:off x="90003" y="90003"/>
        <a:ext cx="1663713" cy="34462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3204B-07D3-43E5-B5AF-CB77CDD3C2CB}">
      <dsp:nvSpPr>
        <dsp:cNvPr id="0" name=""/>
        <dsp:cNvSpPr/>
      </dsp:nvSpPr>
      <dsp:spPr>
        <a:xfrm>
          <a:off x="0" y="668545"/>
          <a:ext cx="5274677" cy="6892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 dirty="0"/>
            <a:t>Tony geeft zich aan als chocoladecrimineel </a:t>
          </a:r>
        </a:p>
      </dsp:txBody>
      <dsp:txXfrm>
        <a:off x="33648" y="702193"/>
        <a:ext cx="5207381" cy="621994"/>
      </dsp:txXfrm>
    </dsp:sp>
    <dsp:sp modelId="{13B47291-99BF-4A0F-8304-76270F6B2D49}">
      <dsp:nvSpPr>
        <dsp:cNvPr id="0" name=""/>
        <dsp:cNvSpPr/>
      </dsp:nvSpPr>
      <dsp:spPr>
        <a:xfrm>
          <a:off x="0" y="1421196"/>
          <a:ext cx="5274677" cy="527670"/>
        </a:xfrm>
        <a:prstGeom prst="roundRect">
          <a:avLst/>
        </a:prstGeom>
        <a:solidFill>
          <a:schemeClr val="accent4">
            <a:hueOff val="441"/>
            <a:satOff val="164"/>
            <a:lumOff val="-42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Teun opzoek naar getuigen</a:t>
          </a:r>
        </a:p>
      </dsp:txBody>
      <dsp:txXfrm>
        <a:off x="25759" y="1446955"/>
        <a:ext cx="5223159" cy="476152"/>
      </dsp:txXfrm>
    </dsp:sp>
    <dsp:sp modelId="{BCA4D283-0746-4E3E-AD33-11AFEF8EE75B}">
      <dsp:nvSpPr>
        <dsp:cNvPr id="0" name=""/>
        <dsp:cNvSpPr/>
      </dsp:nvSpPr>
      <dsp:spPr>
        <a:xfrm>
          <a:off x="0" y="2012226"/>
          <a:ext cx="5274677" cy="527670"/>
        </a:xfrm>
        <a:prstGeom prst="roundRect">
          <a:avLst/>
        </a:prstGeom>
        <a:solidFill>
          <a:schemeClr val="accent4">
            <a:hueOff val="882"/>
            <a:satOff val="327"/>
            <a:lumOff val="-85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Eerste Tony’s reep een feit</a:t>
          </a:r>
        </a:p>
      </dsp:txBody>
      <dsp:txXfrm>
        <a:off x="25759" y="2037985"/>
        <a:ext cx="5223159" cy="476152"/>
      </dsp:txXfrm>
    </dsp:sp>
    <dsp:sp modelId="{4B4AEF35-A975-4EEB-ADC6-67F63DE69B92}">
      <dsp:nvSpPr>
        <dsp:cNvPr id="0" name=""/>
        <dsp:cNvSpPr/>
      </dsp:nvSpPr>
      <dsp:spPr>
        <a:xfrm>
          <a:off x="0" y="2603256"/>
          <a:ext cx="5274677" cy="527670"/>
        </a:xfrm>
        <a:prstGeom prst="roundRect">
          <a:avLst/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Tony’s goes official </a:t>
          </a:r>
        </a:p>
      </dsp:txBody>
      <dsp:txXfrm>
        <a:off x="25759" y="2629015"/>
        <a:ext cx="5223159" cy="4761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898DB6-6204-41FF-BC89-FD3CA140BA0E}">
      <dsp:nvSpPr>
        <dsp:cNvPr id="0" name=""/>
        <dsp:cNvSpPr/>
      </dsp:nvSpPr>
      <dsp:spPr>
        <a:xfrm>
          <a:off x="0" y="55033"/>
          <a:ext cx="4533482" cy="5996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dirty="0"/>
            <a:t>Op weg naar 100% slaafvrij </a:t>
          </a:r>
        </a:p>
      </dsp:txBody>
      <dsp:txXfrm>
        <a:off x="29271" y="84304"/>
        <a:ext cx="4474940" cy="541083"/>
      </dsp:txXfrm>
    </dsp:sp>
    <dsp:sp modelId="{84017B4D-5A87-454E-93A5-70A7F613D583}">
      <dsp:nvSpPr>
        <dsp:cNvPr id="0" name=""/>
        <dsp:cNvSpPr/>
      </dsp:nvSpPr>
      <dsp:spPr>
        <a:xfrm>
          <a:off x="0" y="726658"/>
          <a:ext cx="4533482" cy="599625"/>
        </a:xfrm>
        <a:prstGeom prst="roundRect">
          <a:avLst/>
        </a:prstGeom>
        <a:solidFill>
          <a:schemeClr val="accent4">
            <a:hueOff val="441"/>
            <a:satOff val="164"/>
            <a:lumOff val="-42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dirty="0"/>
            <a:t>Verkade over naar </a:t>
          </a:r>
          <a:r>
            <a:rPr lang="nl-NL" sz="2500" kern="1200" dirty="0" err="1"/>
            <a:t>fairtrade</a:t>
          </a:r>
          <a:r>
            <a:rPr lang="nl-NL" sz="2500" kern="1200" dirty="0"/>
            <a:t> </a:t>
          </a:r>
        </a:p>
      </dsp:txBody>
      <dsp:txXfrm>
        <a:off x="29271" y="755929"/>
        <a:ext cx="4474940" cy="541083"/>
      </dsp:txXfrm>
    </dsp:sp>
    <dsp:sp modelId="{5C5D9264-AADC-40B7-AA6D-4F766240360A}">
      <dsp:nvSpPr>
        <dsp:cNvPr id="0" name=""/>
        <dsp:cNvSpPr/>
      </dsp:nvSpPr>
      <dsp:spPr>
        <a:xfrm>
          <a:off x="0" y="1398283"/>
          <a:ext cx="4533482" cy="599625"/>
        </a:xfrm>
        <a:prstGeom prst="roundRect">
          <a:avLst/>
        </a:prstGeom>
        <a:solidFill>
          <a:schemeClr val="accent4">
            <a:hueOff val="882"/>
            <a:satOff val="327"/>
            <a:lumOff val="-85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Tony’s in Afrika opzoek van start</a:t>
          </a:r>
        </a:p>
      </dsp:txBody>
      <dsp:txXfrm>
        <a:off x="29271" y="1427554"/>
        <a:ext cx="4474940" cy="541083"/>
      </dsp:txXfrm>
    </dsp:sp>
    <dsp:sp modelId="{10DA1009-1B95-4CC2-9351-077C9614DB08}">
      <dsp:nvSpPr>
        <dsp:cNvPr id="0" name=""/>
        <dsp:cNvSpPr/>
      </dsp:nvSpPr>
      <dsp:spPr>
        <a:xfrm>
          <a:off x="0" y="2069908"/>
          <a:ext cx="4533482" cy="599625"/>
        </a:xfrm>
        <a:prstGeom prst="roundRect">
          <a:avLst/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dirty="0" err="1"/>
            <a:t>Bean</a:t>
          </a:r>
          <a:r>
            <a:rPr lang="nl-NL" sz="2500" kern="1200" dirty="0"/>
            <a:t> </a:t>
          </a:r>
          <a:r>
            <a:rPr lang="nl-NL" sz="2500" kern="1200" dirty="0" err="1"/>
            <a:t>to</a:t>
          </a:r>
          <a:r>
            <a:rPr lang="nl-NL" sz="2500" kern="1200" dirty="0"/>
            <a:t> Bar reep is een feit </a:t>
          </a:r>
        </a:p>
      </dsp:txBody>
      <dsp:txXfrm>
        <a:off x="29271" y="2099179"/>
        <a:ext cx="4474940" cy="5410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076A35-EBC6-4BEE-9621-F0AC90ABF7E5}">
      <dsp:nvSpPr>
        <dsp:cNvPr id="0" name=""/>
        <dsp:cNvSpPr/>
      </dsp:nvSpPr>
      <dsp:spPr>
        <a:xfrm rot="21581519">
          <a:off x="2278702" y="1384173"/>
          <a:ext cx="4629267" cy="48779"/>
        </a:xfrm>
        <a:custGeom>
          <a:avLst/>
          <a:gdLst/>
          <a:ahLst/>
          <a:cxnLst/>
          <a:rect l="0" t="0" r="0" b="0"/>
          <a:pathLst>
            <a:path>
              <a:moveTo>
                <a:pt x="0" y="24389"/>
              </a:moveTo>
              <a:lnTo>
                <a:pt x="4629267" y="243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97ED35-AC7A-4F94-94BB-884F7DA6E359}">
      <dsp:nvSpPr>
        <dsp:cNvPr id="0" name=""/>
        <dsp:cNvSpPr/>
      </dsp:nvSpPr>
      <dsp:spPr>
        <a:xfrm>
          <a:off x="1300295" y="0"/>
          <a:ext cx="2849686" cy="2849686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A7B201-9314-4A0E-B684-B209DE4EA701}">
      <dsp:nvSpPr>
        <dsp:cNvPr id="0" name=""/>
        <dsp:cNvSpPr/>
      </dsp:nvSpPr>
      <dsp:spPr>
        <a:xfrm>
          <a:off x="6907920" y="317581"/>
          <a:ext cx="2174624" cy="2145386"/>
        </a:xfrm>
        <a:prstGeom prst="ellipse">
          <a:avLst/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dirty="0"/>
            <a:t>Amsterdam</a:t>
          </a:r>
          <a:br>
            <a:rPr lang="nl-NL" sz="1700" kern="1200" dirty="0"/>
          </a:br>
          <a:r>
            <a:rPr lang="nl-NL" sz="1700" kern="1200" dirty="0"/>
            <a:t>België </a:t>
          </a:r>
          <a:br>
            <a:rPr lang="nl-NL" sz="1700" kern="1200" dirty="0"/>
          </a:br>
          <a:r>
            <a:rPr lang="nl-NL" sz="1700" kern="1200" dirty="0"/>
            <a:t>Engeland </a:t>
          </a:r>
          <a:br>
            <a:rPr lang="nl-NL" sz="1700" kern="1200" dirty="0"/>
          </a:br>
          <a:r>
            <a:rPr lang="nl-NL" sz="1700" kern="1200" dirty="0"/>
            <a:t>Amerika </a:t>
          </a:r>
          <a:br>
            <a:rPr lang="nl-NL" sz="1700" kern="1200" dirty="0"/>
          </a:br>
          <a:r>
            <a:rPr lang="nl-NL" sz="1700" kern="1200" dirty="0"/>
            <a:t>Duitsland </a:t>
          </a:r>
          <a:br>
            <a:rPr lang="nl-NL" sz="1700" kern="1200" dirty="0"/>
          </a:br>
          <a:r>
            <a:rPr lang="nl-NL" sz="1700" kern="1200" dirty="0"/>
            <a:t>Frankrijk</a:t>
          </a:r>
        </a:p>
      </dsp:txBody>
      <dsp:txXfrm>
        <a:off x="7226386" y="631766"/>
        <a:ext cx="1537692" cy="15170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8C5A2-0CDD-4090-99B2-A910AD80B63A}">
      <dsp:nvSpPr>
        <dsp:cNvPr id="0" name=""/>
        <dsp:cNvSpPr/>
      </dsp:nvSpPr>
      <dsp:spPr>
        <a:xfrm>
          <a:off x="0" y="0"/>
          <a:ext cx="3307066" cy="3996777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53668E-D0D8-4C57-AA0D-A400E239D77D}">
      <dsp:nvSpPr>
        <dsp:cNvPr id="0" name=""/>
        <dsp:cNvSpPr/>
      </dsp:nvSpPr>
      <dsp:spPr>
        <a:xfrm>
          <a:off x="1653533" y="400068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dirty="0"/>
            <a:t>67% chocofans die weten van het bestaan van (moderne) slavernij op de cacaoplantages. </a:t>
          </a:r>
        </a:p>
      </dsp:txBody>
      <dsp:txXfrm>
        <a:off x="1673348" y="419883"/>
        <a:ext cx="2109962" cy="366292"/>
      </dsp:txXfrm>
    </dsp:sp>
    <dsp:sp modelId="{7A8EB2F6-0D48-4C47-AF40-114D245BC6B7}">
      <dsp:nvSpPr>
        <dsp:cNvPr id="0" name=""/>
        <dsp:cNvSpPr/>
      </dsp:nvSpPr>
      <dsp:spPr>
        <a:xfrm>
          <a:off x="1653533" y="856731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973848"/>
              <a:satOff val="1226"/>
              <a:lumOff val="3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dirty="0"/>
            <a:t>8,1 score van de werkpret-enquête.</a:t>
          </a:r>
        </a:p>
      </dsp:txBody>
      <dsp:txXfrm>
        <a:off x="1673348" y="876546"/>
        <a:ext cx="2109962" cy="366292"/>
      </dsp:txXfrm>
    </dsp:sp>
    <dsp:sp modelId="{26F4B6B4-75C0-46EA-96E3-290BAEDE3E87}">
      <dsp:nvSpPr>
        <dsp:cNvPr id="0" name=""/>
        <dsp:cNvSpPr/>
      </dsp:nvSpPr>
      <dsp:spPr>
        <a:xfrm>
          <a:off x="1653533" y="1313394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947696"/>
              <a:satOff val="2451"/>
              <a:lumOff val="6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dirty="0"/>
            <a:t>5.021 boeren dat profiteert van de Tony’s.</a:t>
          </a:r>
        </a:p>
      </dsp:txBody>
      <dsp:txXfrm>
        <a:off x="1673348" y="1333209"/>
        <a:ext cx="2109962" cy="366292"/>
      </dsp:txXfrm>
    </dsp:sp>
    <dsp:sp modelId="{D88835BC-96D6-4816-B259-774F0B63D024}">
      <dsp:nvSpPr>
        <dsp:cNvPr id="0" name=""/>
        <dsp:cNvSpPr/>
      </dsp:nvSpPr>
      <dsp:spPr>
        <a:xfrm>
          <a:off x="1653533" y="1770057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921544"/>
              <a:satOff val="3677"/>
              <a:lumOff val="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dirty="0"/>
            <a:t>5 coöperaties met wie we een 5-jarig Overeenstemming hebben afgesloten.</a:t>
          </a:r>
        </a:p>
      </dsp:txBody>
      <dsp:txXfrm>
        <a:off x="1673348" y="1789872"/>
        <a:ext cx="2109962" cy="366292"/>
      </dsp:txXfrm>
    </dsp:sp>
    <dsp:sp modelId="{DB388C60-3CB8-47B6-9F4B-0040653C0AEE}">
      <dsp:nvSpPr>
        <dsp:cNvPr id="0" name=""/>
        <dsp:cNvSpPr/>
      </dsp:nvSpPr>
      <dsp:spPr>
        <a:xfrm>
          <a:off x="1653533" y="2226719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895392"/>
              <a:satOff val="4902"/>
              <a:lumOff val="13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dirty="0"/>
            <a:t>19,03% marktaandeel behaald.</a:t>
          </a:r>
        </a:p>
      </dsp:txBody>
      <dsp:txXfrm>
        <a:off x="1673348" y="2246534"/>
        <a:ext cx="2109962" cy="366292"/>
      </dsp:txXfrm>
    </dsp:sp>
    <dsp:sp modelId="{2C218569-AFE6-459B-9C69-91A809F3E52B}">
      <dsp:nvSpPr>
        <dsp:cNvPr id="0" name=""/>
        <dsp:cNvSpPr/>
      </dsp:nvSpPr>
      <dsp:spPr>
        <a:xfrm>
          <a:off x="1653533" y="2683382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869239"/>
              <a:satOff val="6128"/>
              <a:lumOff val="16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 dirty="0"/>
            <a:t>100% van de cacaobonen in onze chocolade zijn traceerbaar.</a:t>
          </a:r>
        </a:p>
      </dsp:txBody>
      <dsp:txXfrm>
        <a:off x="1673348" y="2703197"/>
        <a:ext cx="2109962" cy="366292"/>
      </dsp:txXfrm>
    </dsp:sp>
    <dsp:sp modelId="{A7A4C685-116E-4CAD-8F2D-209584458C3A}">
      <dsp:nvSpPr>
        <dsp:cNvPr id="0" name=""/>
        <dsp:cNvSpPr/>
      </dsp:nvSpPr>
      <dsp:spPr>
        <a:xfrm>
          <a:off x="1624943" y="3130518"/>
          <a:ext cx="2149592" cy="4059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1843088"/>
              <a:satOff val="7353"/>
              <a:lumOff val="1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8.569 serieuze vrienden.</a:t>
          </a:r>
        </a:p>
      </dsp:txBody>
      <dsp:txXfrm>
        <a:off x="1644758" y="3150333"/>
        <a:ext cx="2109962" cy="36629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3EC89D-E832-4F53-A6EA-69F57B8C15A4}">
      <dsp:nvSpPr>
        <dsp:cNvPr id="0" name=""/>
        <dsp:cNvSpPr/>
      </dsp:nvSpPr>
      <dsp:spPr>
        <a:xfrm rot="10800000">
          <a:off x="940470" y="2018"/>
          <a:ext cx="3088385" cy="650277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5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 dirty="0"/>
            <a:t>936 boeren die deelnemen aan bewustwordingsactiviteiten binnen het CLMRS. </a:t>
          </a:r>
        </a:p>
      </dsp:txBody>
      <dsp:txXfrm rot="10800000">
        <a:off x="1103039" y="2018"/>
        <a:ext cx="2925816" cy="650277"/>
      </dsp:txXfrm>
    </dsp:sp>
    <dsp:sp modelId="{7B0262D8-3391-4DDF-A678-11F3AA47D8FA}">
      <dsp:nvSpPr>
        <dsp:cNvPr id="0" name=""/>
        <dsp:cNvSpPr/>
      </dsp:nvSpPr>
      <dsp:spPr>
        <a:xfrm>
          <a:off x="615332" y="2018"/>
          <a:ext cx="650277" cy="65027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7D09E7-41AD-449B-88A4-98B8AA7BE363}">
      <dsp:nvSpPr>
        <dsp:cNvPr id="0" name=""/>
        <dsp:cNvSpPr/>
      </dsp:nvSpPr>
      <dsp:spPr>
        <a:xfrm rot="10800000">
          <a:off x="940470" y="846408"/>
          <a:ext cx="3088385" cy="650277"/>
        </a:xfrm>
        <a:prstGeom prst="homePlate">
          <a:avLst/>
        </a:prstGeom>
        <a:solidFill>
          <a:schemeClr val="accent4">
            <a:hueOff val="331"/>
            <a:satOff val="123"/>
            <a:lumOff val="-31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5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 dirty="0"/>
            <a:t>19% van de chocofans dat aangeeft dat Tony’s hun favoriete chocomerk is.</a:t>
          </a:r>
          <a:br>
            <a:rPr lang="nl-NL" sz="1100" kern="1200" dirty="0"/>
          </a:br>
          <a:r>
            <a:rPr lang="nl-NL" sz="1100" kern="1200" dirty="0"/>
            <a:t> </a:t>
          </a:r>
        </a:p>
      </dsp:txBody>
      <dsp:txXfrm rot="10800000">
        <a:off x="1103039" y="846408"/>
        <a:ext cx="2925816" cy="650277"/>
      </dsp:txXfrm>
    </dsp:sp>
    <dsp:sp modelId="{1F7A0CF1-1E3C-44C5-AFC0-A0B163591501}">
      <dsp:nvSpPr>
        <dsp:cNvPr id="0" name=""/>
        <dsp:cNvSpPr/>
      </dsp:nvSpPr>
      <dsp:spPr>
        <a:xfrm>
          <a:off x="615332" y="846408"/>
          <a:ext cx="650277" cy="65027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22F85D-F9AB-425D-A879-9D94BA235A5D}">
      <dsp:nvSpPr>
        <dsp:cNvPr id="0" name=""/>
        <dsp:cNvSpPr/>
      </dsp:nvSpPr>
      <dsp:spPr>
        <a:xfrm rot="10800000">
          <a:off x="940470" y="1690797"/>
          <a:ext cx="3088385" cy="650277"/>
        </a:xfrm>
        <a:prstGeom prst="homePlate">
          <a:avLst/>
        </a:prstGeom>
        <a:solidFill>
          <a:schemeClr val="accent4">
            <a:hueOff val="661"/>
            <a:satOff val="245"/>
            <a:lumOff val="-63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5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 dirty="0"/>
            <a:t>3.072 huishoudens dat cacao verbouwt en deelneemt aan ’t CLMRS.</a:t>
          </a:r>
          <a:br>
            <a:rPr lang="nl-NL" sz="1100" kern="1200" dirty="0"/>
          </a:br>
          <a:endParaRPr lang="nl-NL" sz="1100" kern="1200" dirty="0"/>
        </a:p>
      </dsp:txBody>
      <dsp:txXfrm rot="10800000">
        <a:off x="1103039" y="1690797"/>
        <a:ext cx="2925816" cy="650277"/>
      </dsp:txXfrm>
    </dsp:sp>
    <dsp:sp modelId="{D6543DCB-4778-4BE6-AEF7-CE69DF1396BC}">
      <dsp:nvSpPr>
        <dsp:cNvPr id="0" name=""/>
        <dsp:cNvSpPr/>
      </dsp:nvSpPr>
      <dsp:spPr>
        <a:xfrm>
          <a:off x="615332" y="1690797"/>
          <a:ext cx="650277" cy="65027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89B46-DBEE-4988-A8D7-20FDA3C4E3D1}">
      <dsp:nvSpPr>
        <dsp:cNvPr id="0" name=""/>
        <dsp:cNvSpPr/>
      </dsp:nvSpPr>
      <dsp:spPr>
        <a:xfrm rot="10800000">
          <a:off x="940470" y="2535187"/>
          <a:ext cx="3088385" cy="650277"/>
        </a:xfrm>
        <a:prstGeom prst="homePlate">
          <a:avLst/>
        </a:prstGeom>
        <a:solidFill>
          <a:schemeClr val="accent4">
            <a:hueOff val="992"/>
            <a:satOff val="368"/>
            <a:lumOff val="-95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5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 dirty="0"/>
            <a:t>268 gevallen van kinderarbeid gevonden bij Tony’s partnercoöperaties middels ’t CLMRS.</a:t>
          </a:r>
          <a:br>
            <a:rPr lang="nl-NL" sz="1100" kern="1200" dirty="0"/>
          </a:br>
          <a:endParaRPr lang="nl-NL" sz="1100" kern="1200" dirty="0"/>
        </a:p>
      </dsp:txBody>
      <dsp:txXfrm rot="10800000">
        <a:off x="1103039" y="2535187"/>
        <a:ext cx="2925816" cy="650277"/>
      </dsp:txXfrm>
    </dsp:sp>
    <dsp:sp modelId="{0E6AB7E6-09F6-43A8-8724-F8598029C426}">
      <dsp:nvSpPr>
        <dsp:cNvPr id="0" name=""/>
        <dsp:cNvSpPr/>
      </dsp:nvSpPr>
      <dsp:spPr>
        <a:xfrm>
          <a:off x="615332" y="2535187"/>
          <a:ext cx="650277" cy="65027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B53E4F-B9B2-4C3E-95EB-6E3FA1A477AE}">
      <dsp:nvSpPr>
        <dsp:cNvPr id="0" name=""/>
        <dsp:cNvSpPr/>
      </dsp:nvSpPr>
      <dsp:spPr>
        <a:xfrm rot="10800000">
          <a:off x="940470" y="3379577"/>
          <a:ext cx="3088385" cy="650277"/>
        </a:xfrm>
        <a:prstGeom prst="homePlate">
          <a:avLst/>
        </a:prstGeom>
        <a:solidFill>
          <a:schemeClr val="accent4">
            <a:hueOff val="1323"/>
            <a:satOff val="491"/>
            <a:lumOff val="-12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5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 dirty="0"/>
            <a:t>3,19 gemiddelde CO2 uitstoot per verkochte kg chocolade.</a:t>
          </a:r>
        </a:p>
      </dsp:txBody>
      <dsp:txXfrm rot="10800000">
        <a:off x="1103039" y="3379577"/>
        <a:ext cx="2925816" cy="650277"/>
      </dsp:txXfrm>
    </dsp:sp>
    <dsp:sp modelId="{9768A6DD-1DA1-48EC-BEA2-B55D30E06AF9}">
      <dsp:nvSpPr>
        <dsp:cNvPr id="0" name=""/>
        <dsp:cNvSpPr/>
      </dsp:nvSpPr>
      <dsp:spPr>
        <a:xfrm>
          <a:off x="615332" y="3379577"/>
          <a:ext cx="650277" cy="65027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211AC57C-6B93-4CA5-832C-451E3492FC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8E11A5C-7DD6-4B0D-B8DC-81B806CB88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57485-325A-440B-AE7A-E19EDC113DCC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4D79E54-80D3-4D55-9BF5-0F32CDC6F4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29CDFD1-2FBB-45D7-9BD7-3270BBC93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56B8-390C-4B45-BE20-3F7038395E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3463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4A7EA-46FF-4E0F-A11B-68C009A5D670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E95F9-3782-4F7B-B1EE-34A7750C78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5821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Leg uit wat </a:t>
            </a:r>
            <a:r>
              <a:rPr lang="nl-NL" dirty="0" err="1"/>
              <a:t>Bean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Bar is.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E95F9-3782-4F7B-B1EE-34A7750C78D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804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Meerdere filialen zou kunnen en die van US gaat nog open.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E95F9-3782-4F7B-B1EE-34A7750C78D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3550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Overtuig het publiek om de film te zien.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0E95F9-3782-4F7B-B1EE-34A7750C78D2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192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941753-339A-4B25-8978-6DD66433D7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rgbClr val="0066CC"/>
                </a:solidFill>
              </a:defRPr>
            </a:lvl1pPr>
          </a:lstStyle>
          <a:p>
            <a:r>
              <a:rPr lang="nl-NL" dirty="0"/>
              <a:t> </a:t>
            </a:r>
          </a:p>
        </p:txBody>
      </p:sp>
      <p:pic>
        <p:nvPicPr>
          <p:cNvPr id="36" name="Afbeelding 35">
            <a:extLst>
              <a:ext uri="{FF2B5EF4-FFF2-40B4-BE49-F238E27FC236}">
                <a16:creationId xmlns:a16="http://schemas.microsoft.com/office/drawing/2014/main" id="{DF39D7BB-76B7-4D98-B6AA-FB550124BC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90" y="-2360"/>
            <a:ext cx="2260477" cy="1566082"/>
          </a:xfrm>
          <a:prstGeom prst="rect">
            <a:avLst/>
          </a:prstGeom>
        </p:spPr>
      </p:pic>
      <p:sp>
        <p:nvSpPr>
          <p:cNvPr id="37" name="Rechthoekige driehoek 36">
            <a:extLst>
              <a:ext uri="{FF2B5EF4-FFF2-40B4-BE49-F238E27FC236}">
                <a16:creationId xmlns:a16="http://schemas.microsoft.com/office/drawing/2014/main" id="{D9E7CAB7-E99B-4748-8985-A8CC079FBD1A}"/>
              </a:ext>
            </a:extLst>
          </p:cNvPr>
          <p:cNvSpPr/>
          <p:nvPr userDrawn="1"/>
        </p:nvSpPr>
        <p:spPr>
          <a:xfrm rot="5400000">
            <a:off x="53863" y="-62397"/>
            <a:ext cx="1363884" cy="1474790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Rechthoekige driehoek 37">
            <a:extLst>
              <a:ext uri="{FF2B5EF4-FFF2-40B4-BE49-F238E27FC236}">
                <a16:creationId xmlns:a16="http://schemas.microsoft.com/office/drawing/2014/main" id="{78EA1E35-D104-4289-8524-22882BBB0395}"/>
              </a:ext>
            </a:extLst>
          </p:cNvPr>
          <p:cNvSpPr/>
          <p:nvPr userDrawn="1"/>
        </p:nvSpPr>
        <p:spPr>
          <a:xfrm rot="5400000">
            <a:off x="-55282" y="45433"/>
            <a:ext cx="1133212" cy="102265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Stroomdiagram: Verbindingslijn 6">
            <a:extLst>
              <a:ext uri="{FF2B5EF4-FFF2-40B4-BE49-F238E27FC236}">
                <a16:creationId xmlns:a16="http://schemas.microsoft.com/office/drawing/2014/main" id="{23105594-4950-440B-88B5-C956A2B9616A}"/>
              </a:ext>
            </a:extLst>
          </p:cNvPr>
          <p:cNvSpPr/>
          <p:nvPr userDrawn="1"/>
        </p:nvSpPr>
        <p:spPr>
          <a:xfrm>
            <a:off x="9506283" y="143882"/>
            <a:ext cx="2540000" cy="2302669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006E6B5-A047-4544-9866-8F872EA0F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D41E2BA-5951-47D8-9F4C-74717BCB7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03B884D-5814-4647-A6C0-BCAE84418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5BBA13C-AA79-4DE8-91FD-D9D62A19A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Stroomdiagram: Verbindingslijn 7">
            <a:extLst>
              <a:ext uri="{FF2B5EF4-FFF2-40B4-BE49-F238E27FC236}">
                <a16:creationId xmlns:a16="http://schemas.microsoft.com/office/drawing/2014/main" id="{73E8AF97-91F4-43F2-8777-D03ABBC3F76B}"/>
              </a:ext>
            </a:extLst>
          </p:cNvPr>
          <p:cNvSpPr/>
          <p:nvPr userDrawn="1"/>
        </p:nvSpPr>
        <p:spPr>
          <a:xfrm>
            <a:off x="9721105" y="289788"/>
            <a:ext cx="2105445" cy="1995089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0" name="Stroomdiagram: Verbindingslijn 29">
            <a:extLst>
              <a:ext uri="{FF2B5EF4-FFF2-40B4-BE49-F238E27FC236}">
                <a16:creationId xmlns:a16="http://schemas.microsoft.com/office/drawing/2014/main" id="{7B99947C-4A13-435E-ACE1-5266C9381CC5}"/>
              </a:ext>
            </a:extLst>
          </p:cNvPr>
          <p:cNvSpPr/>
          <p:nvPr userDrawn="1"/>
        </p:nvSpPr>
        <p:spPr>
          <a:xfrm>
            <a:off x="36512" y="5289995"/>
            <a:ext cx="1114425" cy="10903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Stroomdiagram: Verbindingslijn 30">
            <a:extLst>
              <a:ext uri="{FF2B5EF4-FFF2-40B4-BE49-F238E27FC236}">
                <a16:creationId xmlns:a16="http://schemas.microsoft.com/office/drawing/2014/main" id="{AA5D7CBA-E5E5-47B5-AE60-09217A385F43}"/>
              </a:ext>
            </a:extLst>
          </p:cNvPr>
          <p:cNvSpPr/>
          <p:nvPr userDrawn="1"/>
        </p:nvSpPr>
        <p:spPr>
          <a:xfrm>
            <a:off x="539750" y="5092700"/>
            <a:ext cx="946150" cy="80926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Stroomdiagram: Verbindingslijn 31">
            <a:extLst>
              <a:ext uri="{FF2B5EF4-FFF2-40B4-BE49-F238E27FC236}">
                <a16:creationId xmlns:a16="http://schemas.microsoft.com/office/drawing/2014/main" id="{6F3BC8E6-CCCD-4FBA-A90A-DA732B4F16AC}"/>
              </a:ext>
            </a:extLst>
          </p:cNvPr>
          <p:cNvSpPr/>
          <p:nvPr userDrawn="1"/>
        </p:nvSpPr>
        <p:spPr>
          <a:xfrm>
            <a:off x="118269" y="4844453"/>
            <a:ext cx="638175" cy="595958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5C3391FE-527D-42B9-9DEB-F476858BFD5E}"/>
              </a:ext>
            </a:extLst>
          </p:cNvPr>
          <p:cNvSpPr/>
          <p:nvPr userDrawn="1"/>
        </p:nvSpPr>
        <p:spPr>
          <a:xfrm>
            <a:off x="542924" y="5706384"/>
            <a:ext cx="101600" cy="494561"/>
          </a:xfrm>
          <a:prstGeom prst="rect">
            <a:avLst/>
          </a:prstGeom>
          <a:solidFill>
            <a:srgbClr val="EDD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Blokboog 33">
            <a:extLst>
              <a:ext uri="{FF2B5EF4-FFF2-40B4-BE49-F238E27FC236}">
                <a16:creationId xmlns:a16="http://schemas.microsoft.com/office/drawing/2014/main" id="{C8A096A8-7661-4BC7-B0CF-8ED65DF62412}"/>
              </a:ext>
            </a:extLst>
          </p:cNvPr>
          <p:cNvSpPr/>
          <p:nvPr userDrawn="1"/>
        </p:nvSpPr>
        <p:spPr>
          <a:xfrm rot="16200000">
            <a:off x="817692" y="5080399"/>
            <a:ext cx="409921" cy="734803"/>
          </a:xfrm>
          <a:prstGeom prst="blockArc">
            <a:avLst/>
          </a:prstGeom>
          <a:solidFill>
            <a:srgbClr val="EDD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35" name="Minteken 34">
            <a:extLst>
              <a:ext uri="{FF2B5EF4-FFF2-40B4-BE49-F238E27FC236}">
                <a16:creationId xmlns:a16="http://schemas.microsoft.com/office/drawing/2014/main" id="{24BAC312-B581-46F1-AD67-DB70AE86CBC5}"/>
              </a:ext>
            </a:extLst>
          </p:cNvPr>
          <p:cNvSpPr/>
          <p:nvPr userDrawn="1"/>
        </p:nvSpPr>
        <p:spPr>
          <a:xfrm>
            <a:off x="130874" y="5473296"/>
            <a:ext cx="891778" cy="361950"/>
          </a:xfrm>
          <a:prstGeom prst="mathMinus">
            <a:avLst/>
          </a:prstGeom>
          <a:solidFill>
            <a:srgbClr val="EDD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Tijdelijke aanduiding voor dianummer 5">
            <a:extLst>
              <a:ext uri="{FF2B5EF4-FFF2-40B4-BE49-F238E27FC236}">
                <a16:creationId xmlns:a16="http://schemas.microsoft.com/office/drawing/2014/main" id="{CC7A3B30-0505-4F44-8CDA-91C207665684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B3BFBF8-68FC-4BD7-998F-18E28D0ABA56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40" name="Afbeelding 39">
            <a:extLst>
              <a:ext uri="{FF2B5EF4-FFF2-40B4-BE49-F238E27FC236}">
                <a16:creationId xmlns:a16="http://schemas.microsoft.com/office/drawing/2014/main" id="{37E13BD9-B364-48F9-9C4F-5E908A83C3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098089" y="5402309"/>
            <a:ext cx="2105021" cy="1458380"/>
          </a:xfrm>
          <a:prstGeom prst="rect">
            <a:avLst/>
          </a:prstGeom>
        </p:spPr>
      </p:pic>
      <p:sp>
        <p:nvSpPr>
          <p:cNvPr id="41" name="Rechthoekige driehoek 40">
            <a:extLst>
              <a:ext uri="{FF2B5EF4-FFF2-40B4-BE49-F238E27FC236}">
                <a16:creationId xmlns:a16="http://schemas.microsoft.com/office/drawing/2014/main" id="{9A271444-AE2F-4DCE-BE21-3A331492BC20}"/>
              </a:ext>
            </a:extLst>
          </p:cNvPr>
          <p:cNvSpPr/>
          <p:nvPr userDrawn="1"/>
        </p:nvSpPr>
        <p:spPr>
          <a:xfrm rot="16200000">
            <a:off x="10794755" y="5450476"/>
            <a:ext cx="1194042" cy="1598609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Rechthoekige driehoek 41">
            <a:extLst>
              <a:ext uri="{FF2B5EF4-FFF2-40B4-BE49-F238E27FC236}">
                <a16:creationId xmlns:a16="http://schemas.microsoft.com/office/drawing/2014/main" id="{0D722EAA-31F4-4D6A-A7C8-6248F0D2DF73}"/>
              </a:ext>
            </a:extLst>
          </p:cNvPr>
          <p:cNvSpPr/>
          <p:nvPr userDrawn="1"/>
        </p:nvSpPr>
        <p:spPr>
          <a:xfrm rot="16200000">
            <a:off x="11110488" y="5768869"/>
            <a:ext cx="1133212" cy="102265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Blokboog 71">
            <a:extLst>
              <a:ext uri="{FF2B5EF4-FFF2-40B4-BE49-F238E27FC236}">
                <a16:creationId xmlns:a16="http://schemas.microsoft.com/office/drawing/2014/main" id="{D5645B45-0702-484D-ADE0-19A007CD04B7}"/>
              </a:ext>
            </a:extLst>
          </p:cNvPr>
          <p:cNvSpPr/>
          <p:nvPr userDrawn="1"/>
        </p:nvSpPr>
        <p:spPr>
          <a:xfrm rot="12295417">
            <a:off x="9593802" y="816606"/>
            <a:ext cx="666792" cy="402181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3" name="Blokboog 72">
            <a:extLst>
              <a:ext uri="{FF2B5EF4-FFF2-40B4-BE49-F238E27FC236}">
                <a16:creationId xmlns:a16="http://schemas.microsoft.com/office/drawing/2014/main" id="{B21F7D03-4BB4-46D8-9600-7C02E8DDA871}"/>
              </a:ext>
            </a:extLst>
          </p:cNvPr>
          <p:cNvSpPr/>
          <p:nvPr userDrawn="1"/>
        </p:nvSpPr>
        <p:spPr>
          <a:xfrm rot="14964004">
            <a:off x="10641134" y="948119"/>
            <a:ext cx="643291" cy="537667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4" name="Blokboog 73">
            <a:extLst>
              <a:ext uri="{FF2B5EF4-FFF2-40B4-BE49-F238E27FC236}">
                <a16:creationId xmlns:a16="http://schemas.microsoft.com/office/drawing/2014/main" id="{E0436098-B56D-43BA-9E5F-98E7B4E6664F}"/>
              </a:ext>
            </a:extLst>
          </p:cNvPr>
          <p:cNvSpPr/>
          <p:nvPr userDrawn="1"/>
        </p:nvSpPr>
        <p:spPr>
          <a:xfrm rot="1537179">
            <a:off x="9591340" y="805932"/>
            <a:ext cx="666792" cy="466032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5" name="Blokboog 74">
            <a:extLst>
              <a:ext uri="{FF2B5EF4-FFF2-40B4-BE49-F238E27FC236}">
                <a16:creationId xmlns:a16="http://schemas.microsoft.com/office/drawing/2014/main" id="{95E120AC-DEA8-477E-B02C-88A6046589C9}"/>
              </a:ext>
            </a:extLst>
          </p:cNvPr>
          <p:cNvSpPr/>
          <p:nvPr userDrawn="1"/>
        </p:nvSpPr>
        <p:spPr>
          <a:xfrm rot="1498049">
            <a:off x="10198193" y="1053961"/>
            <a:ext cx="666792" cy="402181"/>
          </a:xfrm>
          <a:prstGeom prst="blockArc">
            <a:avLst>
              <a:gd name="adj1" fmla="val 10389407"/>
              <a:gd name="adj2" fmla="val 0"/>
              <a:gd name="adj3" fmla="val 25000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76" name="Blokboog 75">
            <a:extLst>
              <a:ext uri="{FF2B5EF4-FFF2-40B4-BE49-F238E27FC236}">
                <a16:creationId xmlns:a16="http://schemas.microsoft.com/office/drawing/2014/main" id="{B3E386F0-914A-47D9-BE5A-71E7DCFB9C6B}"/>
              </a:ext>
            </a:extLst>
          </p:cNvPr>
          <p:cNvSpPr/>
          <p:nvPr userDrawn="1"/>
        </p:nvSpPr>
        <p:spPr>
          <a:xfrm rot="12183747">
            <a:off x="10186136" y="1070063"/>
            <a:ext cx="666792" cy="402181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7" name="Blokboog 76">
            <a:extLst>
              <a:ext uri="{FF2B5EF4-FFF2-40B4-BE49-F238E27FC236}">
                <a16:creationId xmlns:a16="http://schemas.microsoft.com/office/drawing/2014/main" id="{175455CE-FF27-469B-A7E3-01F79BB27077}"/>
              </a:ext>
            </a:extLst>
          </p:cNvPr>
          <p:cNvSpPr/>
          <p:nvPr userDrawn="1"/>
        </p:nvSpPr>
        <p:spPr>
          <a:xfrm rot="9452215">
            <a:off x="10874887" y="1043111"/>
            <a:ext cx="650653" cy="514377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8" name="Blokboog 77">
            <a:extLst>
              <a:ext uri="{FF2B5EF4-FFF2-40B4-BE49-F238E27FC236}">
                <a16:creationId xmlns:a16="http://schemas.microsoft.com/office/drawing/2014/main" id="{5568F107-4806-474D-B643-FC4332B0D45D}"/>
              </a:ext>
            </a:extLst>
          </p:cNvPr>
          <p:cNvSpPr/>
          <p:nvPr userDrawn="1"/>
        </p:nvSpPr>
        <p:spPr>
          <a:xfrm rot="11530310">
            <a:off x="10706130" y="1085034"/>
            <a:ext cx="693759" cy="516075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79" name="Blokboog 78">
            <a:extLst>
              <a:ext uri="{FF2B5EF4-FFF2-40B4-BE49-F238E27FC236}">
                <a16:creationId xmlns:a16="http://schemas.microsoft.com/office/drawing/2014/main" id="{92786629-3A32-42AA-A7BC-F08B85BE385B}"/>
              </a:ext>
            </a:extLst>
          </p:cNvPr>
          <p:cNvSpPr/>
          <p:nvPr userDrawn="1"/>
        </p:nvSpPr>
        <p:spPr>
          <a:xfrm rot="1546353">
            <a:off x="11243296" y="1409327"/>
            <a:ext cx="743115" cy="443816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80" name="Blokboog 79">
            <a:extLst>
              <a:ext uri="{FF2B5EF4-FFF2-40B4-BE49-F238E27FC236}">
                <a16:creationId xmlns:a16="http://schemas.microsoft.com/office/drawing/2014/main" id="{A9205D9A-82E8-4FF8-9E53-A38D71955C27}"/>
              </a:ext>
            </a:extLst>
          </p:cNvPr>
          <p:cNvSpPr/>
          <p:nvPr userDrawn="1"/>
        </p:nvSpPr>
        <p:spPr>
          <a:xfrm rot="12275272">
            <a:off x="11244526" y="1404328"/>
            <a:ext cx="743115" cy="443816"/>
          </a:xfrm>
          <a:prstGeom prst="blockArc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81" name="Ovaal 80">
            <a:extLst>
              <a:ext uri="{FF2B5EF4-FFF2-40B4-BE49-F238E27FC236}">
                <a16:creationId xmlns:a16="http://schemas.microsoft.com/office/drawing/2014/main" id="{21538880-B671-4906-9D18-DBFF616DC664}"/>
              </a:ext>
            </a:extLst>
          </p:cNvPr>
          <p:cNvSpPr/>
          <p:nvPr userDrawn="1"/>
        </p:nvSpPr>
        <p:spPr>
          <a:xfrm>
            <a:off x="10848160" y="1126494"/>
            <a:ext cx="427234" cy="33334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27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002FD8-3394-4B75-A299-44EB24B7A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4E53E1B-3EA5-4C4B-ABD0-75D43B3EE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B1F6D8-588D-4878-9995-241D1AFA8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5E8B6AA-9556-472F-8328-5259AF11E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5D29EFA-C298-472E-B686-D487434F0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606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4DA44AF-2C4D-4CD3-A37A-3724C1E0D2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C0C07D7-9C51-4338-8EF9-A717354CD2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9DA4073-F37C-4AEB-BF3D-E761CEBA1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1496B9-3EDF-474A-93B2-A6E88B3A5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C2801AB-A9D9-46C7-8C23-26ADCF96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5708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033077-392D-460C-BF04-A382091BE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5F02AE0-E449-4599-BB4D-1780FEFAA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2871729-3181-4D5E-8F55-42B3F0183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1303FDB-4DF7-4D5F-BF1F-3B59C4952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EDFDE98-18D1-4C43-B599-BB80B9261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233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72E768-B04F-43D6-99CB-13C0AAEAA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6B20B5A-0A4E-4F83-94D5-BF5E629D2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4A6298-F498-4075-AEF5-56FE4CD87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6F0F588-5D7F-4064-BABA-83BE058E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430FD4F-A775-43AB-BB2C-15C4C839D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4650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4C5073-AD4B-4510-A71F-28D55F8E6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14A7E1-6EBC-4245-8CF3-D7B9ADF66F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994517A-215A-48AC-A56A-3004B81086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3006BC5-355B-42A9-903C-ADE883377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5E21358-B84D-43E7-BAED-BEC0C1EDB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55405CA-6D2E-4388-AB01-8CEA3B058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6311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9121D3-B638-4359-A6AC-6E68B043C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E9AB34D-DDE2-4EAF-A397-F2D1CE50F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65B4B3C-014D-433F-94C9-35B73A3169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09FCC14-5860-4A93-929A-8DDB8FC0D1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C46B9A2-D9C1-4020-8837-5F4F7A2A21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20FC03E-6E30-4416-A78B-0293B03E0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97E0B3A-AE89-48AF-B2FF-C83874EC8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6BE229B-252F-4513-8363-EA561EA4C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60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67B530-6710-463E-9E11-658C46D30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F078982-2B7C-4A8C-BBDC-3091647DD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4DBBBF2-3E46-488D-BB9A-3CC90CD8A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EC65144-7CD2-4F0B-81BE-981343DE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6892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19DD7F3-62F3-45EA-9536-A6BB1D35A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BADCC1C-9FD2-4F98-BAAA-0BD7CC67C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6847DE8-85E0-48E1-BA97-B128818C1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35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CF147-3C9F-429B-9E7F-FFD94508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93154E2-DA58-422B-BD54-DE39100F0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F248323-50A5-458F-840C-F5B332D79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04E7043-BE15-4334-896F-D85AF84E2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A4B686F-6E05-4CD2-810A-D8C58B3A4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310C3E9-53EA-4AAA-B935-B1E2D512F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1995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95D32-EE64-4AAF-849C-8C4261A16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EAB7057-BBD1-4304-BF06-C6AAC7054E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ECB5BA5-C54A-40E3-979A-00F259A81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741F681-CBF9-4C09-A0AE-1500E85B0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4BF3F35-C547-4D82-AD60-43912D88A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D0DC5C8-8F16-4ECA-B48F-01D4293FD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7405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www.nudge.nl/services/organization/tonys-chocolonely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657950CB-1D3C-4AB2-BA74-2606CC882BC1}"/>
              </a:ext>
            </a:extLst>
          </p:cNvPr>
          <p:cNvSpPr/>
          <p:nvPr userDrawn="1"/>
        </p:nvSpPr>
        <p:spPr>
          <a:xfrm>
            <a:off x="11112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cvv</a:t>
            </a:r>
            <a:endParaRPr lang="nl-NL" dirty="0"/>
          </a:p>
        </p:txBody>
      </p:sp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1414D38-5D19-409D-8F52-5680508CB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4AFFF8-27B2-4E0A-BB4F-3688407D7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7AEA8E-91A2-4302-98DA-E7A5DE8759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984CA-25A5-4292-B0D1-D97BD9C095D7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04F653-8894-4CE9-80A7-1A12A9FDC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F0313E-9073-42D6-9CBE-5DC555D88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BFBF8-68FC-4BD7-998F-18E28D0ABA56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Stroomdiagram: Verbindingslijn 7">
            <a:extLst>
              <a:ext uri="{FF2B5EF4-FFF2-40B4-BE49-F238E27FC236}">
                <a16:creationId xmlns:a16="http://schemas.microsoft.com/office/drawing/2014/main" id="{3EC91206-40CF-44D4-BF3D-2EFAE92F1ED4}"/>
              </a:ext>
            </a:extLst>
          </p:cNvPr>
          <p:cNvSpPr/>
          <p:nvPr userDrawn="1"/>
        </p:nvSpPr>
        <p:spPr>
          <a:xfrm>
            <a:off x="36512" y="5289995"/>
            <a:ext cx="1114425" cy="10903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Stroomdiagram: Verbindingslijn 8">
            <a:extLst>
              <a:ext uri="{FF2B5EF4-FFF2-40B4-BE49-F238E27FC236}">
                <a16:creationId xmlns:a16="http://schemas.microsoft.com/office/drawing/2014/main" id="{14561B71-96FE-4840-B242-01746BF05323}"/>
              </a:ext>
            </a:extLst>
          </p:cNvPr>
          <p:cNvSpPr/>
          <p:nvPr userDrawn="1"/>
        </p:nvSpPr>
        <p:spPr>
          <a:xfrm>
            <a:off x="539750" y="5092700"/>
            <a:ext cx="946150" cy="80926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Stroomdiagram: Verbindingslijn 9">
            <a:extLst>
              <a:ext uri="{FF2B5EF4-FFF2-40B4-BE49-F238E27FC236}">
                <a16:creationId xmlns:a16="http://schemas.microsoft.com/office/drawing/2014/main" id="{A83A6E9F-E637-4517-A313-B92200370D9C}"/>
              </a:ext>
            </a:extLst>
          </p:cNvPr>
          <p:cNvSpPr/>
          <p:nvPr userDrawn="1"/>
        </p:nvSpPr>
        <p:spPr>
          <a:xfrm>
            <a:off x="118269" y="4844453"/>
            <a:ext cx="638175" cy="595958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11DAD343-17CA-4048-85AB-6D969EC0791F}"/>
              </a:ext>
            </a:extLst>
          </p:cNvPr>
          <p:cNvSpPr/>
          <p:nvPr userDrawn="1"/>
        </p:nvSpPr>
        <p:spPr>
          <a:xfrm>
            <a:off x="542924" y="5706384"/>
            <a:ext cx="101600" cy="494561"/>
          </a:xfrm>
          <a:prstGeom prst="rect">
            <a:avLst/>
          </a:prstGeom>
          <a:solidFill>
            <a:srgbClr val="EDD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Blokboog 13">
            <a:extLst>
              <a:ext uri="{FF2B5EF4-FFF2-40B4-BE49-F238E27FC236}">
                <a16:creationId xmlns:a16="http://schemas.microsoft.com/office/drawing/2014/main" id="{F7145952-623B-4E94-A77E-0B0339B1FD12}"/>
              </a:ext>
            </a:extLst>
          </p:cNvPr>
          <p:cNvSpPr/>
          <p:nvPr userDrawn="1"/>
        </p:nvSpPr>
        <p:spPr>
          <a:xfrm rot="16200000">
            <a:off x="817692" y="5080399"/>
            <a:ext cx="409921" cy="734803"/>
          </a:xfrm>
          <a:prstGeom prst="blockArc">
            <a:avLst/>
          </a:prstGeom>
          <a:solidFill>
            <a:srgbClr val="EDD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2" name="Minteken 11">
            <a:extLst>
              <a:ext uri="{FF2B5EF4-FFF2-40B4-BE49-F238E27FC236}">
                <a16:creationId xmlns:a16="http://schemas.microsoft.com/office/drawing/2014/main" id="{635AF174-D932-4506-A6E5-C797C65DBAE4}"/>
              </a:ext>
            </a:extLst>
          </p:cNvPr>
          <p:cNvSpPr/>
          <p:nvPr userDrawn="1"/>
        </p:nvSpPr>
        <p:spPr>
          <a:xfrm>
            <a:off x="130874" y="5473296"/>
            <a:ext cx="891778" cy="361950"/>
          </a:xfrm>
          <a:prstGeom prst="mathMinus">
            <a:avLst/>
          </a:prstGeom>
          <a:solidFill>
            <a:srgbClr val="EDD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4F4D9C9F-651A-48BB-B1DF-03CBD1735B2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176" y="185738"/>
            <a:ext cx="853479" cy="853479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43F6AB02-04E8-4BD0-8B48-50A471CF9F0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1590" y="-2360"/>
            <a:ext cx="2260477" cy="1566082"/>
          </a:xfrm>
          <a:prstGeom prst="rect">
            <a:avLst/>
          </a:prstGeom>
        </p:spPr>
      </p:pic>
      <p:sp>
        <p:nvSpPr>
          <p:cNvPr id="17" name="Rechthoekige driehoek 16">
            <a:extLst>
              <a:ext uri="{FF2B5EF4-FFF2-40B4-BE49-F238E27FC236}">
                <a16:creationId xmlns:a16="http://schemas.microsoft.com/office/drawing/2014/main" id="{5256E5F2-F4B6-46A1-86FA-0A00E5CAA221}"/>
              </a:ext>
            </a:extLst>
          </p:cNvPr>
          <p:cNvSpPr/>
          <p:nvPr userDrawn="1"/>
        </p:nvSpPr>
        <p:spPr>
          <a:xfrm rot="5400000">
            <a:off x="53863" y="-62397"/>
            <a:ext cx="1363884" cy="1474790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ige driehoek 15">
            <a:extLst>
              <a:ext uri="{FF2B5EF4-FFF2-40B4-BE49-F238E27FC236}">
                <a16:creationId xmlns:a16="http://schemas.microsoft.com/office/drawing/2014/main" id="{191C397C-B9BD-4865-B38D-35925705D2F9}"/>
              </a:ext>
            </a:extLst>
          </p:cNvPr>
          <p:cNvSpPr/>
          <p:nvPr userDrawn="1"/>
        </p:nvSpPr>
        <p:spPr>
          <a:xfrm rot="5400000">
            <a:off x="-55282" y="45433"/>
            <a:ext cx="1133212" cy="102265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87A177DA-AAE8-4389-8649-6A524F0DD1C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10800000">
            <a:off x="10098089" y="5402309"/>
            <a:ext cx="2105021" cy="1458380"/>
          </a:xfrm>
          <a:prstGeom prst="rect">
            <a:avLst/>
          </a:prstGeom>
        </p:spPr>
      </p:pic>
      <p:sp>
        <p:nvSpPr>
          <p:cNvPr id="20" name="Rechthoekige driehoek 19">
            <a:extLst>
              <a:ext uri="{FF2B5EF4-FFF2-40B4-BE49-F238E27FC236}">
                <a16:creationId xmlns:a16="http://schemas.microsoft.com/office/drawing/2014/main" id="{1A8D7829-B912-4270-B0A3-7CDB9EC404F7}"/>
              </a:ext>
            </a:extLst>
          </p:cNvPr>
          <p:cNvSpPr/>
          <p:nvPr userDrawn="1"/>
        </p:nvSpPr>
        <p:spPr>
          <a:xfrm rot="16200000">
            <a:off x="10806787" y="5450476"/>
            <a:ext cx="1194042" cy="1598609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ige driehoek 17">
            <a:extLst>
              <a:ext uri="{FF2B5EF4-FFF2-40B4-BE49-F238E27FC236}">
                <a16:creationId xmlns:a16="http://schemas.microsoft.com/office/drawing/2014/main" id="{EDCE4412-5C62-46CF-BF40-328CB781E26D}"/>
              </a:ext>
            </a:extLst>
          </p:cNvPr>
          <p:cNvSpPr/>
          <p:nvPr userDrawn="1"/>
        </p:nvSpPr>
        <p:spPr>
          <a:xfrm rot="16200000">
            <a:off x="11134552" y="5768869"/>
            <a:ext cx="1133212" cy="102265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28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iL7eCS_jx0?feature=oembed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4D5FEA-9FA0-4ED1-883D-73D8C797EA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Tony’s Chocolonely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DB56436-784D-475C-B7C3-2818F269C0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Nardos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9096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113AF9-D89A-44E0-8AC2-C5881CD73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rgbClr val="0066CC"/>
                </a:solidFill>
              </a:rPr>
              <a:t>Inhoudsopgave 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13BC52C3-0C57-446A-8992-0D660E9784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569009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3559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552917-3EC5-40BD-AEDB-5B927BE5E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rgbClr val="0066CC"/>
                </a:solidFill>
              </a:rPr>
              <a:t> Wat is Tony? </a:t>
            </a:r>
          </a:p>
        </p:txBody>
      </p:sp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E5CA6F84-EE95-4CF2-8383-9C255376814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59042469"/>
              </p:ext>
            </p:extLst>
          </p:nvPr>
        </p:nvGraphicFramePr>
        <p:xfrm>
          <a:off x="838200" y="1825625"/>
          <a:ext cx="5181600" cy="3889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787918DE-E918-4128-B35B-D3CAE571D07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23110487"/>
              </p:ext>
            </p:extLst>
          </p:nvPr>
        </p:nvGraphicFramePr>
        <p:xfrm>
          <a:off x="6232358" y="2550695"/>
          <a:ext cx="5121442" cy="3626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3180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552824-B719-4ED9-8DFB-DF9668D41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nl-NL" b="1" dirty="0">
                <a:solidFill>
                  <a:srgbClr val="0066CC"/>
                </a:solidFill>
              </a:rPr>
            </a:br>
            <a:r>
              <a:rPr lang="nl-NL" b="1" dirty="0">
                <a:solidFill>
                  <a:srgbClr val="0066CC"/>
                </a:solidFill>
              </a:rPr>
              <a:t>Geschiedenis</a:t>
            </a:r>
            <a:br>
              <a:rPr lang="nl-NL" dirty="0"/>
            </a:br>
            <a:endParaRPr lang="nl-NL" dirty="0"/>
          </a:p>
        </p:txBody>
      </p:sp>
      <p:graphicFrame>
        <p:nvGraphicFramePr>
          <p:cNvPr id="7" name="Tijdelijke aanduiding voor inhoud 6">
            <a:extLst>
              <a:ext uri="{FF2B5EF4-FFF2-40B4-BE49-F238E27FC236}">
                <a16:creationId xmlns:a16="http://schemas.microsoft.com/office/drawing/2014/main" id="{3CF70014-C626-472F-BCD5-77AE6A6C058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54450654"/>
              </p:ext>
            </p:extLst>
          </p:nvPr>
        </p:nvGraphicFramePr>
        <p:xfrm>
          <a:off x="1005807" y="2023812"/>
          <a:ext cx="5274677" cy="3799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Tijdelijke aanduiding voor inhoud 7">
            <a:extLst>
              <a:ext uri="{FF2B5EF4-FFF2-40B4-BE49-F238E27FC236}">
                <a16:creationId xmlns:a16="http://schemas.microsoft.com/office/drawing/2014/main" id="{2345B761-E0AF-4568-991E-0E32699FB00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42590675"/>
              </p:ext>
            </p:extLst>
          </p:nvPr>
        </p:nvGraphicFramePr>
        <p:xfrm>
          <a:off x="6737684" y="2561264"/>
          <a:ext cx="4533482" cy="2724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740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2D28423-186D-4B31-832F-3628C33690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35355"/>
              </p:ext>
            </p:extLst>
          </p:nvPr>
        </p:nvGraphicFramePr>
        <p:xfrm>
          <a:off x="971550" y="2738438"/>
          <a:ext cx="10515600" cy="2852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el 1">
            <a:extLst>
              <a:ext uri="{FF2B5EF4-FFF2-40B4-BE49-F238E27FC236}">
                <a16:creationId xmlns:a16="http://schemas.microsoft.com/office/drawing/2014/main" id="{961EDF3C-91D3-4BF3-B83A-030A5C436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8451" y="508000"/>
            <a:ext cx="6751428" cy="727075"/>
          </a:xfrm>
        </p:spPr>
        <p:txBody>
          <a:bodyPr>
            <a:normAutofit/>
          </a:bodyPr>
          <a:lstStyle/>
          <a:p>
            <a:pPr algn="ctr"/>
            <a:r>
              <a:rPr lang="nl-NL" sz="4000" b="1" dirty="0">
                <a:solidFill>
                  <a:srgbClr val="0066CC"/>
                </a:solidFill>
              </a:rPr>
              <a:t>Filialen</a:t>
            </a:r>
            <a:endParaRPr lang="nl-NL" b="1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321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BDDE71-B737-48EE-8A76-63D2433B2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7494" y="469232"/>
            <a:ext cx="3635959" cy="673768"/>
          </a:xfrm>
        </p:spPr>
        <p:txBody>
          <a:bodyPr>
            <a:normAutofit fontScale="90000"/>
          </a:bodyPr>
          <a:lstStyle/>
          <a:p>
            <a:pPr algn="ctr"/>
            <a:r>
              <a:rPr lang="nl-NL" sz="4400" b="1" dirty="0">
                <a:solidFill>
                  <a:srgbClr val="0066CC"/>
                </a:solidFill>
              </a:rPr>
              <a:t>Omzet</a:t>
            </a:r>
            <a:endParaRPr lang="nl-NL" b="1" dirty="0">
              <a:solidFill>
                <a:srgbClr val="0066CC"/>
              </a:solidFill>
            </a:endParaRPr>
          </a:p>
        </p:txBody>
      </p:sp>
      <p:graphicFrame>
        <p:nvGraphicFramePr>
          <p:cNvPr id="12" name="Grafiek 11">
            <a:extLst>
              <a:ext uri="{FF2B5EF4-FFF2-40B4-BE49-F238E27FC236}">
                <a16:creationId xmlns:a16="http://schemas.microsoft.com/office/drawing/2014/main" id="{FEBA04AF-CA44-465B-A4C1-28BACDF23B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7020221"/>
              </p:ext>
            </p:extLst>
          </p:nvPr>
        </p:nvGraphicFramePr>
        <p:xfrm>
          <a:off x="2782389" y="1397727"/>
          <a:ext cx="6631577" cy="500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93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066F1F-7781-47F5-8DC9-832D200C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805"/>
            <a:ext cx="10515600" cy="958349"/>
          </a:xfrm>
        </p:spPr>
        <p:txBody>
          <a:bodyPr>
            <a:normAutofit fontScale="90000"/>
          </a:bodyPr>
          <a:lstStyle/>
          <a:p>
            <a:pPr algn="ctr"/>
            <a:br>
              <a:rPr lang="nl-NL" b="1" dirty="0">
                <a:solidFill>
                  <a:srgbClr val="0066CC"/>
                </a:solidFill>
              </a:rPr>
            </a:br>
            <a:r>
              <a:rPr lang="nl-NL" b="1" dirty="0">
                <a:solidFill>
                  <a:srgbClr val="0066CC"/>
                </a:solidFill>
              </a:rPr>
              <a:t>Impact Fairtrade</a:t>
            </a:r>
            <a:br>
              <a:rPr lang="nl-NL" dirty="0"/>
            </a:br>
            <a:endParaRPr lang="nl-NL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0F38B02-5254-4831-909D-DF7D2F43CE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6839682"/>
              </p:ext>
            </p:extLst>
          </p:nvPr>
        </p:nvGraphicFramePr>
        <p:xfrm>
          <a:off x="2021305" y="1826508"/>
          <a:ext cx="3803126" cy="3996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CB0B03-BFA0-423E-BE32-29A5C76347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1416749"/>
              </p:ext>
            </p:extLst>
          </p:nvPr>
        </p:nvGraphicFramePr>
        <p:xfrm>
          <a:off x="6787988" y="1935344"/>
          <a:ext cx="4644189" cy="4031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535386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E2AB4F-3501-43F8-8047-EA60AE5DC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113" y="466724"/>
            <a:ext cx="3932237" cy="809626"/>
          </a:xfrm>
        </p:spPr>
        <p:txBody>
          <a:bodyPr>
            <a:normAutofit/>
          </a:bodyPr>
          <a:lstStyle/>
          <a:p>
            <a:pPr algn="ctr"/>
            <a:r>
              <a:rPr lang="nl-NL" sz="4400" b="1" dirty="0">
                <a:solidFill>
                  <a:srgbClr val="0066CC"/>
                </a:solidFill>
              </a:rPr>
              <a:t>Producten</a:t>
            </a:r>
            <a:endParaRPr lang="nl-NL" b="1" dirty="0">
              <a:solidFill>
                <a:srgbClr val="0066CC"/>
              </a:solidFill>
            </a:endParaRPr>
          </a:p>
        </p:txBody>
      </p:sp>
      <p:pic>
        <p:nvPicPr>
          <p:cNvPr id="1026" name="Picture 2" descr="Afbeeldingsresultaat voor tony chocolonely">
            <a:extLst>
              <a:ext uri="{FF2B5EF4-FFF2-40B4-BE49-F238E27FC236}">
                <a16:creationId xmlns:a16="http://schemas.microsoft.com/office/drawing/2014/main" id="{103A6CEF-8DEA-4694-9E4A-D5E3F6B8A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13" y="1616075"/>
            <a:ext cx="2414587" cy="241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beeldingsresultaat voor tony chocolonely">
            <a:extLst>
              <a:ext uri="{FF2B5EF4-FFF2-40B4-BE49-F238E27FC236}">
                <a16:creationId xmlns:a16="http://schemas.microsoft.com/office/drawing/2014/main" id="{FC97F83E-E246-41A6-92F2-F8DB5578BB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20860" r="11538" b="21021"/>
          <a:stretch/>
        </p:blipFill>
        <p:spPr bwMode="auto">
          <a:xfrm>
            <a:off x="1626013" y="4011929"/>
            <a:ext cx="2248644" cy="167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beeldingsresultaat voor tony chocolonely">
            <a:extLst>
              <a:ext uri="{FF2B5EF4-FFF2-40B4-BE49-F238E27FC236}">
                <a16:creationId xmlns:a16="http://schemas.microsoft.com/office/drawing/2014/main" id="{022A9E82-ABF1-4FB2-A4DB-16AAB11F2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5480">
            <a:off x="8801099" y="1828800"/>
            <a:ext cx="27622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fbeeldingsresultaat voor tony chocolonely">
            <a:extLst>
              <a:ext uri="{FF2B5EF4-FFF2-40B4-BE49-F238E27FC236}">
                <a16:creationId xmlns:a16="http://schemas.microsoft.com/office/drawing/2014/main" id="{63B06665-4350-4095-89EB-945A4B6A2E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9" b="5965"/>
          <a:stretch/>
        </p:blipFill>
        <p:spPr bwMode="auto">
          <a:xfrm>
            <a:off x="9012236" y="4030662"/>
            <a:ext cx="233997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fbeeldingsresultaat voor tony chocolonely">
            <a:extLst>
              <a:ext uri="{FF2B5EF4-FFF2-40B4-BE49-F238E27FC236}">
                <a16:creationId xmlns:a16="http://schemas.microsoft.com/office/drawing/2014/main" id="{D6B3C30E-DC27-4D8B-8766-D42132FFC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166" y="1582615"/>
            <a:ext cx="4284021" cy="278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fbeeldingsresultaat voor tony chocolonely">
            <a:extLst>
              <a:ext uri="{FF2B5EF4-FFF2-40B4-BE49-F238E27FC236}">
                <a16:creationId xmlns:a16="http://schemas.microsoft.com/office/drawing/2014/main" id="{2E4F8C22-87A3-41A2-B1A8-09076E5AB3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/>
          <a:stretch/>
        </p:blipFill>
        <p:spPr bwMode="auto">
          <a:xfrm>
            <a:off x="3962399" y="4467542"/>
            <a:ext cx="5314999" cy="200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580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02CD92-83FE-4993-A4D7-9EE9DEB91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6676"/>
          </a:xfrm>
        </p:spPr>
        <p:txBody>
          <a:bodyPr/>
          <a:lstStyle/>
          <a:p>
            <a:pPr algn="ctr"/>
            <a:r>
              <a:rPr lang="nl-NL" b="1" dirty="0">
                <a:solidFill>
                  <a:srgbClr val="0066CC"/>
                </a:solidFill>
              </a:rPr>
              <a:t>Filmpje</a:t>
            </a:r>
            <a:r>
              <a:rPr lang="nl-NL" dirty="0"/>
              <a:t> </a:t>
            </a:r>
          </a:p>
        </p:txBody>
      </p:sp>
      <p:pic>
        <p:nvPicPr>
          <p:cNvPr id="4" name="Onlinemedia 3" title="Trailer 'TONY - Van chocoladecrimineel tot wereldverbeteraar'">
            <a:hlinkClick r:id="" action="ppaction://media"/>
            <a:extLst>
              <a:ext uri="{FF2B5EF4-FFF2-40B4-BE49-F238E27FC236}">
                <a16:creationId xmlns:a16="http://schemas.microsoft.com/office/drawing/2014/main" id="{9512D1F7-65C7-414D-AD92-892DE78A5BC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28056" y="2141536"/>
            <a:ext cx="7735888" cy="4351338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C5B1899-E584-4388-BECB-441F445AD35C}"/>
              </a:ext>
            </a:extLst>
          </p:cNvPr>
          <p:cNvSpPr txBox="1">
            <a:spLocks/>
          </p:cNvSpPr>
          <p:nvPr/>
        </p:nvSpPr>
        <p:spPr>
          <a:xfrm>
            <a:off x="4634073" y="1474399"/>
            <a:ext cx="3478658" cy="3845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 dirty="0">
                <a:solidFill>
                  <a:srgbClr val="0066CC"/>
                </a:solidFill>
              </a:rPr>
              <a:t>Trailer documentaire</a:t>
            </a:r>
          </a:p>
        </p:txBody>
      </p:sp>
    </p:spTree>
    <p:extLst>
      <p:ext uri="{BB962C8B-B14F-4D97-AF65-F5344CB8AC3E}">
        <p14:creationId xmlns:p14="http://schemas.microsoft.com/office/powerpoint/2010/main" val="361074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Tony C">
      <a:dk1>
        <a:sysClr val="windowText" lastClr="000000"/>
      </a:dk1>
      <a:lt1>
        <a:sysClr val="window" lastClr="FFFFFF"/>
      </a:lt1>
      <a:dk2>
        <a:srgbClr val="FF0000"/>
      </a:dk2>
      <a:lt2>
        <a:srgbClr val="FF5700"/>
      </a:lt2>
      <a:accent1>
        <a:srgbClr val="FF0000"/>
      </a:accent1>
      <a:accent2>
        <a:srgbClr val="FF5700"/>
      </a:accent2>
      <a:accent3>
        <a:srgbClr val="FFC000"/>
      </a:accent3>
      <a:accent4>
        <a:srgbClr val="0AB1F5"/>
      </a:accent4>
      <a:accent5>
        <a:srgbClr val="0784B7"/>
      </a:accent5>
      <a:accent6>
        <a:srgbClr val="BF0000"/>
      </a:accent6>
      <a:hlink>
        <a:srgbClr val="FFFF00"/>
      </a:hlink>
      <a:folHlink>
        <a:srgbClr val="FFFFFF"/>
      </a:folHlink>
    </a:clrScheme>
    <a:fontScheme name="Aangepast 2">
      <a:majorFont>
        <a:latin typeface="AmericanTypewriter"/>
        <a:ea typeface=""/>
        <a:cs typeface=""/>
      </a:majorFont>
      <a:minorFont>
        <a:latin typeface="American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270</Words>
  <Application>Microsoft Office PowerPoint</Application>
  <PresentationFormat>Breedbeeld</PresentationFormat>
  <Paragraphs>57</Paragraphs>
  <Slides>9</Slides>
  <Notes>3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AmericanTypewriter</vt:lpstr>
      <vt:lpstr>Arial</vt:lpstr>
      <vt:lpstr>Calibri</vt:lpstr>
      <vt:lpstr>Kantoorthema</vt:lpstr>
      <vt:lpstr>Tony’s Chocolonely</vt:lpstr>
      <vt:lpstr>Inhoudsopgave </vt:lpstr>
      <vt:lpstr> Wat is Tony? </vt:lpstr>
      <vt:lpstr> Geschiedenis </vt:lpstr>
      <vt:lpstr>Filialen</vt:lpstr>
      <vt:lpstr>Omzet</vt:lpstr>
      <vt:lpstr> Impact Fairtrade </vt:lpstr>
      <vt:lpstr>Producten</vt:lpstr>
      <vt:lpstr>Filmpje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Nardos Abbai</dc:creator>
  <cp:lastModifiedBy>Harry van den Heuvel</cp:lastModifiedBy>
  <cp:revision>27</cp:revision>
  <dcterms:created xsi:type="dcterms:W3CDTF">2019-03-20T11:30:05Z</dcterms:created>
  <dcterms:modified xsi:type="dcterms:W3CDTF">2019-08-11T08:00:29Z</dcterms:modified>
</cp:coreProperties>
</file>