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10"/>
  </p:handoutMasterIdLst>
  <p:sldIdLst>
    <p:sldId id="258" r:id="rId2"/>
    <p:sldId id="257" r:id="rId3"/>
    <p:sldId id="260" r:id="rId4"/>
    <p:sldId id="259" r:id="rId5"/>
    <p:sldId id="261" r:id="rId6"/>
    <p:sldId id="262" r:id="rId7"/>
    <p:sldId id="263" r:id="rId8"/>
    <p:sldId id="264"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2" d="100"/>
          <a:sy n="112" d="100"/>
        </p:scale>
        <p:origin x="498" y="108"/>
      </p:cViewPr>
      <p:guideLst/>
    </p:cSldViewPr>
  </p:slideViewPr>
  <p:notesTextViewPr>
    <p:cViewPr>
      <p:scale>
        <a:sx n="1" d="1"/>
        <a:sy n="1" d="1"/>
      </p:scale>
      <p:origin x="0" y="0"/>
    </p:cViewPr>
  </p:notesTextViewPr>
  <p:notesViewPr>
    <p:cSldViewPr snapToGrid="0">
      <p:cViewPr varScale="1">
        <p:scale>
          <a:sx n="87" d="100"/>
          <a:sy n="87" d="100"/>
        </p:scale>
        <p:origin x="2988"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nl-NL"/>
              <a:t>Verkochte kaarten </a:t>
            </a:r>
          </a:p>
        </c:rich>
      </c:tx>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nl-NL"/>
        </a:p>
      </c:txPr>
    </c:title>
    <c:autoTitleDeleted val="0"/>
    <c:plotArea>
      <c:layout/>
      <c:barChart>
        <c:barDir val="col"/>
        <c:grouping val="clustered"/>
        <c:varyColors val="0"/>
        <c:ser>
          <c:idx val="0"/>
          <c:order val="0"/>
          <c:tx>
            <c:strRef>
              <c:f>Blad1!$B$1</c:f>
              <c:strCache>
                <c:ptCount val="1"/>
                <c:pt idx="0">
                  <c:v>September</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nl-N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Blad1!$A$2:$A$5</c:f>
              <c:strCache>
                <c:ptCount val="4"/>
                <c:pt idx="0">
                  <c:v>Jairzinho</c:v>
                </c:pt>
                <c:pt idx="1">
                  <c:v>Sevn Alias</c:v>
                </c:pt>
                <c:pt idx="2">
                  <c:v>Kevin</c:v>
                </c:pt>
                <c:pt idx="3">
                  <c:v>BKO</c:v>
                </c:pt>
              </c:strCache>
            </c:strRef>
          </c:cat>
          <c:val>
            <c:numRef>
              <c:f>Blad1!$B$2:$B$5</c:f>
              <c:numCache>
                <c:formatCode>General</c:formatCode>
                <c:ptCount val="4"/>
                <c:pt idx="0">
                  <c:v>4.3</c:v>
                </c:pt>
                <c:pt idx="1">
                  <c:v>2.5</c:v>
                </c:pt>
                <c:pt idx="2">
                  <c:v>3.5</c:v>
                </c:pt>
                <c:pt idx="3">
                  <c:v>5</c:v>
                </c:pt>
              </c:numCache>
            </c:numRef>
          </c:val>
          <c:extLst>
            <c:ext xmlns:c16="http://schemas.microsoft.com/office/drawing/2014/chart" uri="{C3380CC4-5D6E-409C-BE32-E72D297353CC}">
              <c16:uniqueId val="{00000000-F431-4EA9-845E-BC48009905F2}"/>
            </c:ext>
          </c:extLst>
        </c:ser>
        <c:ser>
          <c:idx val="1"/>
          <c:order val="1"/>
          <c:tx>
            <c:strRef>
              <c:f>Blad1!$C$1</c:f>
              <c:strCache>
                <c:ptCount val="1"/>
                <c:pt idx="0">
                  <c:v>Oktober</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nl-N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Blad1!$A$2:$A$5</c:f>
              <c:strCache>
                <c:ptCount val="4"/>
                <c:pt idx="0">
                  <c:v>Jairzinho</c:v>
                </c:pt>
                <c:pt idx="1">
                  <c:v>Sevn Alias</c:v>
                </c:pt>
                <c:pt idx="2">
                  <c:v>Kevin</c:v>
                </c:pt>
                <c:pt idx="3">
                  <c:v>BKO</c:v>
                </c:pt>
              </c:strCache>
            </c:strRef>
          </c:cat>
          <c:val>
            <c:numRef>
              <c:f>Blad1!$C$2:$C$5</c:f>
              <c:numCache>
                <c:formatCode>General</c:formatCode>
                <c:ptCount val="4"/>
                <c:pt idx="0">
                  <c:v>2.5</c:v>
                </c:pt>
                <c:pt idx="1">
                  <c:v>3</c:v>
                </c:pt>
                <c:pt idx="2">
                  <c:v>1.8</c:v>
                </c:pt>
                <c:pt idx="3">
                  <c:v>2.8</c:v>
                </c:pt>
              </c:numCache>
            </c:numRef>
          </c:val>
          <c:extLst>
            <c:ext xmlns:c16="http://schemas.microsoft.com/office/drawing/2014/chart" uri="{C3380CC4-5D6E-409C-BE32-E72D297353CC}">
              <c16:uniqueId val="{00000001-F431-4EA9-845E-BC48009905F2}"/>
            </c:ext>
          </c:extLst>
        </c:ser>
        <c:ser>
          <c:idx val="2"/>
          <c:order val="2"/>
          <c:tx>
            <c:strRef>
              <c:f>Blad1!$D$1</c:f>
              <c:strCache>
                <c:ptCount val="1"/>
                <c:pt idx="0">
                  <c:v>November</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nl-N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Blad1!$A$2:$A$5</c:f>
              <c:strCache>
                <c:ptCount val="4"/>
                <c:pt idx="0">
                  <c:v>Jairzinho</c:v>
                </c:pt>
                <c:pt idx="1">
                  <c:v>Sevn Alias</c:v>
                </c:pt>
                <c:pt idx="2">
                  <c:v>Kevin</c:v>
                </c:pt>
                <c:pt idx="3">
                  <c:v>BKO</c:v>
                </c:pt>
              </c:strCache>
            </c:strRef>
          </c:cat>
          <c:val>
            <c:numRef>
              <c:f>Blad1!$D$2:$D$5</c:f>
              <c:numCache>
                <c:formatCode>General</c:formatCode>
                <c:ptCount val="4"/>
                <c:pt idx="0">
                  <c:v>2</c:v>
                </c:pt>
                <c:pt idx="1">
                  <c:v>2</c:v>
                </c:pt>
                <c:pt idx="2">
                  <c:v>3</c:v>
                </c:pt>
                <c:pt idx="3">
                  <c:v>2.6</c:v>
                </c:pt>
              </c:numCache>
            </c:numRef>
          </c:val>
          <c:extLst>
            <c:ext xmlns:c16="http://schemas.microsoft.com/office/drawing/2014/chart" uri="{C3380CC4-5D6E-409C-BE32-E72D297353CC}">
              <c16:uniqueId val="{00000002-F431-4EA9-845E-BC48009905F2}"/>
            </c:ext>
          </c:extLst>
        </c:ser>
        <c:ser>
          <c:idx val="3"/>
          <c:order val="3"/>
          <c:tx>
            <c:strRef>
              <c:f>Blad1!$E$1</c:f>
              <c:strCache>
                <c:ptCount val="1"/>
                <c:pt idx="0">
                  <c:v>December</c:v>
                </c:pt>
              </c:strCache>
            </c:strRef>
          </c:tx>
          <c:spPr>
            <a:solidFill>
              <a:schemeClr val="accent4"/>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nl-N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Blad1!$A$2:$A$5</c:f>
              <c:strCache>
                <c:ptCount val="4"/>
                <c:pt idx="0">
                  <c:v>Jairzinho</c:v>
                </c:pt>
                <c:pt idx="1">
                  <c:v>Sevn Alias</c:v>
                </c:pt>
                <c:pt idx="2">
                  <c:v>Kevin</c:v>
                </c:pt>
                <c:pt idx="3">
                  <c:v>BKO</c:v>
                </c:pt>
              </c:strCache>
            </c:strRef>
          </c:cat>
          <c:val>
            <c:numRef>
              <c:f>Blad1!$E$2:$E$5</c:f>
              <c:numCache>
                <c:formatCode>General</c:formatCode>
                <c:ptCount val="4"/>
                <c:pt idx="0">
                  <c:v>4.2</c:v>
                </c:pt>
                <c:pt idx="1">
                  <c:v>5</c:v>
                </c:pt>
                <c:pt idx="2">
                  <c:v>3</c:v>
                </c:pt>
                <c:pt idx="3">
                  <c:v>4.5999999999999996</c:v>
                </c:pt>
              </c:numCache>
            </c:numRef>
          </c:val>
          <c:extLst>
            <c:ext xmlns:c16="http://schemas.microsoft.com/office/drawing/2014/chart" uri="{C3380CC4-5D6E-409C-BE32-E72D297353CC}">
              <c16:uniqueId val="{00000003-F431-4EA9-845E-BC48009905F2}"/>
            </c:ext>
          </c:extLst>
        </c:ser>
        <c:dLbls>
          <c:dLblPos val="outEnd"/>
          <c:showLegendKey val="0"/>
          <c:showVal val="1"/>
          <c:showCatName val="0"/>
          <c:showSerName val="0"/>
          <c:showPercent val="0"/>
          <c:showBubbleSize val="0"/>
        </c:dLbls>
        <c:gapWidth val="444"/>
        <c:overlap val="-90"/>
        <c:axId val="141472543"/>
        <c:axId val="151490271"/>
      </c:barChart>
      <c:catAx>
        <c:axId val="14147254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nl-NL"/>
          </a:p>
        </c:txPr>
        <c:crossAx val="151490271"/>
        <c:crosses val="autoZero"/>
        <c:auto val="1"/>
        <c:lblAlgn val="ctr"/>
        <c:lblOffset val="100"/>
        <c:noMultiLvlLbl val="0"/>
      </c:catAx>
      <c:valAx>
        <c:axId val="151490271"/>
        <c:scaling>
          <c:orientation val="minMax"/>
        </c:scaling>
        <c:delete val="1"/>
        <c:axPos val="l"/>
        <c:numFmt formatCode="General" sourceLinked="1"/>
        <c:majorTickMark val="none"/>
        <c:minorTickMark val="none"/>
        <c:tickLblPos val="nextTo"/>
        <c:crossAx val="141472543"/>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0A61759-D10C-4446-8DD4-2A00BABE34AF}" type="datetimeFigureOut">
              <a:rPr lang="nl-NL" smtClean="0"/>
              <a:t>22-6-2018</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C21A076-A209-43F3-A88C-6D27C90D7C63}" type="slidenum">
              <a:rPr lang="nl-NL" smtClean="0"/>
              <a:t>‹nr.›</a:t>
            </a:fld>
            <a:endParaRPr lang="nl-NL"/>
          </a:p>
        </p:txBody>
      </p:sp>
    </p:spTree>
    <p:extLst>
      <p:ext uri="{BB962C8B-B14F-4D97-AF65-F5344CB8AC3E}">
        <p14:creationId xmlns:p14="http://schemas.microsoft.com/office/powerpoint/2010/main" val="113700087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Master" Target="../slideMasters/slideMaster1.xml"/><Relationship Id="rId7" Type="http://schemas.microsoft.com/office/2007/relationships/hdphoto" Target="../media/hdphoto1.wdp"/><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nl-NL"/>
              <a:t>Klik om de stijl te bewerken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en-US" dirty="0"/>
          </a:p>
        </p:txBody>
      </p:sp>
      <p:sp>
        <p:nvSpPr>
          <p:cNvPr id="4" name="Date Placeholder 3"/>
          <p:cNvSpPr>
            <a:spLocks noGrp="1"/>
          </p:cNvSpPr>
          <p:nvPr>
            <p:ph type="dt" sz="half" idx="10"/>
          </p:nvPr>
        </p:nvSpPr>
        <p:spPr/>
        <p:txBody>
          <a:bodyPr/>
          <a:lstStyle/>
          <a:p>
            <a:fld id="{B7F6F69E-A0BA-4DA3-BFA5-10576F3865AB}" type="datetimeFigureOut">
              <a:rPr lang="nl-NL" smtClean="0"/>
              <a:t>22-6-2018</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C0D4B7D2-5458-4572-9850-0E1D6D33F5DF}" type="slidenum">
              <a:rPr lang="nl-NL" smtClean="0"/>
              <a:t>‹nr.›</a:t>
            </a:fld>
            <a:endParaRPr lang="nl-NL"/>
          </a:p>
        </p:txBody>
      </p:sp>
      <p:grpSp>
        <p:nvGrpSpPr>
          <p:cNvPr id="11" name="Groep 10"/>
          <p:cNvGrpSpPr/>
          <p:nvPr userDrawn="1"/>
        </p:nvGrpSpPr>
        <p:grpSpPr>
          <a:xfrm>
            <a:off x="-11744149" y="1434593"/>
            <a:ext cx="25164697" cy="4242816"/>
            <a:chOff x="-13810897" y="8049491"/>
            <a:chExt cx="25164697" cy="4242816"/>
          </a:xfrm>
        </p:grpSpPr>
        <p:pic>
          <p:nvPicPr>
            <p:cNvPr id="8" name="Afbeelding 7"/>
            <p:cNvPicPr>
              <a:picLocks noChangeAspect="1"/>
            </p:cNvPicPr>
            <p:nvPr/>
          </p:nvPicPr>
          <p:blipFill>
            <a:blip r:embed="rId4"/>
            <a:stretch>
              <a:fillRect/>
            </a:stretch>
          </p:blipFill>
          <p:spPr>
            <a:xfrm>
              <a:off x="-13810897" y="8049491"/>
              <a:ext cx="12573000" cy="4242396"/>
            </a:xfrm>
            <a:prstGeom prst="rect">
              <a:avLst/>
            </a:prstGeom>
          </p:spPr>
        </p:pic>
        <p:pic>
          <p:nvPicPr>
            <p:cNvPr id="9" name="Afbeelding 8"/>
            <p:cNvPicPr>
              <a:picLocks noChangeAspect="1"/>
            </p:cNvPicPr>
            <p:nvPr/>
          </p:nvPicPr>
          <p:blipFill>
            <a:blip r:embed="rId5"/>
            <a:stretch>
              <a:fillRect/>
            </a:stretch>
          </p:blipFill>
          <p:spPr>
            <a:xfrm>
              <a:off x="-1219200" y="8049491"/>
              <a:ext cx="12573000" cy="4242816"/>
            </a:xfrm>
            <a:prstGeom prst="rect">
              <a:avLst/>
            </a:prstGeom>
          </p:spPr>
        </p:pic>
      </p:grpSp>
      <p:pic>
        <p:nvPicPr>
          <p:cNvPr id="10" name="Afbeelding 9"/>
          <p:cNvPicPr>
            <a:picLocks noChangeAspect="1"/>
          </p:cNvPicPr>
          <p:nvPr userDrawn="1"/>
        </p:nvPicPr>
        <p:blipFill>
          <a:blip r:embed="rId6">
            <a:extLst>
              <a:ext uri="{BEBA8EAE-BF5A-486C-A8C5-ECC9F3942E4B}">
                <a14:imgProps xmlns:a14="http://schemas.microsoft.com/office/drawing/2010/main">
                  <a14:imgLayer r:embed="rId7">
                    <a14:imgEffect>
                      <a14:backgroundRemoval t="0" b="99319" l="1939" r="99811">
                        <a14:foregroundMark x1="9508" y1="26839" x2="68165" y2="10627"/>
                        <a14:foregroundMark x1="9650" y1="28202" x2="6575" y2="2180"/>
                        <a14:foregroundMark x1="7379" y1="10082" x2="90019" y2="10082"/>
                        <a14:foregroundMark x1="6575" y1="74932" x2="99858" y2="66076"/>
                        <a14:foregroundMark x1="5771" y1="35559" x2="73794" y2="24932"/>
                        <a14:foregroundMark x1="76679" y1="33243" x2="92904" y2="18937"/>
                        <a14:foregroundMark x1="94844" y1="8719" x2="95648" y2="36921"/>
                        <a14:foregroundMark x1="5629" y1="11989" x2="5156" y2="47139"/>
                        <a14:foregroundMark x1="4967" y1="5995" x2="4163" y2="36104"/>
                        <a14:foregroundMark x1="6102" y1="64305" x2="6102" y2="95368"/>
                        <a14:foregroundMark x1="6575" y1="86921" x2="94371" y2="84196"/>
                        <a14:foregroundMark x1="7900" y1="48638" x2="7900" y2="48638"/>
                        <a14:foregroundMark x1="14853" y1="52725" x2="14853" y2="52725"/>
                        <a14:foregroundMark x1="34011" y1="48093" x2="34011" y2="48093"/>
                        <a14:foregroundMark x1="40350" y1="50954" x2="40350" y2="50954"/>
                        <a14:foregroundMark x1="46026" y1="51907" x2="46026" y2="51907"/>
                        <a14:foregroundMark x1="61069" y1="51907" x2="61069" y2="51907"/>
                        <a14:foregroundMark x1="69915" y1="48093" x2="69915" y2="48093"/>
                        <a14:backgroundMark x1="6812" y1="44959" x2="6481" y2="58856"/>
                        <a14:backgroundMark x1="15799" y1="47684" x2="15799" y2="57357"/>
                        <a14:backgroundMark x1="19915" y1="47684" x2="19915" y2="56540"/>
                        <a14:backgroundMark x1="24693" y1="44959" x2="24219" y2="55586"/>
                        <a14:backgroundMark x1="27673" y1="44959" x2="27673" y2="55586"/>
                        <a14:backgroundMark x1="33207" y1="46322" x2="32923" y2="55586"/>
                        <a14:backgroundMark x1="38600" y1="45368" x2="38600" y2="55041"/>
                        <a14:backgroundMark x1="45885" y1="47275" x2="44134" y2="57357"/>
                        <a14:backgroundMark x1="50473" y1="46730" x2="50473" y2="55041"/>
                        <a14:backgroundMark x1="60596" y1="47275" x2="59177" y2="56540"/>
                        <a14:backgroundMark x1="65658" y1="46730" x2="65184" y2="56540"/>
                        <a14:backgroundMark x1="68685" y1="47275" x2="68212" y2="54632"/>
                        <a14:backgroundMark x1="73557" y1="46730" x2="73557" y2="56540"/>
                        <a14:backgroundMark x1="78146" y1="47275" x2="78808" y2="55586"/>
                        <a14:backgroundMark x1="81504" y1="48093" x2="80700" y2="59673"/>
                        <a14:backgroundMark x1="87796" y1="46730" x2="87181" y2="57357"/>
                        <a14:backgroundMark x1="92384" y1="48638" x2="93519" y2="55995"/>
                      </a14:backgroundRemoval>
                    </a14:imgEffect>
                  </a14:imgLayer>
                </a14:imgProps>
              </a:ext>
              <a:ext uri="{28A0092B-C50C-407E-A947-70E740481C1C}">
                <a14:useLocalDpi xmlns:a14="http://schemas.microsoft.com/office/drawing/2010/main" val="0"/>
              </a:ext>
            </a:extLst>
          </a:blip>
          <a:stretch>
            <a:fillRect/>
          </a:stretch>
        </p:blipFill>
        <p:spPr>
          <a:xfrm>
            <a:off x="-459693" y="1330493"/>
            <a:ext cx="13111386" cy="4451015"/>
          </a:xfrm>
          <a:prstGeom prst="rect">
            <a:avLst/>
          </a:prstGeom>
        </p:spPr>
      </p:pic>
      <p:pic>
        <p:nvPicPr>
          <p:cNvPr id="7" name="Sevn Alias - Gass ft. Jason Futuristic, BKO  Jairzinho [GATE 16 nu op Spotify]">
            <a:hlinkClick r:id="" action="ppaction://media"/>
          </p:cNvPr>
          <p:cNvPicPr>
            <a:picLocks noChangeAspect="1"/>
          </p:cNvPicPr>
          <p:nvPr userDrawn="1">
            <a:audioFile r:link="rId1"/>
            <p:extLst>
              <p:ext uri="{DAA4B4D4-6D71-4841-9C94-3DE7FCFB9230}">
                <p14:media xmlns:p14="http://schemas.microsoft.com/office/powerpoint/2010/main" r:embed="rId2">
                  <p14:trim end="145610.5416"/>
                </p14:media>
              </p:ext>
            </p:extLst>
          </p:nvPr>
        </p:nvPicPr>
        <p:blipFill>
          <a:blip r:embed="rId8"/>
          <a:stretch>
            <a:fillRect/>
          </a:stretch>
        </p:blipFill>
        <p:spPr>
          <a:xfrm>
            <a:off x="165758" y="96252"/>
            <a:ext cx="547856" cy="547856"/>
          </a:xfrm>
          <a:prstGeom prst="rect">
            <a:avLst/>
          </a:prstGeom>
        </p:spPr>
      </p:pic>
    </p:spTree>
    <p:extLst>
      <p:ext uri="{BB962C8B-B14F-4D97-AF65-F5344CB8AC3E}">
        <p14:creationId xmlns:p14="http://schemas.microsoft.com/office/powerpoint/2010/main" val="637481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000"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63" presetClass="path" presetSubtype="0" accel="50000" decel="50000" fill="hold" nodeType="clickEffect">
                                  <p:stCondLst>
                                    <p:cond delay="0"/>
                                  </p:stCondLst>
                                  <p:childTnLst>
                                    <p:animMotion origin="layout" path="M 1.38778E-17 1.48148E-6 L 0.25 1.48148E-6 " pathEditMode="relative" rAng="0" ptsTypes="AA">
                                      <p:cBhvr>
                                        <p:cTn id="10" dur="2000" fill="hold"/>
                                        <p:tgtEl>
                                          <p:spTgt spid="11"/>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1" repeatCount="indefinite" fill="hold" display="0">
                  <p:stCondLst>
                    <p:cond delay="indefinite"/>
                  </p:stCondLst>
                  <p:endCondLst>
                    <p:cond evt="onStopAudio" delay="0">
                      <p:tgtEl>
                        <p:sldTgt/>
                      </p:tgtEl>
                    </p:cond>
                  </p:endCondLst>
                </p:cTn>
                <p:tgtEl>
                  <p:spTgt spid="7"/>
                </p:tgtEl>
              </p:cMediaNode>
            </p:audio>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angepaste indel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endParaRPr lang="nl-NL" dirty="0"/>
          </a:p>
        </p:txBody>
      </p:sp>
      <p:sp>
        <p:nvSpPr>
          <p:cNvPr id="4" name="Tijdelijke aanduiding voor voettekst 3"/>
          <p:cNvSpPr>
            <a:spLocks noGrp="1"/>
          </p:cNvSpPr>
          <p:nvPr>
            <p:ph type="ftr" sz="quarter" idx="11"/>
          </p:nvPr>
        </p:nvSpPr>
        <p:spPr/>
        <p:txBody>
          <a:bodyPr/>
          <a:lstStyle/>
          <a:p>
            <a:endParaRPr lang="nl-NL" dirty="0"/>
          </a:p>
        </p:txBody>
      </p:sp>
      <p:sp>
        <p:nvSpPr>
          <p:cNvPr id="5" name="Tijdelijke aanduiding voor dianummer 4"/>
          <p:cNvSpPr>
            <a:spLocks noGrp="1"/>
          </p:cNvSpPr>
          <p:nvPr>
            <p:ph type="sldNum" sz="quarter" idx="12"/>
          </p:nvPr>
        </p:nvSpPr>
        <p:spPr/>
        <p:txBody>
          <a:bodyPr/>
          <a:lstStyle/>
          <a:p>
            <a:fld id="{C0D4B7D2-5458-4572-9850-0E1D6D33F5DF}" type="slidenum">
              <a:rPr lang="nl-NL" smtClean="0"/>
              <a:t>‹nr.›</a:t>
            </a:fld>
            <a:endParaRPr lang="nl-NL"/>
          </a:p>
        </p:txBody>
      </p:sp>
      <p:sp>
        <p:nvSpPr>
          <p:cNvPr id="7" name="Tijdelijke aanduiding voor afbeelding 6"/>
          <p:cNvSpPr>
            <a:spLocks noGrp="1"/>
          </p:cNvSpPr>
          <p:nvPr>
            <p:ph type="pic" sz="quarter" idx="13"/>
          </p:nvPr>
        </p:nvSpPr>
        <p:spPr>
          <a:xfrm>
            <a:off x="1536700" y="3140682"/>
            <a:ext cx="1346200" cy="1347787"/>
          </a:xfrm>
        </p:spPr>
        <p:txBody>
          <a:bodyPr/>
          <a:lstStyle/>
          <a:p>
            <a:endParaRPr lang="nl-NL"/>
          </a:p>
        </p:txBody>
      </p:sp>
      <p:sp>
        <p:nvSpPr>
          <p:cNvPr id="8" name="Tijdelijke aanduiding voor afbeelding 6"/>
          <p:cNvSpPr>
            <a:spLocks noGrp="1"/>
          </p:cNvSpPr>
          <p:nvPr>
            <p:ph type="pic" sz="quarter" idx="14"/>
          </p:nvPr>
        </p:nvSpPr>
        <p:spPr>
          <a:xfrm>
            <a:off x="4896630" y="3140681"/>
            <a:ext cx="1346200" cy="1347787"/>
          </a:xfrm>
        </p:spPr>
        <p:txBody>
          <a:bodyPr/>
          <a:lstStyle/>
          <a:p>
            <a:endParaRPr lang="nl-NL" dirty="0"/>
          </a:p>
        </p:txBody>
      </p:sp>
      <p:sp>
        <p:nvSpPr>
          <p:cNvPr id="9" name="Tijdelijke aanduiding voor afbeelding 6"/>
          <p:cNvSpPr>
            <a:spLocks noGrp="1"/>
          </p:cNvSpPr>
          <p:nvPr>
            <p:ph type="pic" sz="quarter" idx="15"/>
          </p:nvPr>
        </p:nvSpPr>
        <p:spPr>
          <a:xfrm>
            <a:off x="8610600" y="3140682"/>
            <a:ext cx="1346200" cy="1347787"/>
          </a:xfrm>
        </p:spPr>
        <p:txBody>
          <a:bodyPr/>
          <a:lstStyle/>
          <a:p>
            <a:endParaRPr lang="nl-NL"/>
          </a:p>
        </p:txBody>
      </p:sp>
    </p:spTree>
    <p:extLst>
      <p:ext uri="{BB962C8B-B14F-4D97-AF65-F5344CB8AC3E}">
        <p14:creationId xmlns:p14="http://schemas.microsoft.com/office/powerpoint/2010/main" val="244515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Content Placeholder 2"/>
          <p:cNvSpPr>
            <a:spLocks noGrp="1"/>
          </p:cNvSpPr>
          <p:nvPr>
            <p:ph idx="1"/>
          </p:nvPr>
        </p:nvSpPr>
        <p:spPr/>
        <p:txBody>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endParaRPr lang="en-US" dirty="0"/>
          </a:p>
        </p:txBody>
      </p:sp>
      <p:sp>
        <p:nvSpPr>
          <p:cNvPr id="4" name="Date Placeholder 3"/>
          <p:cNvSpPr>
            <a:spLocks noGrp="1"/>
          </p:cNvSpPr>
          <p:nvPr>
            <p:ph type="dt" sz="half" idx="10"/>
          </p:nvPr>
        </p:nvSpPr>
        <p:spPr/>
        <p:txBody>
          <a:bodyPr/>
          <a:lstStyle/>
          <a:p>
            <a:fld id="{B7F6F69E-A0BA-4DA3-BFA5-10576F3865AB}" type="datetimeFigureOut">
              <a:rPr lang="nl-NL" smtClean="0"/>
              <a:t>22-6-2018</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C0D4B7D2-5458-4572-9850-0E1D6D33F5DF}" type="slidenum">
              <a:rPr lang="nl-NL" smtClean="0"/>
              <a:t>‹nr.›</a:t>
            </a:fld>
            <a:endParaRPr lang="nl-NL"/>
          </a:p>
        </p:txBody>
      </p:sp>
    </p:spTree>
    <p:extLst>
      <p:ext uri="{BB962C8B-B14F-4D97-AF65-F5344CB8AC3E}">
        <p14:creationId xmlns:p14="http://schemas.microsoft.com/office/powerpoint/2010/main" val="2289099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nl-NL"/>
              <a:t>Klik om de stijl te bewerken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B7F6F69E-A0BA-4DA3-BFA5-10576F3865AB}" type="datetimeFigureOut">
              <a:rPr lang="nl-NL" smtClean="0"/>
              <a:t>22-6-2018</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C0D4B7D2-5458-4572-9850-0E1D6D33F5DF}" type="slidenum">
              <a:rPr lang="nl-NL" smtClean="0"/>
              <a:t>‹nr.›</a:t>
            </a:fld>
            <a:endParaRPr lang="nl-NL"/>
          </a:p>
        </p:txBody>
      </p:sp>
    </p:spTree>
    <p:extLst>
      <p:ext uri="{BB962C8B-B14F-4D97-AF65-F5344CB8AC3E}">
        <p14:creationId xmlns:p14="http://schemas.microsoft.com/office/powerpoint/2010/main" val="24739730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B7F6F69E-A0BA-4DA3-BFA5-10576F3865AB}" type="datetimeFigureOut">
              <a:rPr lang="nl-NL" smtClean="0"/>
              <a:t>22-6-2018</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C0D4B7D2-5458-4572-9850-0E1D6D33F5DF}" type="slidenum">
              <a:rPr lang="nl-NL" smtClean="0"/>
              <a:t>‹nr.›</a:t>
            </a:fld>
            <a:endParaRPr lang="nl-NL"/>
          </a:p>
        </p:txBody>
      </p:sp>
    </p:spTree>
    <p:extLst>
      <p:ext uri="{BB962C8B-B14F-4D97-AF65-F5344CB8AC3E}">
        <p14:creationId xmlns:p14="http://schemas.microsoft.com/office/powerpoint/2010/main" val="1388753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nl-NL"/>
              <a:t>Klik om de stijl te bewerken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Content Placeholder 3"/>
          <p:cNvSpPr>
            <a:spLocks noGrp="1"/>
          </p:cNvSpPr>
          <p:nvPr>
            <p:ph sz="half" idx="2"/>
          </p:nvPr>
        </p:nvSpPr>
        <p:spPr>
          <a:xfrm>
            <a:off x="839788" y="2505075"/>
            <a:ext cx="5157787"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Content Placeholder 5"/>
          <p:cNvSpPr>
            <a:spLocks noGrp="1"/>
          </p:cNvSpPr>
          <p:nvPr>
            <p:ph sz="quarter" idx="4"/>
          </p:nvPr>
        </p:nvSpPr>
        <p:spPr>
          <a:xfrm>
            <a:off x="6172200" y="2505075"/>
            <a:ext cx="5183188" cy="3684588"/>
          </a:xfrm>
        </p:spPr>
        <p:txBody>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endParaRPr lang="en-US" dirty="0"/>
          </a:p>
        </p:txBody>
      </p:sp>
      <p:sp>
        <p:nvSpPr>
          <p:cNvPr id="7" name="Date Placeholder 6"/>
          <p:cNvSpPr>
            <a:spLocks noGrp="1"/>
          </p:cNvSpPr>
          <p:nvPr>
            <p:ph type="dt" sz="half" idx="10"/>
          </p:nvPr>
        </p:nvSpPr>
        <p:spPr/>
        <p:txBody>
          <a:bodyPr/>
          <a:lstStyle/>
          <a:p>
            <a:fld id="{B7F6F69E-A0BA-4DA3-BFA5-10576F3865AB}" type="datetimeFigureOut">
              <a:rPr lang="nl-NL" smtClean="0"/>
              <a:t>22-6-2018</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C0D4B7D2-5458-4572-9850-0E1D6D33F5DF}" type="slidenum">
              <a:rPr lang="nl-NL" smtClean="0"/>
              <a:t>‹nr.›</a:t>
            </a:fld>
            <a:endParaRPr lang="nl-NL"/>
          </a:p>
        </p:txBody>
      </p:sp>
    </p:spTree>
    <p:extLst>
      <p:ext uri="{BB962C8B-B14F-4D97-AF65-F5344CB8AC3E}">
        <p14:creationId xmlns:p14="http://schemas.microsoft.com/office/powerpoint/2010/main" val="973872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Date Placeholder 2"/>
          <p:cNvSpPr>
            <a:spLocks noGrp="1"/>
          </p:cNvSpPr>
          <p:nvPr>
            <p:ph type="dt" sz="half" idx="10"/>
          </p:nvPr>
        </p:nvSpPr>
        <p:spPr/>
        <p:txBody>
          <a:bodyPr/>
          <a:lstStyle/>
          <a:p>
            <a:fld id="{B7F6F69E-A0BA-4DA3-BFA5-10576F3865AB}" type="datetimeFigureOut">
              <a:rPr lang="nl-NL" smtClean="0"/>
              <a:t>22-6-2018</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C0D4B7D2-5458-4572-9850-0E1D6D33F5DF}" type="slidenum">
              <a:rPr lang="nl-NL" smtClean="0"/>
              <a:t>‹nr.›</a:t>
            </a:fld>
            <a:endParaRPr lang="nl-NL"/>
          </a:p>
        </p:txBody>
      </p:sp>
    </p:spTree>
    <p:extLst>
      <p:ext uri="{BB962C8B-B14F-4D97-AF65-F5344CB8AC3E}">
        <p14:creationId xmlns:p14="http://schemas.microsoft.com/office/powerpoint/2010/main" val="133367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F6F69E-A0BA-4DA3-BFA5-10576F3865AB}" type="datetimeFigureOut">
              <a:rPr lang="nl-NL" smtClean="0"/>
              <a:t>22-6-2018</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C0D4B7D2-5458-4572-9850-0E1D6D33F5DF}" type="slidenum">
              <a:rPr lang="nl-NL" smtClean="0"/>
              <a:t>‹nr.›</a:t>
            </a:fld>
            <a:endParaRPr lang="nl-NL"/>
          </a:p>
        </p:txBody>
      </p:sp>
    </p:spTree>
    <p:extLst>
      <p:ext uri="{BB962C8B-B14F-4D97-AF65-F5344CB8AC3E}">
        <p14:creationId xmlns:p14="http://schemas.microsoft.com/office/powerpoint/2010/main" val="2321264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nl-NL"/>
              <a:t>Klik om de stijl te bewerken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Date Placeholder 4"/>
          <p:cNvSpPr>
            <a:spLocks noGrp="1"/>
          </p:cNvSpPr>
          <p:nvPr>
            <p:ph type="dt" sz="half" idx="10"/>
          </p:nvPr>
        </p:nvSpPr>
        <p:spPr/>
        <p:txBody>
          <a:bodyPr/>
          <a:lstStyle/>
          <a:p>
            <a:fld id="{B7F6F69E-A0BA-4DA3-BFA5-10576F3865AB}" type="datetimeFigureOut">
              <a:rPr lang="nl-NL" smtClean="0"/>
              <a:t>22-6-2018</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C0D4B7D2-5458-4572-9850-0E1D6D33F5DF}" type="slidenum">
              <a:rPr lang="nl-NL" smtClean="0"/>
              <a:t>‹nr.›</a:t>
            </a:fld>
            <a:endParaRPr lang="nl-NL"/>
          </a:p>
        </p:txBody>
      </p:sp>
    </p:spTree>
    <p:extLst>
      <p:ext uri="{BB962C8B-B14F-4D97-AF65-F5344CB8AC3E}">
        <p14:creationId xmlns:p14="http://schemas.microsoft.com/office/powerpoint/2010/main" val="32311701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nl-NL"/>
              <a:t>Klik om de stijl te bewerken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Date Placeholder 4"/>
          <p:cNvSpPr>
            <a:spLocks noGrp="1"/>
          </p:cNvSpPr>
          <p:nvPr>
            <p:ph type="dt" sz="half" idx="10"/>
          </p:nvPr>
        </p:nvSpPr>
        <p:spPr/>
        <p:txBody>
          <a:bodyPr/>
          <a:lstStyle/>
          <a:p>
            <a:fld id="{B7F6F69E-A0BA-4DA3-BFA5-10576F3865AB}" type="datetimeFigureOut">
              <a:rPr lang="nl-NL" smtClean="0"/>
              <a:t>22-6-2018</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C0D4B7D2-5458-4572-9850-0E1D6D33F5DF}" type="slidenum">
              <a:rPr lang="nl-NL" smtClean="0"/>
              <a:t>‹nr.›</a:t>
            </a:fld>
            <a:endParaRPr lang="nl-NL"/>
          </a:p>
        </p:txBody>
      </p:sp>
    </p:spTree>
    <p:extLst>
      <p:ext uri="{BB962C8B-B14F-4D97-AF65-F5344CB8AC3E}">
        <p14:creationId xmlns:p14="http://schemas.microsoft.com/office/powerpoint/2010/main" val="2957569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Afbeelding 9"/>
          <p:cNvPicPr>
            <a:picLocks noChangeAspect="1"/>
          </p:cNvPicPr>
          <p:nvPr userDrawn="1"/>
        </p:nvPicPr>
        <p:blipFill>
          <a:blip r:embed="rId12"/>
          <a:stretch>
            <a:fillRect/>
          </a:stretch>
        </p:blipFill>
        <p:spPr>
          <a:xfrm>
            <a:off x="10744200" y="230188"/>
            <a:ext cx="1219199" cy="1219199"/>
          </a:xfrm>
          <a:prstGeom prst="rect">
            <a:avLst/>
          </a:prstGeom>
        </p:spPr>
      </p:pic>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dirty="0"/>
              <a:t>Klik om de stijl te bewerken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nl-NL"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D4B7D2-5458-4572-9850-0E1D6D33F5DF}" type="slidenum">
              <a:rPr lang="nl-NL" smtClean="0"/>
              <a:t>‹nr.›</a:t>
            </a:fld>
            <a:endParaRPr lang="nl-NL"/>
          </a:p>
        </p:txBody>
      </p:sp>
      <p:pic>
        <p:nvPicPr>
          <p:cNvPr id="12" name="Afbeelding 11"/>
          <p:cNvPicPr>
            <a:picLocks noChangeAspect="1"/>
          </p:cNvPicPr>
          <p:nvPr userDrawn="1"/>
        </p:nvPicPr>
        <p:blipFill>
          <a:blip r:embed="rId13"/>
          <a:stretch>
            <a:fillRect/>
          </a:stretch>
        </p:blipFill>
        <p:spPr>
          <a:xfrm>
            <a:off x="67056" y="0"/>
            <a:ext cx="627888" cy="6858000"/>
          </a:xfrm>
          <a:prstGeom prst="rect">
            <a:avLst/>
          </a:prstGeom>
        </p:spPr>
      </p:pic>
    </p:spTree>
    <p:extLst>
      <p:ext uri="{BB962C8B-B14F-4D97-AF65-F5344CB8AC3E}">
        <p14:creationId xmlns:p14="http://schemas.microsoft.com/office/powerpoint/2010/main" val="4145300595"/>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80000"/>
        <a:buFontTx/>
        <a:buBlip>
          <a:blip r:embed="rId14"/>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SzPct val="80000"/>
        <a:buFontTx/>
        <a:buBlip>
          <a:blip r:embed="rId14"/>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SzPct val="80000"/>
        <a:buFontTx/>
        <a:buBlip>
          <a:blip r:embed="rId14"/>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SzPct val="80000"/>
        <a:buFontTx/>
        <a:buBlip>
          <a:blip r:embed="rId14"/>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SzPct val="80000"/>
        <a:buFontTx/>
        <a:buBlip>
          <a:blip r:embed="rId14"/>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9.xml"/><Relationship Id="rId1" Type="http://schemas.openxmlformats.org/officeDocument/2006/relationships/video" Target="https://www.youtube.com/embed/521riqu_HfU" TargetMode="Externa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nl-NL"/>
          </a:p>
        </p:txBody>
      </p:sp>
      <p:sp>
        <p:nvSpPr>
          <p:cNvPr id="4" name="Ondertitel 3"/>
          <p:cNvSpPr>
            <a:spLocks noGrp="1"/>
          </p:cNvSpPr>
          <p:nvPr>
            <p:ph type="subTitle" idx="1"/>
          </p:nvPr>
        </p:nvSpPr>
        <p:spPr/>
        <p:txBody>
          <a:bodyPr/>
          <a:lstStyle/>
          <a:p>
            <a:endParaRPr lang="nl-NL"/>
          </a:p>
        </p:txBody>
      </p:sp>
    </p:spTree>
    <p:extLst>
      <p:ext uri="{BB962C8B-B14F-4D97-AF65-F5344CB8AC3E}">
        <p14:creationId xmlns:p14="http://schemas.microsoft.com/office/powerpoint/2010/main" val="35968864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921393" y="449015"/>
            <a:ext cx="2332839" cy="1325563"/>
          </a:xfrm>
        </p:spPr>
        <p:txBody>
          <a:bodyPr/>
          <a:lstStyle/>
          <a:p>
            <a:r>
              <a:rPr lang="nl-NL" dirty="0"/>
              <a:t>Inhoud</a:t>
            </a:r>
          </a:p>
        </p:txBody>
      </p:sp>
      <p:sp>
        <p:nvSpPr>
          <p:cNvPr id="3" name="Tijdelijke aanduiding voor inhoud 2"/>
          <p:cNvSpPr>
            <a:spLocks noGrp="1"/>
          </p:cNvSpPr>
          <p:nvPr>
            <p:ph idx="1"/>
          </p:nvPr>
        </p:nvSpPr>
        <p:spPr>
          <a:xfrm>
            <a:off x="803946" y="2386975"/>
            <a:ext cx="3054292" cy="3242038"/>
          </a:xfrm>
        </p:spPr>
        <p:txBody>
          <a:bodyPr/>
          <a:lstStyle/>
          <a:p>
            <a:pPr algn="just">
              <a:buClr>
                <a:schemeClr val="tx1"/>
              </a:buClr>
              <a:buSzPct val="70000"/>
              <a:buBlip>
                <a:blip r:embed="rId2"/>
              </a:buBlip>
            </a:pPr>
            <a:r>
              <a:rPr lang="nl-NL" dirty="0"/>
              <a:t>Artiesten</a:t>
            </a:r>
          </a:p>
          <a:p>
            <a:pPr algn="just">
              <a:buSzPct val="70000"/>
              <a:buBlip>
                <a:blip r:embed="rId2"/>
              </a:buBlip>
            </a:pPr>
            <a:r>
              <a:rPr lang="nl-NL" dirty="0"/>
              <a:t>Events</a:t>
            </a:r>
          </a:p>
          <a:p>
            <a:pPr algn="just">
              <a:buSzPct val="70000"/>
              <a:buBlip>
                <a:blip r:embed="rId2"/>
              </a:buBlip>
            </a:pPr>
            <a:r>
              <a:rPr lang="nl-NL" dirty="0"/>
              <a:t>Nieuws</a:t>
            </a:r>
          </a:p>
          <a:p>
            <a:pPr algn="just">
              <a:buSzPct val="70000"/>
              <a:buBlip>
                <a:blip r:embed="rId2"/>
              </a:buBlip>
            </a:pPr>
            <a:r>
              <a:rPr lang="nl-NL" dirty="0"/>
              <a:t>RAMG</a:t>
            </a:r>
          </a:p>
          <a:p>
            <a:pPr algn="just">
              <a:buSzPct val="70000"/>
              <a:buBlip>
                <a:blip r:embed="rId2"/>
              </a:buBlip>
            </a:pPr>
            <a:r>
              <a:rPr lang="nl-NL" dirty="0"/>
              <a:t>Urban High</a:t>
            </a:r>
          </a:p>
          <a:p>
            <a:pPr algn="just">
              <a:buSzPct val="70000"/>
              <a:buBlip>
                <a:blip r:embed="rId2"/>
              </a:buBlip>
            </a:pPr>
            <a:r>
              <a:rPr lang="nl-NL" dirty="0"/>
              <a:t>Contact</a:t>
            </a:r>
          </a:p>
        </p:txBody>
      </p:sp>
    </p:spTree>
    <p:extLst>
      <p:ext uri="{BB962C8B-B14F-4D97-AF65-F5344CB8AC3E}">
        <p14:creationId xmlns:p14="http://schemas.microsoft.com/office/powerpoint/2010/main" val="17561736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Artiesten</a:t>
            </a:r>
          </a:p>
        </p:txBody>
      </p:sp>
      <p:sp>
        <p:nvSpPr>
          <p:cNvPr id="4" name="Tijdelijke aanduiding voor inhoud 3"/>
          <p:cNvSpPr>
            <a:spLocks noGrp="1"/>
          </p:cNvSpPr>
          <p:nvPr>
            <p:ph sz="half" idx="2"/>
          </p:nvPr>
        </p:nvSpPr>
        <p:spPr>
          <a:xfrm>
            <a:off x="839788" y="2169516"/>
            <a:ext cx="5157787" cy="3684588"/>
          </a:xfrm>
        </p:spPr>
        <p:txBody>
          <a:bodyPr>
            <a:normAutofit fontScale="92500" lnSpcReduction="10000"/>
          </a:bodyPr>
          <a:lstStyle/>
          <a:p>
            <a:r>
              <a:rPr lang="nl-NL" dirty="0"/>
              <a:t>Jairzinho</a:t>
            </a:r>
          </a:p>
          <a:p>
            <a:r>
              <a:rPr lang="nl-NL" dirty="0"/>
              <a:t>Kevin</a:t>
            </a:r>
          </a:p>
          <a:p>
            <a:r>
              <a:rPr lang="nl-NL" dirty="0"/>
              <a:t>BKO</a:t>
            </a:r>
          </a:p>
          <a:p>
            <a:r>
              <a:rPr lang="nl-NL" dirty="0"/>
              <a:t>Johnny </a:t>
            </a:r>
            <a:r>
              <a:rPr lang="nl-NL" dirty="0" err="1"/>
              <a:t>Sellah</a:t>
            </a:r>
            <a:endParaRPr lang="nl-NL" dirty="0"/>
          </a:p>
          <a:p>
            <a:r>
              <a:rPr lang="nl-NL" dirty="0"/>
              <a:t>FMG</a:t>
            </a:r>
          </a:p>
          <a:p>
            <a:r>
              <a:rPr lang="nl-NL" dirty="0"/>
              <a:t>YFG</a:t>
            </a:r>
          </a:p>
          <a:p>
            <a:r>
              <a:rPr lang="nl-NL" dirty="0"/>
              <a:t>Chip Charles</a:t>
            </a:r>
          </a:p>
          <a:p>
            <a:r>
              <a:rPr lang="nl-NL" dirty="0" err="1"/>
              <a:t>Tavv</a:t>
            </a:r>
            <a:endParaRPr lang="nl-NL" dirty="0"/>
          </a:p>
          <a:p>
            <a:endParaRPr lang="nl-NL" dirty="0"/>
          </a:p>
        </p:txBody>
      </p:sp>
      <p:pic>
        <p:nvPicPr>
          <p:cNvPr id="11" name="Tijdelijke aanduiding voor inhoud 10"/>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5696338" y="2376414"/>
            <a:ext cx="5183188" cy="2915543"/>
          </a:xfrm>
        </p:spPr>
      </p:pic>
    </p:spTree>
    <p:extLst>
      <p:ext uri="{BB962C8B-B14F-4D97-AF65-F5344CB8AC3E}">
        <p14:creationId xmlns:p14="http://schemas.microsoft.com/office/powerpoint/2010/main" val="19898004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Events </a:t>
            </a:r>
          </a:p>
        </p:txBody>
      </p:sp>
      <p:graphicFrame>
        <p:nvGraphicFramePr>
          <p:cNvPr id="10" name="Tijdelijke aanduiding voor inhoud 9"/>
          <p:cNvGraphicFramePr>
            <a:graphicFrameLocks noGrp="1"/>
          </p:cNvGraphicFramePr>
          <p:nvPr>
            <p:ph idx="1"/>
            <p:extLst>
              <p:ext uri="{D42A27DB-BD31-4B8C-83A1-F6EECF244321}">
                <p14:modId xmlns:p14="http://schemas.microsoft.com/office/powerpoint/2010/main" val="1840455325"/>
              </p:ext>
            </p:extLst>
          </p:nvPr>
        </p:nvGraphicFramePr>
        <p:xfrm>
          <a:off x="940837" y="2245405"/>
          <a:ext cx="10515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57697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9788" y="595617"/>
            <a:ext cx="3932237" cy="698383"/>
          </a:xfrm>
        </p:spPr>
        <p:txBody>
          <a:bodyPr>
            <a:noAutofit/>
          </a:bodyPr>
          <a:lstStyle/>
          <a:p>
            <a:r>
              <a:rPr lang="nl-NL" sz="4400" dirty="0"/>
              <a:t>Nieuws</a:t>
            </a:r>
          </a:p>
        </p:txBody>
      </p:sp>
      <p:sp>
        <p:nvSpPr>
          <p:cNvPr id="4" name="Tijdelijke aanduiding voor tekst 3"/>
          <p:cNvSpPr>
            <a:spLocks noGrp="1"/>
          </p:cNvSpPr>
          <p:nvPr>
            <p:ph type="body" sz="half" idx="2"/>
          </p:nvPr>
        </p:nvSpPr>
        <p:spPr/>
        <p:txBody>
          <a:bodyPr/>
          <a:lstStyle/>
          <a:p>
            <a:r>
              <a:rPr lang="nl-NL" sz="2400" b="1" dirty="0"/>
              <a:t>NEW SIGNING: Rotterdam Airlines verwelkomt </a:t>
            </a:r>
            <a:r>
              <a:rPr lang="nl-NL" sz="2400" b="1" dirty="0" err="1"/>
              <a:t>Tavv</a:t>
            </a:r>
            <a:r>
              <a:rPr lang="nl-NL" sz="2400" b="1" dirty="0"/>
              <a:t> !!</a:t>
            </a:r>
            <a:endParaRPr lang="nl-NL" sz="2400" dirty="0"/>
          </a:p>
          <a:p>
            <a:endParaRPr lang="nl-NL" dirty="0"/>
          </a:p>
        </p:txBody>
      </p:sp>
      <p:pic>
        <p:nvPicPr>
          <p:cNvPr id="5" name="521riqu_HfU">
            <a:hlinkClick r:id="" action="ppaction://media"/>
          </p:cNvPr>
          <p:cNvPicPr>
            <a:picLocks noRot="1" noChangeAspect="1"/>
          </p:cNvPicPr>
          <p:nvPr>
            <a:videoFile r:link="rId1"/>
          </p:nvPr>
        </p:nvPicPr>
        <p:blipFill>
          <a:blip r:embed="rId3"/>
          <a:stretch>
            <a:fillRect/>
          </a:stretch>
        </p:blipFill>
        <p:spPr>
          <a:xfrm>
            <a:off x="6350467" y="1864453"/>
            <a:ext cx="4957893" cy="3718420"/>
          </a:xfrm>
          <a:prstGeom prst="rect">
            <a:avLst/>
          </a:prstGeom>
        </p:spPr>
      </p:pic>
      <p:pic>
        <p:nvPicPr>
          <p:cNvPr id="6" name="Afbeelding 5"/>
          <p:cNvPicPr>
            <a:picLocks noChangeAspect="1"/>
          </p:cNvPicPr>
          <p:nvPr/>
        </p:nvPicPr>
        <p:blipFill>
          <a:blip r:embed="rId4"/>
          <a:stretch>
            <a:fillRect/>
          </a:stretch>
        </p:blipFill>
        <p:spPr>
          <a:xfrm>
            <a:off x="839788" y="3031168"/>
            <a:ext cx="3663909" cy="2060949"/>
          </a:xfrm>
          <a:prstGeom prst="rect">
            <a:avLst/>
          </a:prstGeom>
        </p:spPr>
      </p:pic>
    </p:spTree>
    <p:extLst>
      <p:ext uri="{BB962C8B-B14F-4D97-AF65-F5344CB8AC3E}">
        <p14:creationId xmlns:p14="http://schemas.microsoft.com/office/powerpoint/2010/main" val="4197130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RAMG</a:t>
            </a:r>
          </a:p>
        </p:txBody>
      </p:sp>
      <p:pic>
        <p:nvPicPr>
          <p:cNvPr id="9" name="Tijdelijke aanduiding voor afbeelding 8"/>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1989" r="21989"/>
          <a:stretch>
            <a:fillRect/>
          </a:stretch>
        </p:blipFill>
        <p:spPr>
          <a:xfrm>
            <a:off x="7910354" y="1456823"/>
            <a:ext cx="2265491" cy="2153038"/>
          </a:xfrm>
        </p:spPr>
      </p:pic>
      <p:pic>
        <p:nvPicPr>
          <p:cNvPr id="7" name="Tijdelijke aanduiding voor afbeelding 6"/>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20467" r="20467"/>
          <a:stretch>
            <a:fillRect/>
          </a:stretch>
        </p:blipFill>
        <p:spPr>
          <a:xfrm>
            <a:off x="7910354" y="4275510"/>
            <a:ext cx="2264400" cy="2153038"/>
          </a:xfrm>
        </p:spPr>
      </p:pic>
      <p:sp>
        <p:nvSpPr>
          <p:cNvPr id="3" name="Rechthoek 2"/>
          <p:cNvSpPr/>
          <p:nvPr/>
        </p:nvSpPr>
        <p:spPr>
          <a:xfrm>
            <a:off x="1614998" y="1690688"/>
            <a:ext cx="5122878" cy="1384995"/>
          </a:xfrm>
          <a:prstGeom prst="rect">
            <a:avLst/>
          </a:prstGeom>
        </p:spPr>
        <p:txBody>
          <a:bodyPr wrap="square">
            <a:spAutoFit/>
          </a:bodyPr>
          <a:lstStyle/>
          <a:p>
            <a:pPr algn="ctr"/>
            <a:r>
              <a:rPr lang="nl-NL" sz="1400" b="1" dirty="0">
                <a:solidFill>
                  <a:srgbClr val="FFFFFF"/>
                </a:solidFill>
                <a:latin typeface="proxima-nova"/>
              </a:rPr>
              <a:t>Platenmaatschappij</a:t>
            </a:r>
          </a:p>
          <a:p>
            <a:pPr algn="ctr"/>
            <a:r>
              <a:rPr lang="nl-NL" sz="1400" dirty="0">
                <a:solidFill>
                  <a:srgbClr val="FFFFFF"/>
                </a:solidFill>
              </a:rPr>
              <a:t>Rotterdam Airlines is in 2009 opgericht door de broers Luciano en Jairzinho Winter. Zij begonnen toen met het uitbrengen van muziek van Jairzinho en een aantal andere artiesten. Inmiddels is het label uitgegroeid tot een waardige speler in de Nederlandse hiphop scene.</a:t>
            </a:r>
            <a:endParaRPr lang="nl-NL" sz="1400" b="0" i="0" dirty="0">
              <a:solidFill>
                <a:srgbClr val="FFFFFF"/>
              </a:solidFill>
              <a:effectLst/>
            </a:endParaRPr>
          </a:p>
        </p:txBody>
      </p:sp>
      <p:sp>
        <p:nvSpPr>
          <p:cNvPr id="4" name="Rechthoek 3"/>
          <p:cNvSpPr/>
          <p:nvPr/>
        </p:nvSpPr>
        <p:spPr>
          <a:xfrm>
            <a:off x="1713918" y="3466851"/>
            <a:ext cx="5122877" cy="1169551"/>
          </a:xfrm>
          <a:prstGeom prst="rect">
            <a:avLst/>
          </a:prstGeom>
        </p:spPr>
        <p:txBody>
          <a:bodyPr wrap="square">
            <a:spAutoFit/>
          </a:bodyPr>
          <a:lstStyle/>
          <a:p>
            <a:pPr algn="ctr"/>
            <a:r>
              <a:rPr lang="nl-NL" sz="1400" b="1" dirty="0">
                <a:solidFill>
                  <a:srgbClr val="FFFFFF"/>
                </a:solidFill>
                <a:latin typeface="proxima-nova"/>
              </a:rPr>
              <a:t>Management</a:t>
            </a:r>
          </a:p>
          <a:p>
            <a:pPr algn="ctr"/>
            <a:r>
              <a:rPr lang="nl-NL" sz="1400" dirty="0">
                <a:solidFill>
                  <a:srgbClr val="FFFFFF"/>
                </a:solidFill>
              </a:rPr>
              <a:t>Omdat RAMG opgezet is als platenmaatschappij van vrienden en familie, werd het management van de artiesten altijd gedaan door de eigenaren Luciano en Jairzinho Winter. Tot op de dag van vandaag wordt dat gedaan door beide heren.</a:t>
            </a:r>
            <a:endParaRPr lang="nl-NL" sz="1400" b="0" i="0" dirty="0">
              <a:solidFill>
                <a:srgbClr val="FFFFFF"/>
              </a:solidFill>
              <a:effectLst/>
            </a:endParaRPr>
          </a:p>
        </p:txBody>
      </p:sp>
      <p:sp>
        <p:nvSpPr>
          <p:cNvPr id="5" name="Rechthoek 4"/>
          <p:cNvSpPr/>
          <p:nvPr/>
        </p:nvSpPr>
        <p:spPr>
          <a:xfrm>
            <a:off x="1614998" y="5259897"/>
            <a:ext cx="5320718" cy="954107"/>
          </a:xfrm>
          <a:prstGeom prst="rect">
            <a:avLst/>
          </a:prstGeom>
        </p:spPr>
        <p:txBody>
          <a:bodyPr wrap="square">
            <a:spAutoFit/>
          </a:bodyPr>
          <a:lstStyle/>
          <a:p>
            <a:pPr algn="ctr"/>
            <a:r>
              <a:rPr lang="nl-NL" sz="1400" b="1" dirty="0">
                <a:solidFill>
                  <a:srgbClr val="FFFFFF"/>
                </a:solidFill>
                <a:latin typeface="proxima-nova"/>
              </a:rPr>
              <a:t>Publishing</a:t>
            </a:r>
          </a:p>
          <a:p>
            <a:pPr algn="ctr"/>
            <a:r>
              <a:rPr lang="nl-NL" sz="1400" dirty="0">
                <a:solidFill>
                  <a:srgbClr val="FFFFFF"/>
                </a:solidFill>
              </a:rPr>
              <a:t>Net zoals het management wordt de Publishing ook door de platenmaatschappij zelf gedaan in samenwerking met Cloud9 Publishing.</a:t>
            </a:r>
            <a:endParaRPr lang="nl-NL" sz="1400" b="0" i="0" dirty="0">
              <a:solidFill>
                <a:srgbClr val="FFFFFF"/>
              </a:solidFill>
              <a:effectLst/>
            </a:endParaRPr>
          </a:p>
        </p:txBody>
      </p:sp>
    </p:spTree>
    <p:extLst>
      <p:ext uri="{BB962C8B-B14F-4D97-AF65-F5344CB8AC3E}">
        <p14:creationId xmlns:p14="http://schemas.microsoft.com/office/powerpoint/2010/main" val="5266096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Urban High</a:t>
            </a:r>
          </a:p>
        </p:txBody>
      </p:sp>
      <p:sp>
        <p:nvSpPr>
          <p:cNvPr id="3" name="Rechthoek 2"/>
          <p:cNvSpPr/>
          <p:nvPr/>
        </p:nvSpPr>
        <p:spPr>
          <a:xfrm>
            <a:off x="838200" y="2275001"/>
            <a:ext cx="6096000" cy="1169551"/>
          </a:xfrm>
          <a:prstGeom prst="rect">
            <a:avLst/>
          </a:prstGeom>
        </p:spPr>
        <p:txBody>
          <a:bodyPr>
            <a:spAutoFit/>
          </a:bodyPr>
          <a:lstStyle/>
          <a:p>
            <a:r>
              <a:rPr lang="nl-NL" sz="1400" b="1" dirty="0">
                <a:solidFill>
                  <a:srgbClr val="FFFFFF"/>
                </a:solidFill>
                <a:latin typeface="proxima-nova"/>
              </a:rPr>
              <a:t>Urban High</a:t>
            </a:r>
          </a:p>
          <a:p>
            <a:r>
              <a:rPr lang="nl-NL" sz="1400" dirty="0">
                <a:solidFill>
                  <a:srgbClr val="FFFFFF"/>
                </a:solidFill>
              </a:rPr>
              <a:t>Naast een platenlabel bestaat Rotterdam Airlines Music Group ook uit de kledingwinkel Urban High. Het merk Urban High is een weerspiegeling van de jongerencultuur en geïnspireerd op hiphop van eigen bodem. In de winkel vind je o.a. </a:t>
            </a:r>
            <a:r>
              <a:rPr lang="nl-NL" sz="1400" dirty="0" err="1">
                <a:solidFill>
                  <a:srgbClr val="FFFFFF"/>
                </a:solidFill>
              </a:rPr>
              <a:t>streetwear</a:t>
            </a:r>
            <a:r>
              <a:rPr lang="nl-NL" sz="1400" dirty="0">
                <a:solidFill>
                  <a:srgbClr val="FFFFFF"/>
                </a:solidFill>
              </a:rPr>
              <a:t> en merchandise van ons label en de artiesten.</a:t>
            </a:r>
            <a:endParaRPr lang="nl-NL" sz="1400" b="0" i="0" dirty="0">
              <a:solidFill>
                <a:srgbClr val="FFFFFF"/>
              </a:solidFill>
              <a:effectLst/>
            </a:endParaRPr>
          </a:p>
        </p:txBody>
      </p:sp>
      <p:pic>
        <p:nvPicPr>
          <p:cNvPr id="4" name="Afbeelding 3"/>
          <p:cNvPicPr>
            <a:picLocks noChangeAspect="1"/>
          </p:cNvPicPr>
          <p:nvPr/>
        </p:nvPicPr>
        <p:blipFill>
          <a:blip r:embed="rId2"/>
          <a:stretch>
            <a:fillRect/>
          </a:stretch>
        </p:blipFill>
        <p:spPr>
          <a:xfrm>
            <a:off x="838200" y="4096947"/>
            <a:ext cx="1770727" cy="2266530"/>
          </a:xfrm>
          <a:prstGeom prst="rect">
            <a:avLst/>
          </a:prstGeom>
        </p:spPr>
      </p:pic>
      <p:pic>
        <p:nvPicPr>
          <p:cNvPr id="5" name="Afbeelding 4"/>
          <p:cNvPicPr>
            <a:picLocks noChangeAspect="1"/>
          </p:cNvPicPr>
          <p:nvPr/>
        </p:nvPicPr>
        <p:blipFill>
          <a:blip r:embed="rId3"/>
          <a:stretch>
            <a:fillRect/>
          </a:stretch>
        </p:blipFill>
        <p:spPr>
          <a:xfrm>
            <a:off x="3118513" y="4096947"/>
            <a:ext cx="1770727" cy="2266530"/>
          </a:xfrm>
          <a:prstGeom prst="rect">
            <a:avLst/>
          </a:prstGeom>
        </p:spPr>
      </p:pic>
      <p:pic>
        <p:nvPicPr>
          <p:cNvPr id="6" name="Afbeelding 5"/>
          <p:cNvPicPr>
            <a:picLocks noChangeAspect="1"/>
          </p:cNvPicPr>
          <p:nvPr/>
        </p:nvPicPr>
        <p:blipFill>
          <a:blip r:embed="rId4"/>
          <a:stretch>
            <a:fillRect/>
          </a:stretch>
        </p:blipFill>
        <p:spPr>
          <a:xfrm>
            <a:off x="5283216" y="4096947"/>
            <a:ext cx="1770727" cy="2266530"/>
          </a:xfrm>
          <a:prstGeom prst="rect">
            <a:avLst/>
          </a:prstGeom>
        </p:spPr>
      </p:pic>
      <p:pic>
        <p:nvPicPr>
          <p:cNvPr id="7" name="Afbeelding 6"/>
          <p:cNvPicPr>
            <a:picLocks noChangeAspect="1"/>
          </p:cNvPicPr>
          <p:nvPr/>
        </p:nvPicPr>
        <p:blipFill>
          <a:blip r:embed="rId5"/>
          <a:stretch>
            <a:fillRect/>
          </a:stretch>
        </p:blipFill>
        <p:spPr>
          <a:xfrm>
            <a:off x="7709176" y="4096947"/>
            <a:ext cx="1770727" cy="2266530"/>
          </a:xfrm>
          <a:prstGeom prst="rect">
            <a:avLst/>
          </a:prstGeom>
        </p:spPr>
      </p:pic>
    </p:spTree>
    <p:extLst>
      <p:ext uri="{BB962C8B-B14F-4D97-AF65-F5344CB8AC3E}">
        <p14:creationId xmlns:p14="http://schemas.microsoft.com/office/powerpoint/2010/main" val="3241215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959912" y="2363872"/>
            <a:ext cx="6096000" cy="3693319"/>
          </a:xfrm>
          <a:prstGeom prst="rect">
            <a:avLst/>
          </a:prstGeom>
        </p:spPr>
        <p:txBody>
          <a:bodyPr>
            <a:spAutoFit/>
          </a:bodyPr>
          <a:lstStyle/>
          <a:p>
            <a:r>
              <a:rPr lang="nl-NL" b="1" dirty="0">
                <a:solidFill>
                  <a:srgbClr val="FFFFFF"/>
                </a:solidFill>
              </a:rPr>
              <a:t>Onze locatie</a:t>
            </a:r>
            <a:endParaRPr lang="nl-NL" dirty="0">
              <a:solidFill>
                <a:srgbClr val="FFFFFF"/>
              </a:solidFill>
            </a:endParaRPr>
          </a:p>
          <a:p>
            <a:r>
              <a:rPr lang="nl-NL" dirty="0">
                <a:solidFill>
                  <a:srgbClr val="FFFFFF"/>
                </a:solidFill>
              </a:rPr>
              <a:t>Hoogstraat 20a</a:t>
            </a:r>
            <a:br>
              <a:rPr lang="nl-NL" dirty="0">
                <a:solidFill>
                  <a:srgbClr val="FFFFFF"/>
                </a:solidFill>
              </a:rPr>
            </a:br>
            <a:r>
              <a:rPr lang="nl-NL" dirty="0">
                <a:solidFill>
                  <a:srgbClr val="FFFFFF"/>
                </a:solidFill>
              </a:rPr>
              <a:t>3011 PP Rotterdam</a:t>
            </a:r>
          </a:p>
          <a:p>
            <a:endParaRPr lang="nl-NL" b="1" dirty="0">
              <a:solidFill>
                <a:srgbClr val="FFFFFF"/>
              </a:solidFill>
            </a:endParaRPr>
          </a:p>
          <a:p>
            <a:r>
              <a:rPr lang="nl-NL" b="1" dirty="0">
                <a:solidFill>
                  <a:srgbClr val="FFFFFF"/>
                </a:solidFill>
              </a:rPr>
              <a:t>Algemeen</a:t>
            </a:r>
            <a:endParaRPr lang="nl-NL" dirty="0">
              <a:solidFill>
                <a:srgbClr val="FFFFFF"/>
              </a:solidFill>
            </a:endParaRPr>
          </a:p>
          <a:p>
            <a:r>
              <a:rPr lang="nl-NL" dirty="0">
                <a:solidFill>
                  <a:srgbClr val="FFFFFF"/>
                </a:solidFill>
              </a:rPr>
              <a:t>Contact opnemen? Mail naar: info@rotterdamairlines.nl</a:t>
            </a:r>
          </a:p>
          <a:p>
            <a:endParaRPr lang="nl-NL" b="1" dirty="0">
              <a:solidFill>
                <a:srgbClr val="FFFFFF"/>
              </a:solidFill>
            </a:endParaRPr>
          </a:p>
          <a:p>
            <a:r>
              <a:rPr lang="nl-NL" b="1" dirty="0">
                <a:solidFill>
                  <a:srgbClr val="FFFFFF"/>
                </a:solidFill>
              </a:rPr>
              <a:t>Boekingen</a:t>
            </a:r>
            <a:endParaRPr lang="nl-NL" dirty="0">
              <a:solidFill>
                <a:srgbClr val="FFFFFF"/>
              </a:solidFill>
            </a:endParaRPr>
          </a:p>
          <a:p>
            <a:r>
              <a:rPr lang="nl-NL" dirty="0">
                <a:solidFill>
                  <a:srgbClr val="FFFFFF"/>
                </a:solidFill>
              </a:rPr>
              <a:t>Voor boekingen kunt u mailen naar: rotterdamairlines@mojo.nl</a:t>
            </a:r>
          </a:p>
          <a:p>
            <a:endParaRPr lang="nl-NL" b="1" dirty="0">
              <a:solidFill>
                <a:srgbClr val="FFFFFF"/>
              </a:solidFill>
            </a:endParaRPr>
          </a:p>
          <a:p>
            <a:r>
              <a:rPr lang="nl-NL" b="1" dirty="0">
                <a:solidFill>
                  <a:srgbClr val="FFFFFF"/>
                </a:solidFill>
              </a:rPr>
              <a:t>Demo’s</a:t>
            </a:r>
            <a:endParaRPr lang="nl-NL" dirty="0">
              <a:solidFill>
                <a:srgbClr val="FFFFFF"/>
              </a:solidFill>
            </a:endParaRPr>
          </a:p>
          <a:p>
            <a:r>
              <a:rPr lang="nl-NL" dirty="0">
                <a:solidFill>
                  <a:srgbClr val="FFFFFF"/>
                </a:solidFill>
              </a:rPr>
              <a:t>Demo’s kunt u mailen naar: demo@rotterdamairlines.nl</a:t>
            </a:r>
            <a:endParaRPr lang="nl-NL" b="0" i="0" dirty="0">
              <a:solidFill>
                <a:srgbClr val="FFFFFF"/>
              </a:solidFill>
              <a:effectLst/>
            </a:endParaRPr>
          </a:p>
        </p:txBody>
      </p:sp>
      <p:sp>
        <p:nvSpPr>
          <p:cNvPr id="3" name="Tekstvak 2"/>
          <p:cNvSpPr txBox="1"/>
          <p:nvPr/>
        </p:nvSpPr>
        <p:spPr>
          <a:xfrm>
            <a:off x="855676" y="604007"/>
            <a:ext cx="2105637" cy="769441"/>
          </a:xfrm>
          <a:prstGeom prst="rect">
            <a:avLst/>
          </a:prstGeom>
          <a:noFill/>
        </p:spPr>
        <p:txBody>
          <a:bodyPr wrap="square" rtlCol="0">
            <a:spAutoFit/>
          </a:bodyPr>
          <a:lstStyle/>
          <a:p>
            <a:r>
              <a:rPr lang="nl-NL" sz="4400" dirty="0"/>
              <a:t>Contact</a:t>
            </a:r>
          </a:p>
        </p:txBody>
      </p:sp>
    </p:spTree>
    <p:extLst>
      <p:ext uri="{BB962C8B-B14F-4D97-AF65-F5344CB8AC3E}">
        <p14:creationId xmlns:p14="http://schemas.microsoft.com/office/powerpoint/2010/main" val="606626568"/>
      </p:ext>
    </p:extLst>
  </p:cSld>
  <p:clrMapOvr>
    <a:masterClrMapping/>
  </p:clrMapOvr>
</p:sld>
</file>

<file path=ppt/theme/theme1.xml><?xml version="1.0" encoding="utf-8"?>
<a:theme xmlns:a="http://schemas.openxmlformats.org/drawingml/2006/main" name="Office Theme">
  <a:themeElements>
    <a:clrScheme name="Aangepast 2">
      <a:dk1>
        <a:sysClr val="windowText" lastClr="000000"/>
      </a:dk1>
      <a:lt1>
        <a:sysClr val="window" lastClr="FFFFFF"/>
      </a:lt1>
      <a:dk2>
        <a:srgbClr val="0C0C0C"/>
      </a:dk2>
      <a:lt2>
        <a:srgbClr val="E7E6E6"/>
      </a:lt2>
      <a:accent1>
        <a:srgbClr val="000000"/>
      </a:accent1>
      <a:accent2>
        <a:srgbClr val="7F7F7F"/>
      </a:accent2>
      <a:accent3>
        <a:srgbClr val="F2F2F2"/>
      </a:accent3>
      <a:accent4>
        <a:srgbClr val="595959"/>
      </a:accent4>
      <a:accent5>
        <a:srgbClr val="3F3F3F"/>
      </a:accent5>
      <a:accent6>
        <a:srgbClr val="D8D8D8"/>
      </a:accent6>
      <a:hlink>
        <a:srgbClr val="000000"/>
      </a:hlink>
      <a:folHlink>
        <a:srgbClr val="000000"/>
      </a:folHlink>
    </a:clrScheme>
    <a:fontScheme name="Candara">
      <a:maj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lanzende rand">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417</TotalTime>
  <Words>200</Words>
  <Application>Microsoft Office PowerPoint</Application>
  <PresentationFormat>Breedbeeld</PresentationFormat>
  <Paragraphs>42</Paragraphs>
  <Slides>8</Slides>
  <Notes>0</Notes>
  <HiddenSlides>0</HiddenSlides>
  <MMClips>1</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8</vt:i4>
      </vt:variant>
    </vt:vector>
  </HeadingPairs>
  <TitlesOfParts>
    <vt:vector size="13" baseType="lpstr">
      <vt:lpstr>Arial</vt:lpstr>
      <vt:lpstr>Calibri</vt:lpstr>
      <vt:lpstr>Candara</vt:lpstr>
      <vt:lpstr>proxima-nova</vt:lpstr>
      <vt:lpstr>Office Theme</vt:lpstr>
      <vt:lpstr>PowerPoint-presentatie</vt:lpstr>
      <vt:lpstr>Inhoud</vt:lpstr>
      <vt:lpstr>Artiesten</vt:lpstr>
      <vt:lpstr>Events </vt:lpstr>
      <vt:lpstr>Nieuws</vt:lpstr>
      <vt:lpstr>RAMG</vt:lpstr>
      <vt:lpstr>Urban High</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Rotterdam Airlines</dc:title>
  <dc:creator>Savanna Rudge</dc:creator>
  <cp:lastModifiedBy>Harry van den Heuvel</cp:lastModifiedBy>
  <cp:revision>42</cp:revision>
  <dcterms:created xsi:type="dcterms:W3CDTF">2018-04-04T07:11:29Z</dcterms:created>
  <dcterms:modified xsi:type="dcterms:W3CDTF">2018-06-22T07:36:17Z</dcterms:modified>
</cp:coreProperties>
</file>