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notesMasterIdLst>
    <p:notesMasterId r:id="rId12"/>
  </p:notesMasterIdLst>
  <p:handoutMasterIdLst>
    <p:handoutMasterId r:id="rId13"/>
  </p:handoutMasterIdLst>
  <p:sldIdLst>
    <p:sldId id="256" r:id="rId2"/>
    <p:sldId id="257" r:id="rId3"/>
    <p:sldId id="259" r:id="rId4"/>
    <p:sldId id="260" r:id="rId5"/>
    <p:sldId id="263" r:id="rId6"/>
    <p:sldId id="262" r:id="rId7"/>
    <p:sldId id="261" r:id="rId8"/>
    <p:sldId id="265" r:id="rId9"/>
    <p:sldId id="264" r:id="rId10"/>
    <p:sldId id="258" r:id="rId11"/>
  </p:sldIdLst>
  <p:sldSz cx="12192000" cy="6858000"/>
  <p:notesSz cx="7104063" cy="102346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100" d="100"/>
          <a:sy n="100" d="100"/>
        </p:scale>
        <p:origin x="990"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nl-NL" dirty="0"/>
              <a:t>Inkomsten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manualLayout>
          <c:layoutTarget val="inner"/>
          <c:xMode val="edge"/>
          <c:yMode val="edge"/>
          <c:x val="9.7862277443716603E-2"/>
          <c:y val="0.1301680433839944"/>
          <c:w val="0.90213772255628344"/>
          <c:h val="0.66355920900880305"/>
        </c:manualLayout>
      </c:layout>
      <c:barChart>
        <c:barDir val="col"/>
        <c:grouping val="clustered"/>
        <c:varyColors val="0"/>
        <c:ser>
          <c:idx val="0"/>
          <c:order val="0"/>
          <c:tx>
            <c:strRef>
              <c:f>Blad1!$B$1</c:f>
              <c:strCache>
                <c:ptCount val="1"/>
                <c:pt idx="0">
                  <c:v>2017</c:v>
                </c:pt>
              </c:strCache>
            </c:strRef>
          </c:tx>
          <c:spPr>
            <a:solidFill>
              <a:schemeClr val="accent1"/>
            </a:solidFill>
            <a:ln>
              <a:noFill/>
            </a:ln>
            <a:effectLst/>
          </c:spPr>
          <c:invertIfNegative val="0"/>
          <c:cat>
            <c:strRef>
              <c:f>Blad1!$A$2:$A$5</c:f>
              <c:strCache>
                <c:ptCount val="2"/>
                <c:pt idx="0">
                  <c:v>Netto inkomsten in miljoenen</c:v>
                </c:pt>
                <c:pt idx="1">
                  <c:v>Cashflow in miljoenen</c:v>
                </c:pt>
              </c:strCache>
            </c:strRef>
          </c:cat>
          <c:val>
            <c:numRef>
              <c:f>Blad1!$B$2:$B$5</c:f>
              <c:numCache>
                <c:formatCode>General</c:formatCode>
                <c:ptCount val="4"/>
                <c:pt idx="0">
                  <c:v>756</c:v>
                </c:pt>
                <c:pt idx="1">
                  <c:v>586</c:v>
                </c:pt>
              </c:numCache>
            </c:numRef>
          </c:val>
          <c:extLst>
            <c:ext xmlns:c16="http://schemas.microsoft.com/office/drawing/2014/chart" uri="{C3380CC4-5D6E-409C-BE32-E72D297353CC}">
              <c16:uniqueId val="{00000000-88A1-46C1-B717-036F08486366}"/>
            </c:ext>
          </c:extLst>
        </c:ser>
        <c:ser>
          <c:idx val="1"/>
          <c:order val="1"/>
          <c:tx>
            <c:strRef>
              <c:f>Blad1!$C$1</c:f>
              <c:strCache>
                <c:ptCount val="1"/>
                <c:pt idx="0">
                  <c:v>2016</c:v>
                </c:pt>
              </c:strCache>
            </c:strRef>
          </c:tx>
          <c:spPr>
            <a:solidFill>
              <a:schemeClr val="accent2"/>
            </a:solidFill>
            <a:ln>
              <a:noFill/>
            </a:ln>
            <a:effectLst/>
          </c:spPr>
          <c:invertIfNegative val="0"/>
          <c:cat>
            <c:strRef>
              <c:f>Blad1!$A$2:$A$5</c:f>
              <c:strCache>
                <c:ptCount val="2"/>
                <c:pt idx="0">
                  <c:v>Netto inkomsten in miljoenen</c:v>
                </c:pt>
                <c:pt idx="1">
                  <c:v>Cashflow in miljoenen</c:v>
                </c:pt>
              </c:strCache>
            </c:strRef>
          </c:cat>
          <c:val>
            <c:numRef>
              <c:f>Blad1!$C$2:$C$5</c:f>
              <c:numCache>
                <c:formatCode>General</c:formatCode>
                <c:ptCount val="4"/>
                <c:pt idx="0">
                  <c:v>688.9</c:v>
                </c:pt>
                <c:pt idx="1">
                  <c:v>464.9</c:v>
                </c:pt>
              </c:numCache>
            </c:numRef>
          </c:val>
          <c:extLst>
            <c:ext xmlns:c16="http://schemas.microsoft.com/office/drawing/2014/chart" uri="{C3380CC4-5D6E-409C-BE32-E72D297353CC}">
              <c16:uniqueId val="{00000001-88A1-46C1-B717-036F08486366}"/>
            </c:ext>
          </c:extLst>
        </c:ser>
        <c:ser>
          <c:idx val="2"/>
          <c:order val="2"/>
          <c:tx>
            <c:strRef>
              <c:f>Blad1!$D$1</c:f>
              <c:strCache>
                <c:ptCount val="1"/>
                <c:pt idx="0">
                  <c:v>2015</c:v>
                </c:pt>
              </c:strCache>
            </c:strRef>
          </c:tx>
          <c:spPr>
            <a:solidFill>
              <a:schemeClr val="accent3"/>
            </a:solidFill>
            <a:ln>
              <a:noFill/>
            </a:ln>
            <a:effectLst/>
          </c:spPr>
          <c:invertIfNegative val="0"/>
          <c:cat>
            <c:strRef>
              <c:f>Blad1!$A$2:$A$5</c:f>
              <c:strCache>
                <c:ptCount val="2"/>
                <c:pt idx="0">
                  <c:v>Netto inkomsten in miljoenen</c:v>
                </c:pt>
                <c:pt idx="1">
                  <c:v>Cashflow in miljoenen</c:v>
                </c:pt>
              </c:strCache>
            </c:strRef>
          </c:cat>
          <c:val>
            <c:numRef>
              <c:f>Blad1!$D$2:$D$5</c:f>
              <c:numCache>
                <c:formatCode>General</c:formatCode>
                <c:ptCount val="4"/>
                <c:pt idx="0">
                  <c:v>608.29999999999995</c:v>
                </c:pt>
                <c:pt idx="1">
                  <c:v>498.8</c:v>
                </c:pt>
              </c:numCache>
            </c:numRef>
          </c:val>
          <c:extLst>
            <c:ext xmlns:c16="http://schemas.microsoft.com/office/drawing/2014/chart" uri="{C3380CC4-5D6E-409C-BE32-E72D297353CC}">
              <c16:uniqueId val="{00000002-88A1-46C1-B717-036F08486366}"/>
            </c:ext>
          </c:extLst>
        </c:ser>
        <c:dLbls>
          <c:showLegendKey val="0"/>
          <c:showVal val="0"/>
          <c:showCatName val="0"/>
          <c:showSerName val="0"/>
          <c:showPercent val="0"/>
          <c:showBubbleSize val="0"/>
        </c:dLbls>
        <c:gapWidth val="219"/>
        <c:overlap val="-27"/>
        <c:axId val="317150815"/>
        <c:axId val="207716959"/>
      </c:barChart>
      <c:catAx>
        <c:axId val="317150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nl-NL"/>
          </a:p>
        </c:txPr>
        <c:crossAx val="207716959"/>
        <c:crosses val="autoZero"/>
        <c:auto val="1"/>
        <c:lblAlgn val="ctr"/>
        <c:lblOffset val="100"/>
        <c:noMultiLvlLbl val="0"/>
      </c:catAx>
      <c:valAx>
        <c:axId val="20771695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171508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nl-NL" dirty="0"/>
              <a:t>Personeel</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Blad1!$B$1</c:f>
              <c:strCache>
                <c:ptCount val="1"/>
                <c:pt idx="0">
                  <c:v>2017</c:v>
                </c:pt>
              </c:strCache>
            </c:strRef>
          </c:tx>
          <c:spPr>
            <a:solidFill>
              <a:schemeClr val="accent1"/>
            </a:solidFill>
            <a:ln>
              <a:noFill/>
            </a:ln>
            <a:effectLst/>
          </c:spPr>
          <c:invertIfNegative val="0"/>
          <c:cat>
            <c:strRef>
              <c:f>Blad1!$A$2:$A$5</c:f>
              <c:strCache>
                <c:ptCount val="2"/>
                <c:pt idx="0">
                  <c:v>aantal werkend kandidaten</c:v>
                </c:pt>
                <c:pt idx="1">
                  <c:v>Permanente plaatsingen </c:v>
                </c:pt>
              </c:strCache>
            </c:strRef>
          </c:cat>
          <c:val>
            <c:numRef>
              <c:f>Blad1!$B$2:$B$5</c:f>
              <c:numCache>
                <c:formatCode>General</c:formatCode>
                <c:ptCount val="4"/>
                <c:pt idx="0">
                  <c:v>668800</c:v>
                </c:pt>
                <c:pt idx="1">
                  <c:v>212200</c:v>
                </c:pt>
              </c:numCache>
            </c:numRef>
          </c:val>
          <c:extLst>
            <c:ext xmlns:c16="http://schemas.microsoft.com/office/drawing/2014/chart" uri="{C3380CC4-5D6E-409C-BE32-E72D297353CC}">
              <c16:uniqueId val="{00000000-DE6F-48D0-8F01-4196D728B4F1}"/>
            </c:ext>
          </c:extLst>
        </c:ser>
        <c:ser>
          <c:idx val="1"/>
          <c:order val="1"/>
          <c:tx>
            <c:strRef>
              <c:f>Blad1!$C$1</c:f>
              <c:strCache>
                <c:ptCount val="1"/>
                <c:pt idx="0">
                  <c:v>2016</c:v>
                </c:pt>
              </c:strCache>
            </c:strRef>
          </c:tx>
          <c:spPr>
            <a:solidFill>
              <a:schemeClr val="accent2"/>
            </a:solidFill>
            <a:ln>
              <a:noFill/>
            </a:ln>
            <a:effectLst/>
          </c:spPr>
          <c:invertIfNegative val="0"/>
          <c:cat>
            <c:strRef>
              <c:f>Blad1!$A$2:$A$5</c:f>
              <c:strCache>
                <c:ptCount val="2"/>
                <c:pt idx="0">
                  <c:v>aantal werkend kandidaten</c:v>
                </c:pt>
                <c:pt idx="1">
                  <c:v>Permanente plaatsingen </c:v>
                </c:pt>
              </c:strCache>
            </c:strRef>
          </c:cat>
          <c:val>
            <c:numRef>
              <c:f>Blad1!$C$2:$C$5</c:f>
              <c:numCache>
                <c:formatCode>General</c:formatCode>
                <c:ptCount val="4"/>
                <c:pt idx="0">
                  <c:v>626300</c:v>
                </c:pt>
                <c:pt idx="1">
                  <c:v>183900</c:v>
                </c:pt>
              </c:numCache>
            </c:numRef>
          </c:val>
          <c:extLst>
            <c:ext xmlns:c16="http://schemas.microsoft.com/office/drawing/2014/chart" uri="{C3380CC4-5D6E-409C-BE32-E72D297353CC}">
              <c16:uniqueId val="{00000001-DE6F-48D0-8F01-4196D728B4F1}"/>
            </c:ext>
          </c:extLst>
        </c:ser>
        <c:ser>
          <c:idx val="2"/>
          <c:order val="2"/>
          <c:tx>
            <c:strRef>
              <c:f>Blad1!$D$1</c:f>
              <c:strCache>
                <c:ptCount val="1"/>
                <c:pt idx="0">
                  <c:v>2015</c:v>
                </c:pt>
              </c:strCache>
            </c:strRef>
          </c:tx>
          <c:spPr>
            <a:solidFill>
              <a:schemeClr val="accent3"/>
            </a:solidFill>
            <a:ln>
              <a:noFill/>
            </a:ln>
            <a:effectLst/>
          </c:spPr>
          <c:invertIfNegative val="0"/>
          <c:cat>
            <c:strRef>
              <c:f>Blad1!$A$2:$A$5</c:f>
              <c:strCache>
                <c:ptCount val="2"/>
                <c:pt idx="0">
                  <c:v>aantal werkend kandidaten</c:v>
                </c:pt>
                <c:pt idx="1">
                  <c:v>Permanente plaatsingen </c:v>
                </c:pt>
              </c:strCache>
            </c:strRef>
          </c:cat>
          <c:val>
            <c:numRef>
              <c:f>Blad1!$D$2:$D$5</c:f>
              <c:numCache>
                <c:formatCode>General</c:formatCode>
                <c:ptCount val="4"/>
                <c:pt idx="0">
                  <c:v>597400</c:v>
                </c:pt>
                <c:pt idx="1">
                  <c:v>0</c:v>
                </c:pt>
              </c:numCache>
            </c:numRef>
          </c:val>
          <c:extLst>
            <c:ext xmlns:c16="http://schemas.microsoft.com/office/drawing/2014/chart" uri="{C3380CC4-5D6E-409C-BE32-E72D297353CC}">
              <c16:uniqueId val="{00000002-DE6F-48D0-8F01-4196D728B4F1}"/>
            </c:ext>
          </c:extLst>
        </c:ser>
        <c:dLbls>
          <c:showLegendKey val="0"/>
          <c:showVal val="0"/>
          <c:showCatName val="0"/>
          <c:showSerName val="0"/>
          <c:showPercent val="0"/>
          <c:showBubbleSize val="0"/>
        </c:dLbls>
        <c:gapWidth val="219"/>
        <c:overlap val="-27"/>
        <c:axId val="317158303"/>
        <c:axId val="351443519"/>
      </c:barChart>
      <c:catAx>
        <c:axId val="317158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1443519"/>
        <c:crosses val="autoZero"/>
        <c:auto val="1"/>
        <c:lblAlgn val="ctr"/>
        <c:lblOffset val="100"/>
        <c:noMultiLvlLbl val="0"/>
      </c:catAx>
      <c:valAx>
        <c:axId val="35144351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171583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2B291A-FD4E-4F36-BAD5-AD3F39C641CD}" type="doc">
      <dgm:prSet loTypeId="urn:microsoft.com/office/officeart/2005/8/layout/vList5" loCatId="list" qsTypeId="urn:microsoft.com/office/officeart/2005/8/quickstyle/simple1" qsCatId="simple" csTypeId="urn:microsoft.com/office/officeart/2005/8/colors/colorful1" csCatId="colorful"/>
      <dgm:spPr/>
      <dgm:t>
        <a:bodyPr/>
        <a:lstStyle/>
        <a:p>
          <a:endParaRPr lang="nl-NL"/>
        </a:p>
      </dgm:t>
    </dgm:pt>
    <dgm:pt modelId="{346D5E41-5719-4246-9CCF-2376976C373B}">
      <dgm:prSet/>
      <dgm:spPr/>
      <dgm:t>
        <a:bodyPr/>
        <a:lstStyle/>
        <a:p>
          <a:r>
            <a:rPr lang="nl-NL"/>
            <a:t>Jaarcijfers</a:t>
          </a:r>
        </a:p>
      </dgm:t>
    </dgm:pt>
    <dgm:pt modelId="{1F4C1185-5EB3-4C69-B179-056A046B7507}" type="parTrans" cxnId="{B2BB84E4-47A9-4FF3-96C5-59DA5169F8F2}">
      <dgm:prSet/>
      <dgm:spPr/>
      <dgm:t>
        <a:bodyPr/>
        <a:lstStyle/>
        <a:p>
          <a:endParaRPr lang="nl-NL"/>
        </a:p>
      </dgm:t>
    </dgm:pt>
    <dgm:pt modelId="{989CE96B-00EE-42DB-8E58-90D8CF870A04}" type="sibTrans" cxnId="{B2BB84E4-47A9-4FF3-96C5-59DA5169F8F2}">
      <dgm:prSet/>
      <dgm:spPr/>
      <dgm:t>
        <a:bodyPr/>
        <a:lstStyle/>
        <a:p>
          <a:endParaRPr lang="nl-NL"/>
        </a:p>
      </dgm:t>
    </dgm:pt>
    <dgm:pt modelId="{0317CB21-C457-4869-9665-63C66C6F347F}">
      <dgm:prSet/>
      <dgm:spPr/>
      <dgm:t>
        <a:bodyPr/>
        <a:lstStyle/>
        <a:p>
          <a:r>
            <a:rPr lang="nl-NL"/>
            <a:t>Value creation model</a:t>
          </a:r>
        </a:p>
      </dgm:t>
    </dgm:pt>
    <dgm:pt modelId="{A519A261-245C-44DB-8E06-74410049B90D}" type="parTrans" cxnId="{10D136ED-362E-4C21-B7ED-4D5A67C9600E}">
      <dgm:prSet/>
      <dgm:spPr/>
      <dgm:t>
        <a:bodyPr/>
        <a:lstStyle/>
        <a:p>
          <a:endParaRPr lang="nl-NL"/>
        </a:p>
      </dgm:t>
    </dgm:pt>
    <dgm:pt modelId="{EE110664-E3FF-43AC-8874-96031F9B90BD}" type="sibTrans" cxnId="{10D136ED-362E-4C21-B7ED-4D5A67C9600E}">
      <dgm:prSet/>
      <dgm:spPr/>
      <dgm:t>
        <a:bodyPr/>
        <a:lstStyle/>
        <a:p>
          <a:endParaRPr lang="nl-NL"/>
        </a:p>
      </dgm:t>
    </dgm:pt>
    <dgm:pt modelId="{3C1C60D9-360E-4340-9FF8-1C4C110FC919}">
      <dgm:prSet/>
      <dgm:spPr/>
      <dgm:t>
        <a:bodyPr/>
        <a:lstStyle/>
        <a:p>
          <a:r>
            <a:rPr lang="nl-NL"/>
            <a:t>Financiële kalender </a:t>
          </a:r>
        </a:p>
      </dgm:t>
    </dgm:pt>
    <dgm:pt modelId="{D80082A5-1799-4A05-826C-4EEA75C1A5C9}" type="parTrans" cxnId="{AB10CEF9-8999-4AD0-90D8-E87C01CB4249}">
      <dgm:prSet/>
      <dgm:spPr/>
      <dgm:t>
        <a:bodyPr/>
        <a:lstStyle/>
        <a:p>
          <a:endParaRPr lang="nl-NL"/>
        </a:p>
      </dgm:t>
    </dgm:pt>
    <dgm:pt modelId="{A0A585FE-A322-4862-8CF6-DDE0E710CCBF}" type="sibTrans" cxnId="{AB10CEF9-8999-4AD0-90D8-E87C01CB4249}">
      <dgm:prSet/>
      <dgm:spPr/>
      <dgm:t>
        <a:bodyPr/>
        <a:lstStyle/>
        <a:p>
          <a:endParaRPr lang="nl-NL"/>
        </a:p>
      </dgm:t>
    </dgm:pt>
    <dgm:pt modelId="{10A3D868-1DAD-4E1E-BF14-2CBE1101231A}">
      <dgm:prSet/>
      <dgm:spPr/>
      <dgm:t>
        <a:bodyPr/>
        <a:lstStyle/>
        <a:p>
          <a:r>
            <a:rPr lang="nl-NL"/>
            <a:t>Afscheid Reiant Mulder</a:t>
          </a:r>
        </a:p>
      </dgm:t>
    </dgm:pt>
    <dgm:pt modelId="{2D7535EA-8E27-4EBD-98E6-F64D5AFF90CE}" type="parTrans" cxnId="{2BE04553-4367-4A73-8828-058F842BCCA7}">
      <dgm:prSet/>
      <dgm:spPr/>
      <dgm:t>
        <a:bodyPr/>
        <a:lstStyle/>
        <a:p>
          <a:endParaRPr lang="nl-NL"/>
        </a:p>
      </dgm:t>
    </dgm:pt>
    <dgm:pt modelId="{A9B4C1AB-E87D-42ED-831E-3A55EEFADF28}" type="sibTrans" cxnId="{2BE04553-4367-4A73-8828-058F842BCCA7}">
      <dgm:prSet/>
      <dgm:spPr/>
      <dgm:t>
        <a:bodyPr/>
        <a:lstStyle/>
        <a:p>
          <a:endParaRPr lang="nl-NL"/>
        </a:p>
      </dgm:t>
    </dgm:pt>
    <dgm:pt modelId="{6CDC6A99-B185-4CEE-8778-2F2FAD0985AA}">
      <dgm:prSet/>
      <dgm:spPr/>
      <dgm:t>
        <a:bodyPr/>
        <a:lstStyle/>
        <a:p>
          <a:r>
            <a:rPr lang="nl-NL"/>
            <a:t>Even voorstellen</a:t>
          </a:r>
        </a:p>
      </dgm:t>
    </dgm:pt>
    <dgm:pt modelId="{433A6A6E-49E8-453A-A6A2-5F357AA486CC}" type="parTrans" cxnId="{9064BE4E-906D-424E-9F51-9CBE1489F891}">
      <dgm:prSet/>
      <dgm:spPr/>
      <dgm:t>
        <a:bodyPr/>
        <a:lstStyle/>
        <a:p>
          <a:endParaRPr lang="nl-NL"/>
        </a:p>
      </dgm:t>
    </dgm:pt>
    <dgm:pt modelId="{991A47AC-AB68-451C-8A76-E46E73EC1AD0}" type="sibTrans" cxnId="{9064BE4E-906D-424E-9F51-9CBE1489F891}">
      <dgm:prSet/>
      <dgm:spPr/>
      <dgm:t>
        <a:bodyPr/>
        <a:lstStyle/>
        <a:p>
          <a:endParaRPr lang="nl-NL"/>
        </a:p>
      </dgm:t>
    </dgm:pt>
    <dgm:pt modelId="{31C2434C-EA85-4D95-930E-751F9A101946}">
      <dgm:prSet/>
      <dgm:spPr/>
      <dgm:t>
        <a:bodyPr/>
        <a:lstStyle/>
        <a:p>
          <a:r>
            <a:rPr lang="nl-NL"/>
            <a:t>Financieel kalender </a:t>
          </a:r>
        </a:p>
      </dgm:t>
    </dgm:pt>
    <dgm:pt modelId="{8C5A0A46-B893-4CB9-8A29-0942141D3117}" type="parTrans" cxnId="{FD632E81-25D7-42A1-A035-D1FCDBD305CF}">
      <dgm:prSet/>
      <dgm:spPr/>
      <dgm:t>
        <a:bodyPr/>
        <a:lstStyle/>
        <a:p>
          <a:endParaRPr lang="nl-NL"/>
        </a:p>
      </dgm:t>
    </dgm:pt>
    <dgm:pt modelId="{BCB64D77-D719-4455-9981-9D03044DDCE4}" type="sibTrans" cxnId="{FD632E81-25D7-42A1-A035-D1FCDBD305CF}">
      <dgm:prSet/>
      <dgm:spPr/>
      <dgm:t>
        <a:bodyPr/>
        <a:lstStyle/>
        <a:p>
          <a:endParaRPr lang="nl-NL"/>
        </a:p>
      </dgm:t>
    </dgm:pt>
    <dgm:pt modelId="{A5078CE1-DCA9-4B9F-B29D-05E5F91517E5}">
      <dgm:prSet/>
      <dgm:spPr/>
      <dgm:t>
        <a:bodyPr/>
        <a:lstStyle/>
        <a:p>
          <a:r>
            <a:rPr lang="nl-NL"/>
            <a:t>100 banen 100 dagen</a:t>
          </a:r>
        </a:p>
      </dgm:t>
    </dgm:pt>
    <dgm:pt modelId="{91A5048E-64E2-4C70-BDB6-47EC89374508}" type="parTrans" cxnId="{E1AC8263-9C77-4842-9436-7DE722EB4739}">
      <dgm:prSet/>
      <dgm:spPr/>
      <dgm:t>
        <a:bodyPr/>
        <a:lstStyle/>
        <a:p>
          <a:endParaRPr lang="nl-NL"/>
        </a:p>
      </dgm:t>
    </dgm:pt>
    <dgm:pt modelId="{988AA5D8-4993-4FFE-A42C-64FEC718CECF}" type="sibTrans" cxnId="{E1AC8263-9C77-4842-9436-7DE722EB4739}">
      <dgm:prSet/>
      <dgm:spPr/>
      <dgm:t>
        <a:bodyPr/>
        <a:lstStyle/>
        <a:p>
          <a:endParaRPr lang="nl-NL"/>
        </a:p>
      </dgm:t>
    </dgm:pt>
    <dgm:pt modelId="{8B22E9D6-622A-4D9A-9377-4C371A22C4E3}">
      <dgm:prSet/>
      <dgm:spPr/>
      <dgm:t>
        <a:bodyPr/>
        <a:lstStyle/>
        <a:p>
          <a:r>
            <a:rPr lang="nl-NL"/>
            <a:t>Rondvraag  </a:t>
          </a:r>
        </a:p>
      </dgm:t>
    </dgm:pt>
    <dgm:pt modelId="{776CBDE4-12A7-42E9-8E3A-A0FD5B0CDAB8}" type="parTrans" cxnId="{40957207-9849-4838-B149-0FAE8D13851B}">
      <dgm:prSet/>
      <dgm:spPr/>
      <dgm:t>
        <a:bodyPr/>
        <a:lstStyle/>
        <a:p>
          <a:endParaRPr lang="nl-NL"/>
        </a:p>
      </dgm:t>
    </dgm:pt>
    <dgm:pt modelId="{17DC971C-D95C-4561-BB07-6165C0015B85}" type="sibTrans" cxnId="{40957207-9849-4838-B149-0FAE8D13851B}">
      <dgm:prSet/>
      <dgm:spPr/>
      <dgm:t>
        <a:bodyPr/>
        <a:lstStyle/>
        <a:p>
          <a:endParaRPr lang="nl-NL"/>
        </a:p>
      </dgm:t>
    </dgm:pt>
    <dgm:pt modelId="{5E1BA79A-68FC-4278-822A-18A203DCE62F}" type="pres">
      <dgm:prSet presAssocID="{F22B291A-FD4E-4F36-BAD5-AD3F39C641CD}" presName="Name0" presStyleCnt="0">
        <dgm:presLayoutVars>
          <dgm:dir/>
          <dgm:animLvl val="lvl"/>
          <dgm:resizeHandles val="exact"/>
        </dgm:presLayoutVars>
      </dgm:prSet>
      <dgm:spPr/>
    </dgm:pt>
    <dgm:pt modelId="{70667A59-1797-4113-A950-3AD0255A8EC4}" type="pres">
      <dgm:prSet presAssocID="{346D5E41-5719-4246-9CCF-2376976C373B}" presName="linNode" presStyleCnt="0"/>
      <dgm:spPr/>
    </dgm:pt>
    <dgm:pt modelId="{B9A123DE-9067-450F-BED0-95F9142F04D5}" type="pres">
      <dgm:prSet presAssocID="{346D5E41-5719-4246-9CCF-2376976C373B}" presName="parentText" presStyleLbl="node1" presStyleIdx="0" presStyleCnt="8">
        <dgm:presLayoutVars>
          <dgm:chMax val="1"/>
          <dgm:bulletEnabled val="1"/>
        </dgm:presLayoutVars>
      </dgm:prSet>
      <dgm:spPr/>
    </dgm:pt>
    <dgm:pt modelId="{EA0AC969-D3F2-4BFA-8C18-6BC3D7FB0181}" type="pres">
      <dgm:prSet presAssocID="{989CE96B-00EE-42DB-8E58-90D8CF870A04}" presName="sp" presStyleCnt="0"/>
      <dgm:spPr/>
    </dgm:pt>
    <dgm:pt modelId="{7BD32EA7-4634-4389-9B08-A0F5CDDEB29D}" type="pres">
      <dgm:prSet presAssocID="{0317CB21-C457-4869-9665-63C66C6F347F}" presName="linNode" presStyleCnt="0"/>
      <dgm:spPr/>
    </dgm:pt>
    <dgm:pt modelId="{6D50858D-7C73-4434-BFA5-6B05B4B09C27}" type="pres">
      <dgm:prSet presAssocID="{0317CB21-C457-4869-9665-63C66C6F347F}" presName="parentText" presStyleLbl="node1" presStyleIdx="1" presStyleCnt="8">
        <dgm:presLayoutVars>
          <dgm:chMax val="1"/>
          <dgm:bulletEnabled val="1"/>
        </dgm:presLayoutVars>
      </dgm:prSet>
      <dgm:spPr/>
    </dgm:pt>
    <dgm:pt modelId="{4656B6DF-7279-4BA5-AAB4-FDDE6D1E788B}" type="pres">
      <dgm:prSet presAssocID="{EE110664-E3FF-43AC-8874-96031F9B90BD}" presName="sp" presStyleCnt="0"/>
      <dgm:spPr/>
    </dgm:pt>
    <dgm:pt modelId="{309AE4BD-2A84-4367-9D59-042A2EF2539C}" type="pres">
      <dgm:prSet presAssocID="{3C1C60D9-360E-4340-9FF8-1C4C110FC919}" presName="linNode" presStyleCnt="0"/>
      <dgm:spPr/>
    </dgm:pt>
    <dgm:pt modelId="{AB13EB5B-BA64-4C05-9F9B-BF5F088D9E20}" type="pres">
      <dgm:prSet presAssocID="{3C1C60D9-360E-4340-9FF8-1C4C110FC919}" presName="parentText" presStyleLbl="node1" presStyleIdx="2" presStyleCnt="8">
        <dgm:presLayoutVars>
          <dgm:chMax val="1"/>
          <dgm:bulletEnabled val="1"/>
        </dgm:presLayoutVars>
      </dgm:prSet>
      <dgm:spPr/>
    </dgm:pt>
    <dgm:pt modelId="{71559CA5-79C8-4473-94E3-C04B45A2A0D2}" type="pres">
      <dgm:prSet presAssocID="{A0A585FE-A322-4862-8CF6-DDE0E710CCBF}" presName="sp" presStyleCnt="0"/>
      <dgm:spPr/>
    </dgm:pt>
    <dgm:pt modelId="{65172F94-3021-4A76-9AF8-04C7848A59E6}" type="pres">
      <dgm:prSet presAssocID="{10A3D868-1DAD-4E1E-BF14-2CBE1101231A}" presName="linNode" presStyleCnt="0"/>
      <dgm:spPr/>
    </dgm:pt>
    <dgm:pt modelId="{D43DFB85-9777-4A67-BD59-56446E032BE4}" type="pres">
      <dgm:prSet presAssocID="{10A3D868-1DAD-4E1E-BF14-2CBE1101231A}" presName="parentText" presStyleLbl="node1" presStyleIdx="3" presStyleCnt="8">
        <dgm:presLayoutVars>
          <dgm:chMax val="1"/>
          <dgm:bulletEnabled val="1"/>
        </dgm:presLayoutVars>
      </dgm:prSet>
      <dgm:spPr/>
    </dgm:pt>
    <dgm:pt modelId="{10E3CC9E-F93D-44F0-AD6B-76E92F8669FF}" type="pres">
      <dgm:prSet presAssocID="{A9B4C1AB-E87D-42ED-831E-3A55EEFADF28}" presName="sp" presStyleCnt="0"/>
      <dgm:spPr/>
    </dgm:pt>
    <dgm:pt modelId="{A94F0D7E-ECFE-478E-A329-3E325D6543A5}" type="pres">
      <dgm:prSet presAssocID="{6CDC6A99-B185-4CEE-8778-2F2FAD0985AA}" presName="linNode" presStyleCnt="0"/>
      <dgm:spPr/>
    </dgm:pt>
    <dgm:pt modelId="{79EDA407-7A32-4EE0-A03C-35506CF2D156}" type="pres">
      <dgm:prSet presAssocID="{6CDC6A99-B185-4CEE-8778-2F2FAD0985AA}" presName="parentText" presStyleLbl="node1" presStyleIdx="4" presStyleCnt="8">
        <dgm:presLayoutVars>
          <dgm:chMax val="1"/>
          <dgm:bulletEnabled val="1"/>
        </dgm:presLayoutVars>
      </dgm:prSet>
      <dgm:spPr/>
    </dgm:pt>
    <dgm:pt modelId="{2469A06F-73FE-4C42-9164-AC74C3306749}" type="pres">
      <dgm:prSet presAssocID="{991A47AC-AB68-451C-8A76-E46E73EC1AD0}" presName="sp" presStyleCnt="0"/>
      <dgm:spPr/>
    </dgm:pt>
    <dgm:pt modelId="{6FE87716-A358-4D1F-B305-C6034D756266}" type="pres">
      <dgm:prSet presAssocID="{31C2434C-EA85-4D95-930E-751F9A101946}" presName="linNode" presStyleCnt="0"/>
      <dgm:spPr/>
    </dgm:pt>
    <dgm:pt modelId="{83AD4D56-D1C1-489C-B7F0-70735E9C260C}" type="pres">
      <dgm:prSet presAssocID="{31C2434C-EA85-4D95-930E-751F9A101946}" presName="parentText" presStyleLbl="node1" presStyleIdx="5" presStyleCnt="8">
        <dgm:presLayoutVars>
          <dgm:chMax val="1"/>
          <dgm:bulletEnabled val="1"/>
        </dgm:presLayoutVars>
      </dgm:prSet>
      <dgm:spPr/>
    </dgm:pt>
    <dgm:pt modelId="{5CB2E6E6-F59E-4BE1-899F-A32C64627D0C}" type="pres">
      <dgm:prSet presAssocID="{BCB64D77-D719-4455-9981-9D03044DDCE4}" presName="sp" presStyleCnt="0"/>
      <dgm:spPr/>
    </dgm:pt>
    <dgm:pt modelId="{5944855E-AAC6-46C3-8DA4-D01C92BBF618}" type="pres">
      <dgm:prSet presAssocID="{A5078CE1-DCA9-4B9F-B29D-05E5F91517E5}" presName="linNode" presStyleCnt="0"/>
      <dgm:spPr/>
    </dgm:pt>
    <dgm:pt modelId="{0D3A3CEE-138A-46AC-8008-48CECFC149A6}" type="pres">
      <dgm:prSet presAssocID="{A5078CE1-DCA9-4B9F-B29D-05E5F91517E5}" presName="parentText" presStyleLbl="node1" presStyleIdx="6" presStyleCnt="8">
        <dgm:presLayoutVars>
          <dgm:chMax val="1"/>
          <dgm:bulletEnabled val="1"/>
        </dgm:presLayoutVars>
      </dgm:prSet>
      <dgm:spPr/>
    </dgm:pt>
    <dgm:pt modelId="{46032FB3-EB55-4F2C-8E6F-C4A9895121BF}" type="pres">
      <dgm:prSet presAssocID="{988AA5D8-4993-4FFE-A42C-64FEC718CECF}" presName="sp" presStyleCnt="0"/>
      <dgm:spPr/>
    </dgm:pt>
    <dgm:pt modelId="{594D0E38-2CD7-4B03-A13D-A2AA017D729A}" type="pres">
      <dgm:prSet presAssocID="{8B22E9D6-622A-4D9A-9377-4C371A22C4E3}" presName="linNode" presStyleCnt="0"/>
      <dgm:spPr/>
    </dgm:pt>
    <dgm:pt modelId="{0AEBE5B3-E6A2-489C-B58C-13B2563B9E76}" type="pres">
      <dgm:prSet presAssocID="{8B22E9D6-622A-4D9A-9377-4C371A22C4E3}" presName="parentText" presStyleLbl="node1" presStyleIdx="7" presStyleCnt="8">
        <dgm:presLayoutVars>
          <dgm:chMax val="1"/>
          <dgm:bulletEnabled val="1"/>
        </dgm:presLayoutVars>
      </dgm:prSet>
      <dgm:spPr/>
    </dgm:pt>
  </dgm:ptLst>
  <dgm:cxnLst>
    <dgm:cxn modelId="{40957207-9849-4838-B149-0FAE8D13851B}" srcId="{F22B291A-FD4E-4F36-BAD5-AD3F39C641CD}" destId="{8B22E9D6-622A-4D9A-9377-4C371A22C4E3}" srcOrd="7" destOrd="0" parTransId="{776CBDE4-12A7-42E9-8E3A-A0FD5B0CDAB8}" sibTransId="{17DC971C-D95C-4561-BB07-6165C0015B85}"/>
    <dgm:cxn modelId="{E1AC8263-9C77-4842-9436-7DE722EB4739}" srcId="{F22B291A-FD4E-4F36-BAD5-AD3F39C641CD}" destId="{A5078CE1-DCA9-4B9F-B29D-05E5F91517E5}" srcOrd="6" destOrd="0" parTransId="{91A5048E-64E2-4C70-BDB6-47EC89374508}" sibTransId="{988AA5D8-4993-4FFE-A42C-64FEC718CECF}"/>
    <dgm:cxn modelId="{C7ADA043-5FF5-48C0-B586-E5D765959993}" type="presOf" srcId="{31C2434C-EA85-4D95-930E-751F9A101946}" destId="{83AD4D56-D1C1-489C-B7F0-70735E9C260C}" srcOrd="0" destOrd="0" presId="urn:microsoft.com/office/officeart/2005/8/layout/vList5"/>
    <dgm:cxn modelId="{23ED5B49-4B96-4F56-974F-D1275F7FC59E}" type="presOf" srcId="{10A3D868-1DAD-4E1E-BF14-2CBE1101231A}" destId="{D43DFB85-9777-4A67-BD59-56446E032BE4}" srcOrd="0" destOrd="0" presId="urn:microsoft.com/office/officeart/2005/8/layout/vList5"/>
    <dgm:cxn modelId="{9064BE4E-906D-424E-9F51-9CBE1489F891}" srcId="{F22B291A-FD4E-4F36-BAD5-AD3F39C641CD}" destId="{6CDC6A99-B185-4CEE-8778-2F2FAD0985AA}" srcOrd="4" destOrd="0" parTransId="{433A6A6E-49E8-453A-A6A2-5F357AA486CC}" sibTransId="{991A47AC-AB68-451C-8A76-E46E73EC1AD0}"/>
    <dgm:cxn modelId="{2BE04553-4367-4A73-8828-058F842BCCA7}" srcId="{F22B291A-FD4E-4F36-BAD5-AD3F39C641CD}" destId="{10A3D868-1DAD-4E1E-BF14-2CBE1101231A}" srcOrd="3" destOrd="0" parTransId="{2D7535EA-8E27-4EBD-98E6-F64D5AFF90CE}" sibTransId="{A9B4C1AB-E87D-42ED-831E-3A55EEFADF28}"/>
    <dgm:cxn modelId="{D776237B-3FDA-4D01-834F-FC5A2F31B544}" type="presOf" srcId="{3C1C60D9-360E-4340-9FF8-1C4C110FC919}" destId="{AB13EB5B-BA64-4C05-9F9B-BF5F088D9E20}" srcOrd="0" destOrd="0" presId="urn:microsoft.com/office/officeart/2005/8/layout/vList5"/>
    <dgm:cxn modelId="{FD632E81-25D7-42A1-A035-D1FCDBD305CF}" srcId="{F22B291A-FD4E-4F36-BAD5-AD3F39C641CD}" destId="{31C2434C-EA85-4D95-930E-751F9A101946}" srcOrd="5" destOrd="0" parTransId="{8C5A0A46-B893-4CB9-8A29-0942141D3117}" sibTransId="{BCB64D77-D719-4455-9981-9D03044DDCE4}"/>
    <dgm:cxn modelId="{B7A1FB81-9E43-4793-98A1-9C40E0EFB0A1}" type="presOf" srcId="{F22B291A-FD4E-4F36-BAD5-AD3F39C641CD}" destId="{5E1BA79A-68FC-4278-822A-18A203DCE62F}" srcOrd="0" destOrd="0" presId="urn:microsoft.com/office/officeart/2005/8/layout/vList5"/>
    <dgm:cxn modelId="{67AFC485-FB0C-4FE2-B8A0-EE9A8AEA92E7}" type="presOf" srcId="{346D5E41-5719-4246-9CCF-2376976C373B}" destId="{B9A123DE-9067-450F-BED0-95F9142F04D5}" srcOrd="0" destOrd="0" presId="urn:microsoft.com/office/officeart/2005/8/layout/vList5"/>
    <dgm:cxn modelId="{AF74FCA7-FB34-4DC2-9612-190661409447}" type="presOf" srcId="{A5078CE1-DCA9-4B9F-B29D-05E5F91517E5}" destId="{0D3A3CEE-138A-46AC-8008-48CECFC149A6}" srcOrd="0" destOrd="0" presId="urn:microsoft.com/office/officeart/2005/8/layout/vList5"/>
    <dgm:cxn modelId="{BA85A1AA-980F-4600-9A9F-0C7C0E5EC410}" type="presOf" srcId="{6CDC6A99-B185-4CEE-8778-2F2FAD0985AA}" destId="{79EDA407-7A32-4EE0-A03C-35506CF2D156}" srcOrd="0" destOrd="0" presId="urn:microsoft.com/office/officeart/2005/8/layout/vList5"/>
    <dgm:cxn modelId="{836333D3-7436-45A0-B416-3AF56EDF4F76}" type="presOf" srcId="{8B22E9D6-622A-4D9A-9377-4C371A22C4E3}" destId="{0AEBE5B3-E6A2-489C-B58C-13B2563B9E76}" srcOrd="0" destOrd="0" presId="urn:microsoft.com/office/officeart/2005/8/layout/vList5"/>
    <dgm:cxn modelId="{38C63DDE-7597-4CC5-8110-74F4D0822E40}" type="presOf" srcId="{0317CB21-C457-4869-9665-63C66C6F347F}" destId="{6D50858D-7C73-4434-BFA5-6B05B4B09C27}" srcOrd="0" destOrd="0" presId="urn:microsoft.com/office/officeart/2005/8/layout/vList5"/>
    <dgm:cxn modelId="{B2BB84E4-47A9-4FF3-96C5-59DA5169F8F2}" srcId="{F22B291A-FD4E-4F36-BAD5-AD3F39C641CD}" destId="{346D5E41-5719-4246-9CCF-2376976C373B}" srcOrd="0" destOrd="0" parTransId="{1F4C1185-5EB3-4C69-B179-056A046B7507}" sibTransId="{989CE96B-00EE-42DB-8E58-90D8CF870A04}"/>
    <dgm:cxn modelId="{10D136ED-362E-4C21-B7ED-4D5A67C9600E}" srcId="{F22B291A-FD4E-4F36-BAD5-AD3F39C641CD}" destId="{0317CB21-C457-4869-9665-63C66C6F347F}" srcOrd="1" destOrd="0" parTransId="{A519A261-245C-44DB-8E06-74410049B90D}" sibTransId="{EE110664-E3FF-43AC-8874-96031F9B90BD}"/>
    <dgm:cxn modelId="{AB10CEF9-8999-4AD0-90D8-E87C01CB4249}" srcId="{F22B291A-FD4E-4F36-BAD5-AD3F39C641CD}" destId="{3C1C60D9-360E-4340-9FF8-1C4C110FC919}" srcOrd="2" destOrd="0" parTransId="{D80082A5-1799-4A05-826C-4EEA75C1A5C9}" sibTransId="{A0A585FE-A322-4862-8CF6-DDE0E710CCBF}"/>
    <dgm:cxn modelId="{55DFF838-38F8-47D1-879A-F3792464D981}" type="presParOf" srcId="{5E1BA79A-68FC-4278-822A-18A203DCE62F}" destId="{70667A59-1797-4113-A950-3AD0255A8EC4}" srcOrd="0" destOrd="0" presId="urn:microsoft.com/office/officeart/2005/8/layout/vList5"/>
    <dgm:cxn modelId="{C015D662-8EE5-49ED-A68C-7BC2E74C90DF}" type="presParOf" srcId="{70667A59-1797-4113-A950-3AD0255A8EC4}" destId="{B9A123DE-9067-450F-BED0-95F9142F04D5}" srcOrd="0" destOrd="0" presId="urn:microsoft.com/office/officeart/2005/8/layout/vList5"/>
    <dgm:cxn modelId="{5CB954E4-0E0F-43F7-B53C-8F1959B48D57}" type="presParOf" srcId="{5E1BA79A-68FC-4278-822A-18A203DCE62F}" destId="{EA0AC969-D3F2-4BFA-8C18-6BC3D7FB0181}" srcOrd="1" destOrd="0" presId="urn:microsoft.com/office/officeart/2005/8/layout/vList5"/>
    <dgm:cxn modelId="{909629C8-8862-4A65-9B10-B0B3C32B3138}" type="presParOf" srcId="{5E1BA79A-68FC-4278-822A-18A203DCE62F}" destId="{7BD32EA7-4634-4389-9B08-A0F5CDDEB29D}" srcOrd="2" destOrd="0" presId="urn:microsoft.com/office/officeart/2005/8/layout/vList5"/>
    <dgm:cxn modelId="{F8348646-BBAA-4D9F-99DC-7F941F87ED7B}" type="presParOf" srcId="{7BD32EA7-4634-4389-9B08-A0F5CDDEB29D}" destId="{6D50858D-7C73-4434-BFA5-6B05B4B09C27}" srcOrd="0" destOrd="0" presId="urn:microsoft.com/office/officeart/2005/8/layout/vList5"/>
    <dgm:cxn modelId="{13A3C90B-B8F1-4A43-B381-D094136B0540}" type="presParOf" srcId="{5E1BA79A-68FC-4278-822A-18A203DCE62F}" destId="{4656B6DF-7279-4BA5-AAB4-FDDE6D1E788B}" srcOrd="3" destOrd="0" presId="urn:microsoft.com/office/officeart/2005/8/layout/vList5"/>
    <dgm:cxn modelId="{A230714A-8A75-4008-A63B-4FA3326DCA55}" type="presParOf" srcId="{5E1BA79A-68FC-4278-822A-18A203DCE62F}" destId="{309AE4BD-2A84-4367-9D59-042A2EF2539C}" srcOrd="4" destOrd="0" presId="urn:microsoft.com/office/officeart/2005/8/layout/vList5"/>
    <dgm:cxn modelId="{93A21F30-CBBB-4FB4-99F5-F8CB979F5A2E}" type="presParOf" srcId="{309AE4BD-2A84-4367-9D59-042A2EF2539C}" destId="{AB13EB5B-BA64-4C05-9F9B-BF5F088D9E20}" srcOrd="0" destOrd="0" presId="urn:microsoft.com/office/officeart/2005/8/layout/vList5"/>
    <dgm:cxn modelId="{A027FC56-CC96-4B58-AB31-46A0D9A806CF}" type="presParOf" srcId="{5E1BA79A-68FC-4278-822A-18A203DCE62F}" destId="{71559CA5-79C8-4473-94E3-C04B45A2A0D2}" srcOrd="5" destOrd="0" presId="urn:microsoft.com/office/officeart/2005/8/layout/vList5"/>
    <dgm:cxn modelId="{A4A41527-8A78-4F07-A46D-5F20BF667BC5}" type="presParOf" srcId="{5E1BA79A-68FC-4278-822A-18A203DCE62F}" destId="{65172F94-3021-4A76-9AF8-04C7848A59E6}" srcOrd="6" destOrd="0" presId="urn:microsoft.com/office/officeart/2005/8/layout/vList5"/>
    <dgm:cxn modelId="{888787B8-43E5-4ED8-9A04-A4A60C5BCC99}" type="presParOf" srcId="{65172F94-3021-4A76-9AF8-04C7848A59E6}" destId="{D43DFB85-9777-4A67-BD59-56446E032BE4}" srcOrd="0" destOrd="0" presId="urn:microsoft.com/office/officeart/2005/8/layout/vList5"/>
    <dgm:cxn modelId="{C180980F-858A-4F42-BB5A-CCCB6846D55D}" type="presParOf" srcId="{5E1BA79A-68FC-4278-822A-18A203DCE62F}" destId="{10E3CC9E-F93D-44F0-AD6B-76E92F8669FF}" srcOrd="7" destOrd="0" presId="urn:microsoft.com/office/officeart/2005/8/layout/vList5"/>
    <dgm:cxn modelId="{D776E29F-B129-4214-B3A9-C196FDF0AAEA}" type="presParOf" srcId="{5E1BA79A-68FC-4278-822A-18A203DCE62F}" destId="{A94F0D7E-ECFE-478E-A329-3E325D6543A5}" srcOrd="8" destOrd="0" presId="urn:microsoft.com/office/officeart/2005/8/layout/vList5"/>
    <dgm:cxn modelId="{A5010BE7-3A9B-423D-9AF6-1154727A423D}" type="presParOf" srcId="{A94F0D7E-ECFE-478E-A329-3E325D6543A5}" destId="{79EDA407-7A32-4EE0-A03C-35506CF2D156}" srcOrd="0" destOrd="0" presId="urn:microsoft.com/office/officeart/2005/8/layout/vList5"/>
    <dgm:cxn modelId="{6FEB833B-25A6-4743-8589-6509724E0549}" type="presParOf" srcId="{5E1BA79A-68FC-4278-822A-18A203DCE62F}" destId="{2469A06F-73FE-4C42-9164-AC74C3306749}" srcOrd="9" destOrd="0" presId="urn:microsoft.com/office/officeart/2005/8/layout/vList5"/>
    <dgm:cxn modelId="{0E39320F-C61B-4094-9328-93CB8237297C}" type="presParOf" srcId="{5E1BA79A-68FC-4278-822A-18A203DCE62F}" destId="{6FE87716-A358-4D1F-B305-C6034D756266}" srcOrd="10" destOrd="0" presId="urn:microsoft.com/office/officeart/2005/8/layout/vList5"/>
    <dgm:cxn modelId="{139004FA-4D53-421D-865C-26ED2AAE2DB0}" type="presParOf" srcId="{6FE87716-A358-4D1F-B305-C6034D756266}" destId="{83AD4D56-D1C1-489C-B7F0-70735E9C260C}" srcOrd="0" destOrd="0" presId="urn:microsoft.com/office/officeart/2005/8/layout/vList5"/>
    <dgm:cxn modelId="{8738F242-E167-4B09-BFEC-31A1DAA9CE46}" type="presParOf" srcId="{5E1BA79A-68FC-4278-822A-18A203DCE62F}" destId="{5CB2E6E6-F59E-4BE1-899F-A32C64627D0C}" srcOrd="11" destOrd="0" presId="urn:microsoft.com/office/officeart/2005/8/layout/vList5"/>
    <dgm:cxn modelId="{F5438DBC-91F8-47E8-ACA5-7A4395C6D9D0}" type="presParOf" srcId="{5E1BA79A-68FC-4278-822A-18A203DCE62F}" destId="{5944855E-AAC6-46C3-8DA4-D01C92BBF618}" srcOrd="12" destOrd="0" presId="urn:microsoft.com/office/officeart/2005/8/layout/vList5"/>
    <dgm:cxn modelId="{2CBC130E-297E-4C6F-B158-84D539CED8D1}" type="presParOf" srcId="{5944855E-AAC6-46C3-8DA4-D01C92BBF618}" destId="{0D3A3CEE-138A-46AC-8008-48CECFC149A6}" srcOrd="0" destOrd="0" presId="urn:microsoft.com/office/officeart/2005/8/layout/vList5"/>
    <dgm:cxn modelId="{EC5EEF7F-AD35-4403-A6B8-AE2C8717A5FF}" type="presParOf" srcId="{5E1BA79A-68FC-4278-822A-18A203DCE62F}" destId="{46032FB3-EB55-4F2C-8E6F-C4A9895121BF}" srcOrd="13" destOrd="0" presId="urn:microsoft.com/office/officeart/2005/8/layout/vList5"/>
    <dgm:cxn modelId="{0FFCDC68-9918-46C5-AD04-22A5E8B6A26E}" type="presParOf" srcId="{5E1BA79A-68FC-4278-822A-18A203DCE62F}" destId="{594D0E38-2CD7-4B03-A13D-A2AA017D729A}" srcOrd="14" destOrd="0" presId="urn:microsoft.com/office/officeart/2005/8/layout/vList5"/>
    <dgm:cxn modelId="{B5D9C773-28C6-4ED9-A139-A0C23D252372}" type="presParOf" srcId="{594D0E38-2CD7-4B03-A13D-A2AA017D729A}" destId="{0AEBE5B3-E6A2-489C-B58C-13B2563B9E76}"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9EF241-ACBC-44BF-8335-F906CBDE1DCD}" type="doc">
      <dgm:prSet loTypeId="urn:microsoft.com/office/officeart/2005/8/layout/venn1" loCatId="relationship" qsTypeId="urn:microsoft.com/office/officeart/2005/8/quickstyle/3d5" qsCatId="3D" csTypeId="urn:microsoft.com/office/officeart/2005/8/colors/colorful2" csCatId="colorful"/>
      <dgm:spPr/>
      <dgm:t>
        <a:bodyPr/>
        <a:lstStyle/>
        <a:p>
          <a:endParaRPr lang="nl-NL"/>
        </a:p>
      </dgm:t>
    </dgm:pt>
    <dgm:pt modelId="{F2A71725-ED27-439C-BB36-EF10811AD03E}">
      <dgm:prSet/>
      <dgm:spPr/>
      <dgm:t>
        <a:bodyPr/>
        <a:lstStyle/>
        <a:p>
          <a:r>
            <a:rPr lang="nl-NL"/>
            <a:t>Strategie</a:t>
          </a:r>
        </a:p>
      </dgm:t>
    </dgm:pt>
    <dgm:pt modelId="{DB8BF39E-228F-4C69-9965-AD3E7EA18880}" type="parTrans" cxnId="{40AE26C9-89D4-4B60-A87E-A79082AAC217}">
      <dgm:prSet/>
      <dgm:spPr/>
      <dgm:t>
        <a:bodyPr/>
        <a:lstStyle/>
        <a:p>
          <a:endParaRPr lang="nl-NL"/>
        </a:p>
      </dgm:t>
    </dgm:pt>
    <dgm:pt modelId="{AD35BC86-7A8A-483D-9089-E3EB7755AA1D}" type="sibTrans" cxnId="{40AE26C9-89D4-4B60-A87E-A79082AAC217}">
      <dgm:prSet/>
      <dgm:spPr/>
      <dgm:t>
        <a:bodyPr/>
        <a:lstStyle/>
        <a:p>
          <a:endParaRPr lang="nl-NL"/>
        </a:p>
      </dgm:t>
    </dgm:pt>
    <dgm:pt modelId="{547E752F-B5AD-42AE-9DE1-E934077B13FA}">
      <dgm:prSet/>
      <dgm:spPr/>
      <dgm:t>
        <a:bodyPr/>
        <a:lstStyle/>
        <a:p>
          <a:r>
            <a:rPr lang="nl-NL" dirty="0"/>
            <a:t>Kernwaarden</a:t>
          </a:r>
        </a:p>
      </dgm:t>
    </dgm:pt>
    <dgm:pt modelId="{0D40CBF9-DB27-4B30-93B8-98E2ABD65043}" type="parTrans" cxnId="{A0B654E0-7CFE-48EA-8933-FC49D3A682CE}">
      <dgm:prSet/>
      <dgm:spPr/>
      <dgm:t>
        <a:bodyPr/>
        <a:lstStyle/>
        <a:p>
          <a:endParaRPr lang="nl-NL"/>
        </a:p>
      </dgm:t>
    </dgm:pt>
    <dgm:pt modelId="{DF32DDEB-D9C4-41FA-9057-8831CAC6E362}" type="sibTrans" cxnId="{A0B654E0-7CFE-48EA-8933-FC49D3A682CE}">
      <dgm:prSet/>
      <dgm:spPr/>
      <dgm:t>
        <a:bodyPr/>
        <a:lstStyle/>
        <a:p>
          <a:endParaRPr lang="nl-NL"/>
        </a:p>
      </dgm:t>
    </dgm:pt>
    <dgm:pt modelId="{27E17875-60AD-4E4D-93DF-D2A018C9A430}">
      <dgm:prSet/>
      <dgm:spPr/>
      <dgm:t>
        <a:bodyPr/>
        <a:lstStyle/>
        <a:p>
          <a:r>
            <a:rPr lang="nl-NL"/>
            <a:t>Bouwstenen </a:t>
          </a:r>
        </a:p>
      </dgm:t>
    </dgm:pt>
    <dgm:pt modelId="{F866C4EF-7AD6-40DE-BFEA-EAC3303C303F}" type="parTrans" cxnId="{1343ECD1-D1FC-45F4-B3E5-372C7A9B0F59}">
      <dgm:prSet/>
      <dgm:spPr/>
      <dgm:t>
        <a:bodyPr/>
        <a:lstStyle/>
        <a:p>
          <a:endParaRPr lang="nl-NL"/>
        </a:p>
      </dgm:t>
    </dgm:pt>
    <dgm:pt modelId="{C4C53E1F-EE34-4CB4-BB8A-3F9BA85C0163}" type="sibTrans" cxnId="{1343ECD1-D1FC-45F4-B3E5-372C7A9B0F59}">
      <dgm:prSet/>
      <dgm:spPr/>
      <dgm:t>
        <a:bodyPr/>
        <a:lstStyle/>
        <a:p>
          <a:endParaRPr lang="nl-NL"/>
        </a:p>
      </dgm:t>
    </dgm:pt>
    <dgm:pt modelId="{412E39DC-0C10-49AC-BCA4-1CB7E0BB73A9}" type="pres">
      <dgm:prSet presAssocID="{369EF241-ACBC-44BF-8335-F906CBDE1DCD}" presName="compositeShape" presStyleCnt="0">
        <dgm:presLayoutVars>
          <dgm:chMax val="7"/>
          <dgm:dir/>
          <dgm:resizeHandles val="exact"/>
        </dgm:presLayoutVars>
      </dgm:prSet>
      <dgm:spPr/>
    </dgm:pt>
    <dgm:pt modelId="{161FEB16-5CB0-4E8A-A9FC-37EA8583827A}" type="pres">
      <dgm:prSet presAssocID="{F2A71725-ED27-439C-BB36-EF10811AD03E}" presName="circ1" presStyleLbl="vennNode1" presStyleIdx="0" presStyleCnt="3"/>
      <dgm:spPr/>
    </dgm:pt>
    <dgm:pt modelId="{0D382486-FDC8-4364-BFD8-C0CC9A159F62}" type="pres">
      <dgm:prSet presAssocID="{F2A71725-ED27-439C-BB36-EF10811AD03E}" presName="circ1Tx" presStyleLbl="revTx" presStyleIdx="0" presStyleCnt="0">
        <dgm:presLayoutVars>
          <dgm:chMax val="0"/>
          <dgm:chPref val="0"/>
          <dgm:bulletEnabled val="1"/>
        </dgm:presLayoutVars>
      </dgm:prSet>
      <dgm:spPr/>
    </dgm:pt>
    <dgm:pt modelId="{6EF65384-0B01-41D9-8F9A-7576F9FC6F7E}" type="pres">
      <dgm:prSet presAssocID="{547E752F-B5AD-42AE-9DE1-E934077B13FA}" presName="circ2" presStyleLbl="vennNode1" presStyleIdx="1" presStyleCnt="3"/>
      <dgm:spPr/>
    </dgm:pt>
    <dgm:pt modelId="{8DD4B746-3546-4031-87E4-86584D4AE020}" type="pres">
      <dgm:prSet presAssocID="{547E752F-B5AD-42AE-9DE1-E934077B13FA}" presName="circ2Tx" presStyleLbl="revTx" presStyleIdx="0" presStyleCnt="0">
        <dgm:presLayoutVars>
          <dgm:chMax val="0"/>
          <dgm:chPref val="0"/>
          <dgm:bulletEnabled val="1"/>
        </dgm:presLayoutVars>
      </dgm:prSet>
      <dgm:spPr/>
    </dgm:pt>
    <dgm:pt modelId="{143A3E3E-0D76-487C-ADA1-5D65A8F25C60}" type="pres">
      <dgm:prSet presAssocID="{27E17875-60AD-4E4D-93DF-D2A018C9A430}" presName="circ3" presStyleLbl="vennNode1" presStyleIdx="2" presStyleCnt="3"/>
      <dgm:spPr/>
    </dgm:pt>
    <dgm:pt modelId="{B3DB3F34-6620-49BF-9FEF-6C0585021BD1}" type="pres">
      <dgm:prSet presAssocID="{27E17875-60AD-4E4D-93DF-D2A018C9A430}" presName="circ3Tx" presStyleLbl="revTx" presStyleIdx="0" presStyleCnt="0">
        <dgm:presLayoutVars>
          <dgm:chMax val="0"/>
          <dgm:chPref val="0"/>
          <dgm:bulletEnabled val="1"/>
        </dgm:presLayoutVars>
      </dgm:prSet>
      <dgm:spPr/>
    </dgm:pt>
  </dgm:ptLst>
  <dgm:cxnLst>
    <dgm:cxn modelId="{042E6328-68E4-44B3-A9F4-42F1BA1ECA4F}" type="presOf" srcId="{369EF241-ACBC-44BF-8335-F906CBDE1DCD}" destId="{412E39DC-0C10-49AC-BCA4-1CB7E0BB73A9}" srcOrd="0" destOrd="0" presId="urn:microsoft.com/office/officeart/2005/8/layout/venn1"/>
    <dgm:cxn modelId="{0F14324F-7A3F-4AB3-813F-EFAB6FB1AB81}" type="presOf" srcId="{F2A71725-ED27-439C-BB36-EF10811AD03E}" destId="{0D382486-FDC8-4364-BFD8-C0CC9A159F62}" srcOrd="1" destOrd="0" presId="urn:microsoft.com/office/officeart/2005/8/layout/venn1"/>
    <dgm:cxn modelId="{BE9C2A76-E886-486C-A655-CA95A9A9367E}" type="presOf" srcId="{547E752F-B5AD-42AE-9DE1-E934077B13FA}" destId="{8DD4B746-3546-4031-87E4-86584D4AE020}" srcOrd="1" destOrd="0" presId="urn:microsoft.com/office/officeart/2005/8/layout/venn1"/>
    <dgm:cxn modelId="{3D46C18A-A098-46F1-AC6E-F7A64EE9A015}" type="presOf" srcId="{27E17875-60AD-4E4D-93DF-D2A018C9A430}" destId="{143A3E3E-0D76-487C-ADA1-5D65A8F25C60}" srcOrd="0" destOrd="0" presId="urn:microsoft.com/office/officeart/2005/8/layout/venn1"/>
    <dgm:cxn modelId="{25145790-7E8E-4442-B51D-534A102A1CC8}" type="presOf" srcId="{547E752F-B5AD-42AE-9DE1-E934077B13FA}" destId="{6EF65384-0B01-41D9-8F9A-7576F9FC6F7E}" srcOrd="0" destOrd="0" presId="urn:microsoft.com/office/officeart/2005/8/layout/venn1"/>
    <dgm:cxn modelId="{3E0B2199-3737-4863-9290-84D9FD2B7143}" type="presOf" srcId="{27E17875-60AD-4E4D-93DF-D2A018C9A430}" destId="{B3DB3F34-6620-49BF-9FEF-6C0585021BD1}" srcOrd="1" destOrd="0" presId="urn:microsoft.com/office/officeart/2005/8/layout/venn1"/>
    <dgm:cxn modelId="{40AE26C9-89D4-4B60-A87E-A79082AAC217}" srcId="{369EF241-ACBC-44BF-8335-F906CBDE1DCD}" destId="{F2A71725-ED27-439C-BB36-EF10811AD03E}" srcOrd="0" destOrd="0" parTransId="{DB8BF39E-228F-4C69-9965-AD3E7EA18880}" sibTransId="{AD35BC86-7A8A-483D-9089-E3EB7755AA1D}"/>
    <dgm:cxn modelId="{1343ECD1-D1FC-45F4-B3E5-372C7A9B0F59}" srcId="{369EF241-ACBC-44BF-8335-F906CBDE1DCD}" destId="{27E17875-60AD-4E4D-93DF-D2A018C9A430}" srcOrd="2" destOrd="0" parTransId="{F866C4EF-7AD6-40DE-BFEA-EAC3303C303F}" sibTransId="{C4C53E1F-EE34-4CB4-BB8A-3F9BA85C0163}"/>
    <dgm:cxn modelId="{B5CDFCD8-D806-484E-8A6B-9CF9B829ECC5}" type="presOf" srcId="{F2A71725-ED27-439C-BB36-EF10811AD03E}" destId="{161FEB16-5CB0-4E8A-A9FC-37EA8583827A}" srcOrd="0" destOrd="0" presId="urn:microsoft.com/office/officeart/2005/8/layout/venn1"/>
    <dgm:cxn modelId="{A0B654E0-7CFE-48EA-8933-FC49D3A682CE}" srcId="{369EF241-ACBC-44BF-8335-F906CBDE1DCD}" destId="{547E752F-B5AD-42AE-9DE1-E934077B13FA}" srcOrd="1" destOrd="0" parTransId="{0D40CBF9-DB27-4B30-93B8-98E2ABD65043}" sibTransId="{DF32DDEB-D9C4-41FA-9057-8831CAC6E362}"/>
    <dgm:cxn modelId="{E364F7D3-71D3-46D8-8194-C725A2C72D36}" type="presParOf" srcId="{412E39DC-0C10-49AC-BCA4-1CB7E0BB73A9}" destId="{161FEB16-5CB0-4E8A-A9FC-37EA8583827A}" srcOrd="0" destOrd="0" presId="urn:microsoft.com/office/officeart/2005/8/layout/venn1"/>
    <dgm:cxn modelId="{CC4E36E7-00FD-4AA0-B1DF-A3219DAEEF1F}" type="presParOf" srcId="{412E39DC-0C10-49AC-BCA4-1CB7E0BB73A9}" destId="{0D382486-FDC8-4364-BFD8-C0CC9A159F62}" srcOrd="1" destOrd="0" presId="urn:microsoft.com/office/officeart/2005/8/layout/venn1"/>
    <dgm:cxn modelId="{6047E8EA-6744-4162-ADD5-56621A508EC3}" type="presParOf" srcId="{412E39DC-0C10-49AC-BCA4-1CB7E0BB73A9}" destId="{6EF65384-0B01-41D9-8F9A-7576F9FC6F7E}" srcOrd="2" destOrd="0" presId="urn:microsoft.com/office/officeart/2005/8/layout/venn1"/>
    <dgm:cxn modelId="{64388113-D080-45AB-9AEA-77BAD6D356A7}" type="presParOf" srcId="{412E39DC-0C10-49AC-BCA4-1CB7E0BB73A9}" destId="{8DD4B746-3546-4031-87E4-86584D4AE020}" srcOrd="3" destOrd="0" presId="urn:microsoft.com/office/officeart/2005/8/layout/venn1"/>
    <dgm:cxn modelId="{779784F1-5DB8-41DB-BE8E-3F03DBC04B05}" type="presParOf" srcId="{412E39DC-0C10-49AC-BCA4-1CB7E0BB73A9}" destId="{143A3E3E-0D76-487C-ADA1-5D65A8F25C60}" srcOrd="4" destOrd="0" presId="urn:microsoft.com/office/officeart/2005/8/layout/venn1"/>
    <dgm:cxn modelId="{265F6B05-8591-42A9-8688-BD5947F1773C}" type="presParOf" srcId="{412E39DC-0C10-49AC-BCA4-1CB7E0BB73A9}" destId="{B3DB3F34-6620-49BF-9FEF-6C0585021BD1}"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A123DE-9067-450F-BED0-95F9142F04D5}">
      <dsp:nvSpPr>
        <dsp:cNvPr id="0" name=""/>
        <dsp:cNvSpPr/>
      </dsp:nvSpPr>
      <dsp:spPr>
        <a:xfrm>
          <a:off x="3364992" y="182"/>
          <a:ext cx="3785616" cy="55111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nl-NL" sz="2700" kern="1200"/>
            <a:t>Jaarcijfers</a:t>
          </a:r>
        </a:p>
      </dsp:txBody>
      <dsp:txXfrm>
        <a:off x="3391895" y="27085"/>
        <a:ext cx="3731810" cy="497307"/>
      </dsp:txXfrm>
    </dsp:sp>
    <dsp:sp modelId="{6D50858D-7C73-4434-BFA5-6B05B4B09C27}">
      <dsp:nvSpPr>
        <dsp:cNvPr id="0" name=""/>
        <dsp:cNvSpPr/>
      </dsp:nvSpPr>
      <dsp:spPr>
        <a:xfrm>
          <a:off x="3364992" y="578851"/>
          <a:ext cx="3785616" cy="55111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nl-NL" sz="2700" kern="1200"/>
            <a:t>Value creation model</a:t>
          </a:r>
        </a:p>
      </dsp:txBody>
      <dsp:txXfrm>
        <a:off x="3391895" y="605754"/>
        <a:ext cx="3731810" cy="497307"/>
      </dsp:txXfrm>
    </dsp:sp>
    <dsp:sp modelId="{AB13EB5B-BA64-4C05-9F9B-BF5F088D9E20}">
      <dsp:nvSpPr>
        <dsp:cNvPr id="0" name=""/>
        <dsp:cNvSpPr/>
      </dsp:nvSpPr>
      <dsp:spPr>
        <a:xfrm>
          <a:off x="3364992" y="1157520"/>
          <a:ext cx="3785616" cy="55111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nl-NL" sz="2700" kern="1200"/>
            <a:t>Financiële kalender </a:t>
          </a:r>
        </a:p>
      </dsp:txBody>
      <dsp:txXfrm>
        <a:off x="3391895" y="1184423"/>
        <a:ext cx="3731810" cy="497307"/>
      </dsp:txXfrm>
    </dsp:sp>
    <dsp:sp modelId="{D43DFB85-9777-4A67-BD59-56446E032BE4}">
      <dsp:nvSpPr>
        <dsp:cNvPr id="0" name=""/>
        <dsp:cNvSpPr/>
      </dsp:nvSpPr>
      <dsp:spPr>
        <a:xfrm>
          <a:off x="3364992" y="1736189"/>
          <a:ext cx="3785616" cy="55111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nl-NL" sz="2700" kern="1200"/>
            <a:t>Afscheid Reiant Mulder</a:t>
          </a:r>
        </a:p>
      </dsp:txBody>
      <dsp:txXfrm>
        <a:off x="3391895" y="1763092"/>
        <a:ext cx="3731810" cy="497307"/>
      </dsp:txXfrm>
    </dsp:sp>
    <dsp:sp modelId="{79EDA407-7A32-4EE0-A03C-35506CF2D156}">
      <dsp:nvSpPr>
        <dsp:cNvPr id="0" name=""/>
        <dsp:cNvSpPr/>
      </dsp:nvSpPr>
      <dsp:spPr>
        <a:xfrm>
          <a:off x="3364992" y="2314858"/>
          <a:ext cx="3785616" cy="55111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nl-NL" sz="2700" kern="1200"/>
            <a:t>Even voorstellen</a:t>
          </a:r>
        </a:p>
      </dsp:txBody>
      <dsp:txXfrm>
        <a:off x="3391895" y="2341761"/>
        <a:ext cx="3731810" cy="497307"/>
      </dsp:txXfrm>
    </dsp:sp>
    <dsp:sp modelId="{83AD4D56-D1C1-489C-B7F0-70735E9C260C}">
      <dsp:nvSpPr>
        <dsp:cNvPr id="0" name=""/>
        <dsp:cNvSpPr/>
      </dsp:nvSpPr>
      <dsp:spPr>
        <a:xfrm>
          <a:off x="3364992" y="2893527"/>
          <a:ext cx="3785616" cy="55111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nl-NL" sz="2700" kern="1200"/>
            <a:t>Financieel kalender </a:t>
          </a:r>
        </a:p>
      </dsp:txBody>
      <dsp:txXfrm>
        <a:off x="3391895" y="2920430"/>
        <a:ext cx="3731810" cy="497307"/>
      </dsp:txXfrm>
    </dsp:sp>
    <dsp:sp modelId="{0D3A3CEE-138A-46AC-8008-48CECFC149A6}">
      <dsp:nvSpPr>
        <dsp:cNvPr id="0" name=""/>
        <dsp:cNvSpPr/>
      </dsp:nvSpPr>
      <dsp:spPr>
        <a:xfrm>
          <a:off x="3364992" y="3472196"/>
          <a:ext cx="3785616" cy="55111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nl-NL" sz="2700" kern="1200"/>
            <a:t>100 banen 100 dagen</a:t>
          </a:r>
        </a:p>
      </dsp:txBody>
      <dsp:txXfrm>
        <a:off x="3391895" y="3499099"/>
        <a:ext cx="3731810" cy="497307"/>
      </dsp:txXfrm>
    </dsp:sp>
    <dsp:sp modelId="{0AEBE5B3-E6A2-489C-B58C-13B2563B9E76}">
      <dsp:nvSpPr>
        <dsp:cNvPr id="0" name=""/>
        <dsp:cNvSpPr/>
      </dsp:nvSpPr>
      <dsp:spPr>
        <a:xfrm>
          <a:off x="3364992" y="4050866"/>
          <a:ext cx="3785616" cy="55111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nl-NL" sz="2700" kern="1200"/>
            <a:t>Rondvraag  </a:t>
          </a:r>
        </a:p>
      </dsp:txBody>
      <dsp:txXfrm>
        <a:off x="3391895" y="4077769"/>
        <a:ext cx="3731810" cy="4973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1FEB16-5CB0-4E8A-A9FC-37EA8583827A}">
      <dsp:nvSpPr>
        <dsp:cNvPr id="0" name=""/>
        <dsp:cNvSpPr/>
      </dsp:nvSpPr>
      <dsp:spPr>
        <a:xfrm>
          <a:off x="1058221" y="47446"/>
          <a:ext cx="2277428" cy="2277428"/>
        </a:xfrm>
        <a:prstGeom prst="ellipse">
          <a:avLst/>
        </a:prstGeom>
        <a:solidFill>
          <a:schemeClr val="accent2">
            <a:alpha val="5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nl-NL" sz="1900" kern="1200"/>
            <a:t>Strategie</a:t>
          </a:r>
        </a:p>
      </dsp:txBody>
      <dsp:txXfrm>
        <a:off x="1361878" y="445996"/>
        <a:ext cx="1670114" cy="1024842"/>
      </dsp:txXfrm>
    </dsp:sp>
    <dsp:sp modelId="{6EF65384-0B01-41D9-8F9A-7576F9FC6F7E}">
      <dsp:nvSpPr>
        <dsp:cNvPr id="0" name=""/>
        <dsp:cNvSpPr/>
      </dsp:nvSpPr>
      <dsp:spPr>
        <a:xfrm>
          <a:off x="1879993" y="1470839"/>
          <a:ext cx="2277428" cy="2277428"/>
        </a:xfrm>
        <a:prstGeom prst="ellipse">
          <a:avLst/>
        </a:prstGeom>
        <a:solidFill>
          <a:schemeClr val="accent2">
            <a:alpha val="50000"/>
            <a:hueOff val="-5599978"/>
            <a:satOff val="18758"/>
            <a:lumOff val="18823"/>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nl-NL" sz="1900" kern="1200" dirty="0"/>
            <a:t>Kernwaarden</a:t>
          </a:r>
        </a:p>
      </dsp:txBody>
      <dsp:txXfrm>
        <a:off x="2576507" y="2059174"/>
        <a:ext cx="1366457" cy="1252585"/>
      </dsp:txXfrm>
    </dsp:sp>
    <dsp:sp modelId="{143A3E3E-0D76-487C-ADA1-5D65A8F25C60}">
      <dsp:nvSpPr>
        <dsp:cNvPr id="0" name=""/>
        <dsp:cNvSpPr/>
      </dsp:nvSpPr>
      <dsp:spPr>
        <a:xfrm>
          <a:off x="236449" y="1470839"/>
          <a:ext cx="2277428" cy="2277428"/>
        </a:xfrm>
        <a:prstGeom prst="ellipse">
          <a:avLst/>
        </a:prstGeom>
        <a:solidFill>
          <a:schemeClr val="accent2">
            <a:alpha val="50000"/>
            <a:hueOff val="-11199955"/>
            <a:satOff val="37516"/>
            <a:lumOff val="37647"/>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nl-NL" sz="1900" kern="1200"/>
            <a:t>Bouwstenen </a:t>
          </a:r>
        </a:p>
      </dsp:txBody>
      <dsp:txXfrm>
        <a:off x="450907" y="2059174"/>
        <a:ext cx="1366457" cy="1252585"/>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262B3400-E32A-45B6-9916-639BE3B453BB}" type="datetimeFigureOut">
              <a:rPr lang="nl-NL" smtClean="0"/>
              <a:t>10-5-2018</a:t>
            </a:fld>
            <a:endParaRPr lang="nl-NL"/>
          </a:p>
        </p:txBody>
      </p:sp>
      <p:sp>
        <p:nvSpPr>
          <p:cNvPr id="4" name="Tijdelijke aanduiding voor voettekst 3"/>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52FBCA5F-7C40-4591-96E9-6C36B108B9AD}" type="slidenum">
              <a:rPr lang="nl-NL" smtClean="0"/>
              <a:t>‹nr.›</a:t>
            </a:fld>
            <a:endParaRPr lang="nl-NL"/>
          </a:p>
        </p:txBody>
      </p:sp>
    </p:spTree>
    <p:extLst>
      <p:ext uri="{BB962C8B-B14F-4D97-AF65-F5344CB8AC3E}">
        <p14:creationId xmlns:p14="http://schemas.microsoft.com/office/powerpoint/2010/main" val="33991286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nl-NL"/>
          </a:p>
        </p:txBody>
      </p:sp>
      <p:sp>
        <p:nvSpPr>
          <p:cNvPr id="3" name="Tijdelijke aanduiding voor datum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926EA19D-94C1-4DD6-8C36-54FDA20296FA}" type="datetimeFigureOut">
              <a:rPr lang="nl-NL" smtClean="0"/>
              <a:t>10-5-2018</a:t>
            </a:fld>
            <a:endParaRPr lang="nl-NL"/>
          </a:p>
        </p:txBody>
      </p:sp>
      <p:sp>
        <p:nvSpPr>
          <p:cNvPr id="4" name="Tijdelijke aanduiding voor dia-afbeelding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nl-NL"/>
          </a:p>
        </p:txBody>
      </p:sp>
      <p:sp>
        <p:nvSpPr>
          <p:cNvPr id="5" name="Tijdelijke aanduiding voor notiti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nl-NL"/>
          </a:p>
        </p:txBody>
      </p:sp>
      <p:sp>
        <p:nvSpPr>
          <p:cNvPr id="7" name="Tijdelijke aanduiding voor dianumm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6BEB9AA6-9A62-4748-8A4B-87B7FB1B3CCE}" type="slidenum">
              <a:rPr lang="nl-NL" smtClean="0"/>
              <a:t>‹nr.›</a:t>
            </a:fld>
            <a:endParaRPr lang="nl-NL"/>
          </a:p>
        </p:txBody>
      </p:sp>
    </p:spTree>
    <p:extLst>
      <p:ext uri="{BB962C8B-B14F-4D97-AF65-F5344CB8AC3E}">
        <p14:creationId xmlns:p14="http://schemas.microsoft.com/office/powerpoint/2010/main" val="2649704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Welkom leden van de directie en welkom aandeelhouder. Het heeft een tijdje geduurd maar eindelijk kunnen wij het Sociaal Jaarverslag aan u presenteren. </a:t>
            </a:r>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1</a:t>
            </a:fld>
            <a:endParaRPr lang="nl-NL"/>
          </a:p>
        </p:txBody>
      </p:sp>
    </p:spTree>
    <p:extLst>
      <p:ext uri="{BB962C8B-B14F-4D97-AF65-F5344CB8AC3E}">
        <p14:creationId xmlns:p14="http://schemas.microsoft.com/office/powerpoint/2010/main" val="1624539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10</a:t>
            </a:fld>
            <a:endParaRPr lang="nl-NL"/>
          </a:p>
        </p:txBody>
      </p:sp>
    </p:spTree>
    <p:extLst>
      <p:ext uri="{BB962C8B-B14F-4D97-AF65-F5344CB8AC3E}">
        <p14:creationId xmlns:p14="http://schemas.microsoft.com/office/powerpoint/2010/main" val="3783077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Een korte introductie van de onderwerpen.</a:t>
            </a:r>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2</a:t>
            </a:fld>
            <a:endParaRPr lang="nl-NL"/>
          </a:p>
        </p:txBody>
      </p:sp>
    </p:spTree>
    <p:extLst>
      <p:ext uri="{BB962C8B-B14F-4D97-AF65-F5344CB8AC3E}">
        <p14:creationId xmlns:p14="http://schemas.microsoft.com/office/powerpoint/2010/main" val="436244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Iets vertellen over de stijging van de inkomsten en de exponeten groei in de cashflow.  Met de groei kunnen we investeringen doen. Graag horen wij waar we kunnen investeren en een raming wat en of hoeveel het ons oplevert. Het aantal permanente plaatsingen is gestegen maar voldoet niet aan onze eigen verwachtingen.  </a:t>
            </a:r>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3</a:t>
            </a:fld>
            <a:endParaRPr lang="nl-NL"/>
          </a:p>
        </p:txBody>
      </p:sp>
    </p:spTree>
    <p:extLst>
      <p:ext uri="{BB962C8B-B14F-4D97-AF65-F5344CB8AC3E}">
        <p14:creationId xmlns:p14="http://schemas.microsoft.com/office/powerpoint/2010/main" val="4094653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Sterke concepten, goede</a:t>
            </a:r>
            <a:r>
              <a:rPr lang="nl-NL" baseline="0" dirty="0"/>
              <a:t> mensen, uitstekkende klanttevredenheid en top bedrijven</a:t>
            </a:r>
            <a:endParaRPr lang="nl-NL" dirty="0"/>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4</a:t>
            </a:fld>
            <a:endParaRPr lang="nl-NL"/>
          </a:p>
        </p:txBody>
      </p:sp>
    </p:spTree>
    <p:extLst>
      <p:ext uri="{BB962C8B-B14F-4D97-AF65-F5344CB8AC3E}">
        <p14:creationId xmlns:p14="http://schemas.microsoft.com/office/powerpoint/2010/main" val="992988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Iets vertellen over hoeveel </a:t>
            </a:r>
            <a:r>
              <a:rPr lang="nl-NL" dirty="0" err="1"/>
              <a:t>Reiant</a:t>
            </a:r>
            <a:r>
              <a:rPr lang="nl-NL" dirty="0"/>
              <a:t> voor Randstad Nederland B.V.  heeft betekend. Hoe erg wij hem gaan missen. Hem alvast alle geluk wensen in zijn verdere loopbaan.</a:t>
            </a:r>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5</a:t>
            </a:fld>
            <a:endParaRPr lang="nl-NL"/>
          </a:p>
        </p:txBody>
      </p:sp>
    </p:spTree>
    <p:extLst>
      <p:ext uri="{BB962C8B-B14F-4D97-AF65-F5344CB8AC3E}">
        <p14:creationId xmlns:p14="http://schemas.microsoft.com/office/powerpoint/2010/main" val="2232355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Vertellen dat zij per 1 juni de functie overneemt. Dominique het woord geven. </a:t>
            </a:r>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6</a:t>
            </a:fld>
            <a:endParaRPr lang="nl-NL"/>
          </a:p>
        </p:txBody>
      </p:sp>
    </p:spTree>
    <p:extLst>
      <p:ext uri="{BB962C8B-B14F-4D97-AF65-F5344CB8AC3E}">
        <p14:creationId xmlns:p14="http://schemas.microsoft.com/office/powerpoint/2010/main" val="3834313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24-04-18 1</a:t>
            </a:r>
            <a:r>
              <a:rPr lang="nl-NL" baseline="30000" dirty="0"/>
              <a:t>e</a:t>
            </a:r>
            <a:r>
              <a:rPr lang="nl-NL" dirty="0"/>
              <a:t> kwartaalcijfers, 24 -04-18 2</a:t>
            </a:r>
            <a:r>
              <a:rPr lang="nl-NL" baseline="30000" dirty="0"/>
              <a:t>e</a:t>
            </a:r>
            <a:r>
              <a:rPr lang="nl-NL" dirty="0"/>
              <a:t> kwartaalcijfers , 23-10-18 3</a:t>
            </a:r>
            <a:r>
              <a:rPr lang="nl-NL" baseline="30000" dirty="0"/>
              <a:t>e</a:t>
            </a:r>
            <a:r>
              <a:rPr lang="nl-NL" dirty="0"/>
              <a:t> kwartaalcijfers,  12-02-19 4</a:t>
            </a:r>
            <a:r>
              <a:rPr lang="nl-NL" baseline="30000" dirty="0"/>
              <a:t>e</a:t>
            </a:r>
            <a:r>
              <a:rPr lang="nl-NL" dirty="0"/>
              <a:t> kwartaalcijfers </a:t>
            </a:r>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7</a:t>
            </a:fld>
            <a:endParaRPr lang="nl-NL"/>
          </a:p>
        </p:txBody>
      </p:sp>
    </p:spTree>
    <p:extLst>
      <p:ext uri="{BB962C8B-B14F-4D97-AF65-F5344CB8AC3E}">
        <p14:creationId xmlns:p14="http://schemas.microsoft.com/office/powerpoint/2010/main" val="3843300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Een resumé naar het 100 banen 100 dagen project en daaruit een van de opvallende baan uitgekozen. </a:t>
            </a:r>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8</a:t>
            </a:fld>
            <a:endParaRPr lang="nl-NL"/>
          </a:p>
        </p:txBody>
      </p:sp>
    </p:spTree>
    <p:extLst>
      <p:ext uri="{BB962C8B-B14F-4D97-AF65-F5344CB8AC3E}">
        <p14:creationId xmlns:p14="http://schemas.microsoft.com/office/powerpoint/2010/main" val="4076267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6BEB9AA6-9A62-4748-8A4B-87B7FB1B3CCE}" type="slidenum">
              <a:rPr lang="nl-NL" smtClean="0"/>
              <a:t>9</a:t>
            </a:fld>
            <a:endParaRPr lang="nl-NL"/>
          </a:p>
        </p:txBody>
      </p:sp>
    </p:spTree>
    <p:extLst>
      <p:ext uri="{BB962C8B-B14F-4D97-AF65-F5344CB8AC3E}">
        <p14:creationId xmlns:p14="http://schemas.microsoft.com/office/powerpoint/2010/main" val="16624422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Randstad ">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00D1B837-A156-44DB-89AF-FDA52F748F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44675"/>
            <a:ext cx="12192000" cy="4876800"/>
          </a:xfrm>
          <a:prstGeom prst="rect">
            <a:avLst/>
          </a:prstGeom>
        </p:spPr>
      </p:pic>
      <p:sp>
        <p:nvSpPr>
          <p:cNvPr id="2" name="Titel 1">
            <a:extLst>
              <a:ext uri="{FF2B5EF4-FFF2-40B4-BE49-F238E27FC236}">
                <a16:creationId xmlns:a16="http://schemas.microsoft.com/office/drawing/2014/main" id="{7AD6355D-FD27-46C1-8A36-31D2FA171FAA}"/>
              </a:ext>
            </a:extLst>
          </p:cNvPr>
          <p:cNvSpPr>
            <a:spLocks noGrp="1"/>
          </p:cNvSpPr>
          <p:nvPr>
            <p:ph type="ctrTitle"/>
          </p:nvPr>
        </p:nvSpPr>
        <p:spPr>
          <a:xfrm>
            <a:off x="0" y="4576642"/>
            <a:ext cx="9144000" cy="889854"/>
          </a:xfrm>
        </p:spPr>
        <p:txBody>
          <a:bodyPr anchor="b"/>
          <a:lstStyle>
            <a:lvl1pPr algn="ctr">
              <a:defRPr sz="6000">
                <a:solidFill>
                  <a:schemeClr val="accent3"/>
                </a:solidFill>
              </a:defRPr>
            </a:lvl1pPr>
          </a:lstStyle>
          <a:p>
            <a:r>
              <a:rPr lang="nl-NL"/>
              <a:t>Klik om stijl te bewerken</a:t>
            </a:r>
            <a:endParaRPr lang="nl-NL" dirty="0"/>
          </a:p>
        </p:txBody>
      </p:sp>
      <p:sp>
        <p:nvSpPr>
          <p:cNvPr id="3" name="Ondertitel 2">
            <a:extLst>
              <a:ext uri="{FF2B5EF4-FFF2-40B4-BE49-F238E27FC236}">
                <a16:creationId xmlns:a16="http://schemas.microsoft.com/office/drawing/2014/main" id="{37D3C22C-AF9E-4B8A-AEF6-E054E28F6557}"/>
              </a:ext>
            </a:extLst>
          </p:cNvPr>
          <p:cNvSpPr>
            <a:spLocks noGrp="1"/>
          </p:cNvSpPr>
          <p:nvPr>
            <p:ph type="subTitle" idx="1"/>
          </p:nvPr>
        </p:nvSpPr>
        <p:spPr>
          <a:xfrm>
            <a:off x="0" y="5466496"/>
            <a:ext cx="9144000" cy="889854"/>
          </a:xfrm>
        </p:spPr>
        <p:txBody>
          <a:bodyPr/>
          <a:lstStyle>
            <a:lvl1pPr marL="0" indent="0" algn="ctr">
              <a:buNone/>
              <a:defRPr sz="24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4" name="Tijdelijke aanduiding voor datum 3">
            <a:extLst>
              <a:ext uri="{FF2B5EF4-FFF2-40B4-BE49-F238E27FC236}">
                <a16:creationId xmlns:a16="http://schemas.microsoft.com/office/drawing/2014/main" id="{F7E90273-A77C-4D6B-A229-546E88899D1E}"/>
              </a:ext>
            </a:extLst>
          </p:cNvPr>
          <p:cNvSpPr>
            <a:spLocks noGrp="1"/>
          </p:cNvSpPr>
          <p:nvPr>
            <p:ph type="dt" sz="half" idx="10"/>
          </p:nvPr>
        </p:nvSpPr>
        <p:spPr/>
        <p:txBody>
          <a:bodyPr/>
          <a:lstStyle/>
          <a:p>
            <a:fld id="{C9F7FE1D-C9D8-4E41-A7CF-550FAD272E1C}" type="datetimeFigureOut">
              <a:rPr lang="nl-NL" smtClean="0"/>
              <a:t>10-5-2018</a:t>
            </a:fld>
            <a:endParaRPr lang="nl-NL"/>
          </a:p>
        </p:txBody>
      </p:sp>
      <p:sp>
        <p:nvSpPr>
          <p:cNvPr id="5" name="Tijdelijke aanduiding voor voettekst 4">
            <a:extLst>
              <a:ext uri="{FF2B5EF4-FFF2-40B4-BE49-F238E27FC236}">
                <a16:creationId xmlns:a16="http://schemas.microsoft.com/office/drawing/2014/main" id="{C845A959-F524-4E68-9C5C-D9DCBEE6B75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201F3D5-F29C-47DC-BFB5-C34702641025}"/>
              </a:ext>
            </a:extLst>
          </p:cNvPr>
          <p:cNvSpPr>
            <a:spLocks noGrp="1"/>
          </p:cNvSpPr>
          <p:nvPr>
            <p:ph type="sldNum" sz="quarter" idx="12"/>
          </p:nvPr>
        </p:nvSpPr>
        <p:spPr/>
        <p:txBody>
          <a:bodyPr/>
          <a:lstStyle/>
          <a:p>
            <a:fld id="{2AF3282E-5D46-446D-A196-E012CD9A24F2}" type="slidenum">
              <a:rPr lang="nl-NL" smtClean="0"/>
              <a:t>‹nr.›</a:t>
            </a:fld>
            <a:endParaRPr lang="nl-NL"/>
          </a:p>
        </p:txBody>
      </p:sp>
      <p:pic>
        <p:nvPicPr>
          <p:cNvPr id="8" name="rechts">
            <a:extLst>
              <a:ext uri="{FF2B5EF4-FFF2-40B4-BE49-F238E27FC236}">
                <a16:creationId xmlns:a16="http://schemas.microsoft.com/office/drawing/2014/main" id="{376E89CF-B5FA-4479-8FB1-9BA00B6E7D14}"/>
              </a:ext>
            </a:extLst>
          </p:cNvPr>
          <p:cNvPicPr>
            <a:picLocks noChangeAspect="1"/>
          </p:cNvPicPr>
          <p:nvPr/>
        </p:nvPicPr>
        <p:blipFill rotWithShape="1">
          <a:blip r:embed="rId3">
            <a:extLst>
              <a:ext uri="{28A0092B-C50C-407E-A947-70E740481C1C}">
                <a14:useLocalDpi xmlns:a14="http://schemas.microsoft.com/office/drawing/2010/main" val="0"/>
              </a:ext>
            </a:extLst>
          </a:blip>
          <a:srcRect l="17940" t="44548" r="71756" b="41164"/>
          <a:stretch/>
        </p:blipFill>
        <p:spPr>
          <a:xfrm>
            <a:off x="10238878" y="-366105"/>
            <a:ext cx="2229844" cy="2318995"/>
          </a:xfrm>
          <a:prstGeom prst="rect">
            <a:avLst/>
          </a:prstGeom>
        </p:spPr>
      </p:pic>
      <p:pic>
        <p:nvPicPr>
          <p:cNvPr id="9" name="linkerkant">
            <a:extLst>
              <a:ext uri="{FF2B5EF4-FFF2-40B4-BE49-F238E27FC236}">
                <a16:creationId xmlns:a16="http://schemas.microsoft.com/office/drawing/2014/main" id="{78BDCCCC-ECF1-40A2-BBAB-FCF56E9518AF}"/>
              </a:ext>
            </a:extLst>
          </p:cNvPr>
          <p:cNvPicPr>
            <a:picLocks noChangeAspect="1"/>
          </p:cNvPicPr>
          <p:nvPr/>
        </p:nvPicPr>
        <p:blipFill rotWithShape="1">
          <a:blip r:embed="rId3">
            <a:extLst>
              <a:ext uri="{28A0092B-C50C-407E-A947-70E740481C1C}">
                <a14:useLocalDpi xmlns:a14="http://schemas.microsoft.com/office/drawing/2010/main" val="0"/>
              </a:ext>
            </a:extLst>
          </a:blip>
          <a:srcRect l="8814" t="44548" r="82256" b="41164"/>
          <a:stretch/>
        </p:blipFill>
        <p:spPr>
          <a:xfrm>
            <a:off x="8263842" y="-366105"/>
            <a:ext cx="1932494" cy="2318995"/>
          </a:xfrm>
          <a:prstGeom prst="rect">
            <a:avLst/>
          </a:prstGeom>
        </p:spPr>
      </p:pic>
      <p:pic>
        <p:nvPicPr>
          <p:cNvPr id="10" name="Afbeelding 9">
            <a:extLst>
              <a:ext uri="{FF2B5EF4-FFF2-40B4-BE49-F238E27FC236}">
                <a16:creationId xmlns:a16="http://schemas.microsoft.com/office/drawing/2014/main" id="{8D6A3AD2-5971-4974-8F6C-65116890062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701" b="89925" l="10000" r="93672">
                        <a14:foregroundMark x1="33281" y1="45896" x2="33281" y2="45896"/>
                        <a14:foregroundMark x1="41797" y1="39552" x2="41797" y2="39552"/>
                        <a14:foregroundMark x1="47109" y1="43284" x2="47109" y2="43284"/>
                        <a14:foregroundMark x1="67422" y1="42910" x2="67422" y2="42910"/>
                        <a14:foregroundMark x1="75938" y1="41418" x2="75938" y2="41418"/>
                        <a14:foregroundMark x1="85547" y1="51119" x2="85547" y2="51119"/>
                        <a14:foregroundMark x1="93672" y1="40672" x2="93672" y2="40672"/>
                      </a14:backgroundRemoval>
                    </a14:imgEffect>
                  </a14:imgLayer>
                </a14:imgProps>
              </a:ext>
            </a:extLst>
          </a:blip>
          <a:srcRect l="30991" t="3825" r="54264" b="-3825"/>
          <a:stretch/>
        </p:blipFill>
        <p:spPr>
          <a:xfrm>
            <a:off x="5477256" y="755265"/>
            <a:ext cx="896112" cy="1272478"/>
          </a:xfrm>
          <a:prstGeom prst="rect">
            <a:avLst/>
          </a:prstGeom>
        </p:spPr>
      </p:pic>
      <p:pic>
        <p:nvPicPr>
          <p:cNvPr id="11" name="Afbeelding 10">
            <a:extLst>
              <a:ext uri="{FF2B5EF4-FFF2-40B4-BE49-F238E27FC236}">
                <a16:creationId xmlns:a16="http://schemas.microsoft.com/office/drawing/2014/main" id="{301E907C-420E-47B2-891C-9DD1B86CEEC4}"/>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701" b="89925" l="10000" r="93672">
                        <a14:foregroundMark x1="33281" y1="45896" x2="33281" y2="45896"/>
                        <a14:foregroundMark x1="41797" y1="39552" x2="41797" y2="39552"/>
                        <a14:foregroundMark x1="47109" y1="43284" x2="47109" y2="43284"/>
                        <a14:foregroundMark x1="67422" y1="42910" x2="67422" y2="42910"/>
                        <a14:foregroundMark x1="75938" y1="41418" x2="75938" y2="41418"/>
                        <a14:foregroundMark x1="85547" y1="51119" x2="85547" y2="51119"/>
                        <a14:foregroundMark x1="93672" y1="40672" x2="93672" y2="40672"/>
                      </a14:backgroundRemoval>
                    </a14:imgEffect>
                  </a14:imgLayer>
                </a14:imgProps>
              </a:ext>
            </a:extLst>
          </a:blip>
          <a:srcRect l="78485" t="3825" r="1504" b="-3825"/>
          <a:stretch/>
        </p:blipFill>
        <p:spPr>
          <a:xfrm>
            <a:off x="8412480" y="755265"/>
            <a:ext cx="1216152" cy="1272478"/>
          </a:xfrm>
          <a:prstGeom prst="rect">
            <a:avLst/>
          </a:prstGeom>
        </p:spPr>
      </p:pic>
      <p:pic>
        <p:nvPicPr>
          <p:cNvPr id="13" name="Afbeelding 12">
            <a:extLst>
              <a:ext uri="{FF2B5EF4-FFF2-40B4-BE49-F238E27FC236}">
                <a16:creationId xmlns:a16="http://schemas.microsoft.com/office/drawing/2014/main" id="{49CF9A6F-EC3A-4F15-B39E-2A8838A6FA3F}"/>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701" b="89925" l="10000" r="93672">
                        <a14:foregroundMark x1="33281" y1="45896" x2="33281" y2="45896"/>
                        <a14:foregroundMark x1="41797" y1="39552" x2="41797" y2="39552"/>
                        <a14:foregroundMark x1="47109" y1="43284" x2="47109" y2="43284"/>
                        <a14:foregroundMark x1="67422" y1="42910" x2="67422" y2="42910"/>
                        <a14:foregroundMark x1="75938" y1="41418" x2="75938" y2="41418"/>
                        <a14:foregroundMark x1="85547" y1="51119" x2="85547" y2="51119"/>
                        <a14:foregroundMark x1="93672" y1="40672" x2="93672" y2="40672"/>
                      </a14:backgroundRemoval>
                    </a14:imgEffect>
                  </a14:imgLayer>
                </a14:imgProps>
              </a:ext>
            </a:extLst>
          </a:blip>
          <a:srcRect l="65294" t="3825" r="21164" b="-3825"/>
          <a:stretch/>
        </p:blipFill>
        <p:spPr>
          <a:xfrm>
            <a:off x="7589520" y="755265"/>
            <a:ext cx="822960" cy="1272478"/>
          </a:xfrm>
          <a:prstGeom prst="rect">
            <a:avLst/>
          </a:prstGeom>
        </p:spPr>
      </p:pic>
      <p:pic>
        <p:nvPicPr>
          <p:cNvPr id="14" name="Afbeelding 13">
            <a:extLst>
              <a:ext uri="{FF2B5EF4-FFF2-40B4-BE49-F238E27FC236}">
                <a16:creationId xmlns:a16="http://schemas.microsoft.com/office/drawing/2014/main" id="{FBD531DC-F272-4331-A73C-B6C2948F146E}"/>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701" b="89925" l="10000" r="93672">
                        <a14:foregroundMark x1="33281" y1="45896" x2="33281" y2="45896"/>
                        <a14:foregroundMark x1="41797" y1="39552" x2="41797" y2="39552"/>
                        <a14:foregroundMark x1="47109" y1="43284" x2="47109" y2="43284"/>
                        <a14:foregroundMark x1="67422" y1="42910" x2="67422" y2="42910"/>
                        <a14:foregroundMark x1="75938" y1="41418" x2="75938" y2="41418"/>
                        <a14:foregroundMark x1="85547" y1="51119" x2="85547" y2="51119"/>
                        <a14:foregroundMark x1="93672" y1="40672" x2="93672" y2="40672"/>
                      </a14:backgroundRemoval>
                    </a14:imgEffect>
                  </a14:imgLayer>
                </a14:imgProps>
              </a:ext>
            </a:extLst>
          </a:blip>
          <a:srcRect l="45736" t="3825" r="34554" b="-3825"/>
          <a:stretch/>
        </p:blipFill>
        <p:spPr>
          <a:xfrm>
            <a:off x="6373368" y="755265"/>
            <a:ext cx="1197864" cy="1272478"/>
          </a:xfrm>
          <a:prstGeom prst="rect">
            <a:avLst/>
          </a:prstGeom>
        </p:spPr>
      </p:pic>
    </p:spTree>
    <p:extLst>
      <p:ext uri="{BB962C8B-B14F-4D97-AF65-F5344CB8AC3E}">
        <p14:creationId xmlns:p14="http://schemas.microsoft.com/office/powerpoint/2010/main" val="2986114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2500" fill="hold"/>
                                        <p:tgtEl>
                                          <p:spTgt spid="10"/>
                                        </p:tgtEl>
                                        <p:attrNameLst>
                                          <p:attrName>ppt_x</p:attrName>
                                        </p:attrNameLst>
                                      </p:cBhvr>
                                      <p:tavLst>
                                        <p:tav tm="0">
                                          <p:val>
                                            <p:strVal val="0-#ppt_w/2"/>
                                          </p:val>
                                        </p:tav>
                                        <p:tav tm="100000">
                                          <p:val>
                                            <p:strVal val="#ppt_x"/>
                                          </p:val>
                                        </p:tav>
                                      </p:tavLst>
                                    </p:anim>
                                    <p:anim calcmode="lin" valueType="num">
                                      <p:cBhvr additive="base">
                                        <p:cTn id="16" dur="2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1750" fill="hold"/>
                                        <p:tgtEl>
                                          <p:spTgt spid="11"/>
                                        </p:tgtEl>
                                        <p:attrNameLst>
                                          <p:attrName>ppt_x</p:attrName>
                                        </p:attrNameLst>
                                      </p:cBhvr>
                                      <p:tavLst>
                                        <p:tav tm="0">
                                          <p:val>
                                            <p:strVal val="0-#ppt_w/2"/>
                                          </p:val>
                                        </p:tav>
                                        <p:tav tm="100000">
                                          <p:val>
                                            <p:strVal val="#ppt_x"/>
                                          </p:val>
                                        </p:tav>
                                      </p:tavLst>
                                    </p:anim>
                                    <p:anim calcmode="lin" valueType="num">
                                      <p:cBhvr additive="base">
                                        <p:cTn id="21" dur="175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2000" fill="hold"/>
                                        <p:tgtEl>
                                          <p:spTgt spid="13"/>
                                        </p:tgtEl>
                                        <p:attrNameLst>
                                          <p:attrName>ppt_x</p:attrName>
                                        </p:attrNameLst>
                                      </p:cBhvr>
                                      <p:tavLst>
                                        <p:tav tm="0">
                                          <p:val>
                                            <p:strVal val="0-#ppt_w/2"/>
                                          </p:val>
                                        </p:tav>
                                        <p:tav tm="100000">
                                          <p:val>
                                            <p:strVal val="#ppt_x"/>
                                          </p:val>
                                        </p:tav>
                                      </p:tavLst>
                                    </p:anim>
                                    <p:anim calcmode="lin" valueType="num">
                                      <p:cBhvr additive="base">
                                        <p:cTn id="25" dur="200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2250" fill="hold"/>
                                        <p:tgtEl>
                                          <p:spTgt spid="14"/>
                                        </p:tgtEl>
                                        <p:attrNameLst>
                                          <p:attrName>ppt_x</p:attrName>
                                        </p:attrNameLst>
                                      </p:cBhvr>
                                      <p:tavLst>
                                        <p:tav tm="0">
                                          <p:val>
                                            <p:strVal val="0-#ppt_w/2"/>
                                          </p:val>
                                        </p:tav>
                                        <p:tav tm="100000">
                                          <p:val>
                                            <p:strVal val="#ppt_x"/>
                                          </p:val>
                                        </p:tav>
                                      </p:tavLst>
                                    </p:anim>
                                    <p:anim calcmode="lin" valueType="num">
                                      <p:cBhvr additive="base">
                                        <p:cTn id="29" dur="2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0224DC-5262-415A-8D29-03CD14C7D00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CFFFBFA-EBD6-43D2-8CD8-C9D799407FC8}"/>
              </a:ext>
            </a:extLst>
          </p:cNvPr>
          <p:cNvSpPr>
            <a:spLocks noGrp="1"/>
          </p:cNvSpPr>
          <p:nvPr>
            <p:ph type="dt" sz="half" idx="10"/>
          </p:nvPr>
        </p:nvSpPr>
        <p:spPr/>
        <p:txBody>
          <a:bodyPr/>
          <a:lstStyle/>
          <a:p>
            <a:fld id="{C9F7FE1D-C9D8-4E41-A7CF-550FAD272E1C}" type="datetimeFigureOut">
              <a:rPr lang="nl-NL" smtClean="0"/>
              <a:t>10-5-2018</a:t>
            </a:fld>
            <a:endParaRPr lang="nl-NL"/>
          </a:p>
        </p:txBody>
      </p:sp>
      <p:sp>
        <p:nvSpPr>
          <p:cNvPr id="4" name="Tijdelijke aanduiding voor voettekst 3">
            <a:extLst>
              <a:ext uri="{FF2B5EF4-FFF2-40B4-BE49-F238E27FC236}">
                <a16:creationId xmlns:a16="http://schemas.microsoft.com/office/drawing/2014/main" id="{FC63F5FA-4ABD-40F0-A0F7-F1EAE9031C80}"/>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1DA713C2-2495-4F69-B094-2B8A31358D04}"/>
              </a:ext>
            </a:extLst>
          </p:cNvPr>
          <p:cNvSpPr>
            <a:spLocks noGrp="1"/>
          </p:cNvSpPr>
          <p:nvPr>
            <p:ph type="sldNum" sz="quarter" idx="12"/>
          </p:nvPr>
        </p:nvSpPr>
        <p:spPr/>
        <p:txBody>
          <a:bodyPr/>
          <a:lstStyle/>
          <a:p>
            <a:fld id="{2AF3282E-5D46-446D-A196-E012CD9A24F2}" type="slidenum">
              <a:rPr lang="nl-NL" smtClean="0"/>
              <a:t>‹nr.›</a:t>
            </a:fld>
            <a:endParaRPr lang="nl-NL"/>
          </a:p>
        </p:txBody>
      </p:sp>
    </p:spTree>
    <p:extLst>
      <p:ext uri="{BB962C8B-B14F-4D97-AF65-F5344CB8AC3E}">
        <p14:creationId xmlns:p14="http://schemas.microsoft.com/office/powerpoint/2010/main" val="2697347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fbeelding randsta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5A5131-66A8-41FB-89B7-ECC3A2F3D0DC}"/>
              </a:ext>
            </a:extLst>
          </p:cNvPr>
          <p:cNvSpPr>
            <a:spLocks noGrp="1"/>
          </p:cNvSpPr>
          <p:nvPr>
            <p:ph type="title"/>
          </p:nvPr>
        </p:nvSpPr>
        <p:spPr>
          <a:xfrm>
            <a:off x="438882" y="312371"/>
            <a:ext cx="10076717" cy="1325563"/>
          </a:xfrm>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B1CD80B0-9BEC-4C29-B5F7-E631DDE87849}"/>
              </a:ext>
            </a:extLst>
          </p:cNvPr>
          <p:cNvSpPr>
            <a:spLocks noGrp="1"/>
          </p:cNvSpPr>
          <p:nvPr>
            <p:ph type="dt" sz="half" idx="10"/>
          </p:nvPr>
        </p:nvSpPr>
        <p:spPr/>
        <p:txBody>
          <a:bodyPr/>
          <a:lstStyle/>
          <a:p>
            <a:fld id="{C9F7FE1D-C9D8-4E41-A7CF-550FAD272E1C}" type="datetimeFigureOut">
              <a:rPr lang="nl-NL" smtClean="0"/>
              <a:t>10-5-2018</a:t>
            </a:fld>
            <a:endParaRPr lang="nl-NL"/>
          </a:p>
        </p:txBody>
      </p:sp>
      <p:sp>
        <p:nvSpPr>
          <p:cNvPr id="4" name="Tijdelijke aanduiding voor voettekst 3">
            <a:extLst>
              <a:ext uri="{FF2B5EF4-FFF2-40B4-BE49-F238E27FC236}">
                <a16:creationId xmlns:a16="http://schemas.microsoft.com/office/drawing/2014/main" id="{76966C08-E54B-4981-8543-617B457AEE29}"/>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EC0A411A-1756-4962-BB76-B6AB83AE6FB6}"/>
              </a:ext>
            </a:extLst>
          </p:cNvPr>
          <p:cNvSpPr>
            <a:spLocks noGrp="1"/>
          </p:cNvSpPr>
          <p:nvPr>
            <p:ph type="sldNum" sz="quarter" idx="12"/>
          </p:nvPr>
        </p:nvSpPr>
        <p:spPr/>
        <p:txBody>
          <a:bodyPr/>
          <a:lstStyle/>
          <a:p>
            <a:fld id="{2AF3282E-5D46-446D-A196-E012CD9A24F2}" type="slidenum">
              <a:rPr lang="nl-NL" smtClean="0"/>
              <a:t>‹nr.›</a:t>
            </a:fld>
            <a:endParaRPr lang="nl-NL"/>
          </a:p>
        </p:txBody>
      </p:sp>
      <p:sp>
        <p:nvSpPr>
          <p:cNvPr id="11" name="Tijdelijke aanduiding voor afbeelding 10">
            <a:extLst>
              <a:ext uri="{FF2B5EF4-FFF2-40B4-BE49-F238E27FC236}">
                <a16:creationId xmlns:a16="http://schemas.microsoft.com/office/drawing/2014/main" id="{CECBA03D-B04D-42E7-8C2C-89AE1CC96556}"/>
              </a:ext>
            </a:extLst>
          </p:cNvPr>
          <p:cNvSpPr>
            <a:spLocks noGrp="1"/>
          </p:cNvSpPr>
          <p:nvPr>
            <p:ph type="pic" sz="quarter" idx="13"/>
          </p:nvPr>
        </p:nvSpPr>
        <p:spPr>
          <a:xfrm>
            <a:off x="1345345" y="1930216"/>
            <a:ext cx="2911475" cy="2066925"/>
          </a:xfrm>
        </p:spPr>
        <p:txBody>
          <a:bodyPr/>
          <a:lstStyle/>
          <a:p>
            <a:r>
              <a:rPr lang="nl-NL" dirty="0"/>
              <a:t>Klik op het pictogram als u een afbeelding wilt toevoegen</a:t>
            </a:r>
          </a:p>
        </p:txBody>
      </p:sp>
      <p:sp>
        <p:nvSpPr>
          <p:cNvPr id="12" name="Tijdelijke aanduiding voor afbeelding 10">
            <a:extLst>
              <a:ext uri="{FF2B5EF4-FFF2-40B4-BE49-F238E27FC236}">
                <a16:creationId xmlns:a16="http://schemas.microsoft.com/office/drawing/2014/main" id="{C833D903-7144-4CD6-B475-D1B662A9D3EB}"/>
              </a:ext>
            </a:extLst>
          </p:cNvPr>
          <p:cNvSpPr>
            <a:spLocks noGrp="1"/>
          </p:cNvSpPr>
          <p:nvPr>
            <p:ph type="pic" sz="quarter" idx="14"/>
          </p:nvPr>
        </p:nvSpPr>
        <p:spPr>
          <a:xfrm>
            <a:off x="4487862" y="1930216"/>
            <a:ext cx="2911475" cy="2066925"/>
          </a:xfrm>
        </p:spPr>
        <p:txBody>
          <a:bodyPr/>
          <a:lstStyle/>
          <a:p>
            <a:r>
              <a:rPr lang="nl-NL" dirty="0"/>
              <a:t>Klik op het pictogram als u een afbeelding wilt toevoegen</a:t>
            </a:r>
          </a:p>
        </p:txBody>
      </p:sp>
      <p:sp>
        <p:nvSpPr>
          <p:cNvPr id="13" name="Tijdelijke aanduiding voor afbeelding 10">
            <a:extLst>
              <a:ext uri="{FF2B5EF4-FFF2-40B4-BE49-F238E27FC236}">
                <a16:creationId xmlns:a16="http://schemas.microsoft.com/office/drawing/2014/main" id="{C09B0455-5965-425D-A1ED-039AFD31D6D1}"/>
              </a:ext>
            </a:extLst>
          </p:cNvPr>
          <p:cNvSpPr>
            <a:spLocks noGrp="1"/>
          </p:cNvSpPr>
          <p:nvPr>
            <p:ph type="pic" sz="quarter" idx="15"/>
          </p:nvPr>
        </p:nvSpPr>
        <p:spPr>
          <a:xfrm>
            <a:off x="7604124" y="1930215"/>
            <a:ext cx="2911475" cy="2066925"/>
          </a:xfrm>
        </p:spPr>
        <p:txBody>
          <a:bodyPr/>
          <a:lstStyle/>
          <a:p>
            <a:r>
              <a:rPr lang="nl-NL" dirty="0"/>
              <a:t>Klik op het pictogram als u een afbeelding wilt toevoegen</a:t>
            </a:r>
          </a:p>
        </p:txBody>
      </p:sp>
    </p:spTree>
    <p:extLst>
      <p:ext uri="{BB962C8B-B14F-4D97-AF65-F5344CB8AC3E}">
        <p14:creationId xmlns:p14="http://schemas.microsoft.com/office/powerpoint/2010/main" val="614801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18DFEE-FFA1-42C5-92FB-80EEA3D4BEEF}"/>
              </a:ext>
            </a:extLst>
          </p:cNvPr>
          <p:cNvSpPr>
            <a:spLocks noGrp="1"/>
          </p:cNvSpPr>
          <p:nvPr>
            <p:ph type="title"/>
          </p:nvPr>
        </p:nvSpPr>
        <p:spPr>
          <a:xfrm>
            <a:off x="838200" y="365125"/>
            <a:ext cx="10515600" cy="1325563"/>
          </a:xfrm>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4FF7DF5-4FDD-4387-A026-4127FC72CD2A}"/>
              </a:ext>
            </a:extLst>
          </p:cNvPr>
          <p:cNvSpPr>
            <a:spLocks noGrp="1"/>
          </p:cNvSpPr>
          <p:nvPr>
            <p:ph type="dt" sz="half" idx="10"/>
          </p:nvPr>
        </p:nvSpPr>
        <p:spPr/>
        <p:txBody>
          <a:bodyPr/>
          <a:lstStyle/>
          <a:p>
            <a:fld id="{C9F7FE1D-C9D8-4E41-A7CF-550FAD272E1C}" type="datetimeFigureOut">
              <a:rPr lang="nl-NL" smtClean="0"/>
              <a:t>10-5-2018</a:t>
            </a:fld>
            <a:endParaRPr lang="nl-NL"/>
          </a:p>
        </p:txBody>
      </p:sp>
      <p:sp>
        <p:nvSpPr>
          <p:cNvPr id="4" name="Tijdelijke aanduiding voor voettekst 3">
            <a:extLst>
              <a:ext uri="{FF2B5EF4-FFF2-40B4-BE49-F238E27FC236}">
                <a16:creationId xmlns:a16="http://schemas.microsoft.com/office/drawing/2014/main" id="{694F6ED8-D562-4AB6-9244-8F074886B74B}"/>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3623E077-D058-48D5-9AEF-1084B7B4CE73}"/>
              </a:ext>
            </a:extLst>
          </p:cNvPr>
          <p:cNvSpPr>
            <a:spLocks noGrp="1"/>
          </p:cNvSpPr>
          <p:nvPr>
            <p:ph type="sldNum" sz="quarter" idx="12"/>
          </p:nvPr>
        </p:nvSpPr>
        <p:spPr/>
        <p:txBody>
          <a:bodyPr/>
          <a:lstStyle/>
          <a:p>
            <a:fld id="{2AF3282E-5D46-446D-A196-E012CD9A24F2}" type="slidenum">
              <a:rPr lang="nl-NL" smtClean="0"/>
              <a:t>‹nr.›</a:t>
            </a:fld>
            <a:endParaRPr lang="nl-NL"/>
          </a:p>
        </p:txBody>
      </p:sp>
      <p:sp>
        <p:nvSpPr>
          <p:cNvPr id="7" name="Tijdelijke aanduiding voor inhoud 6">
            <a:extLst>
              <a:ext uri="{FF2B5EF4-FFF2-40B4-BE49-F238E27FC236}">
                <a16:creationId xmlns:a16="http://schemas.microsoft.com/office/drawing/2014/main" id="{433403BF-172A-4D30-8C90-2434919EF6CC}"/>
              </a:ext>
            </a:extLst>
          </p:cNvPr>
          <p:cNvSpPr>
            <a:spLocks noGrp="1"/>
          </p:cNvSpPr>
          <p:nvPr>
            <p:ph sz="quarter" idx="13"/>
          </p:nvPr>
        </p:nvSpPr>
        <p:spPr>
          <a:xfrm>
            <a:off x="838200" y="1890713"/>
            <a:ext cx="10515600" cy="4602162"/>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386136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Einde dia">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B28E58E3-EAD3-410E-A5FD-818E51771305}"/>
              </a:ext>
            </a:extLst>
          </p:cNvPr>
          <p:cNvSpPr/>
          <p:nvPr userDrawn="1"/>
        </p:nvSpPr>
        <p:spPr>
          <a:xfrm>
            <a:off x="-110835" y="1726163"/>
            <a:ext cx="12192000" cy="513183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nl-NL"/>
          </a:p>
        </p:txBody>
      </p:sp>
      <p:sp>
        <p:nvSpPr>
          <p:cNvPr id="8" name="Tijdelijke aanduiding voor datum 7">
            <a:extLst>
              <a:ext uri="{FF2B5EF4-FFF2-40B4-BE49-F238E27FC236}">
                <a16:creationId xmlns:a16="http://schemas.microsoft.com/office/drawing/2014/main" id="{412144E3-CEF7-49FF-8AEA-8DA06AB4DCD8}"/>
              </a:ext>
            </a:extLst>
          </p:cNvPr>
          <p:cNvSpPr>
            <a:spLocks noGrp="1"/>
          </p:cNvSpPr>
          <p:nvPr>
            <p:ph type="dt" sz="half" idx="10"/>
          </p:nvPr>
        </p:nvSpPr>
        <p:spPr/>
        <p:txBody>
          <a:bodyPr/>
          <a:lstStyle/>
          <a:p>
            <a:fld id="{C9F7FE1D-C9D8-4E41-A7CF-550FAD272E1C}" type="datetimeFigureOut">
              <a:rPr lang="nl-NL" smtClean="0"/>
              <a:t>10-5-2018</a:t>
            </a:fld>
            <a:endParaRPr lang="nl-NL"/>
          </a:p>
        </p:txBody>
      </p:sp>
      <p:sp>
        <p:nvSpPr>
          <p:cNvPr id="9" name="Tijdelijke aanduiding voor voettekst 8">
            <a:extLst>
              <a:ext uri="{FF2B5EF4-FFF2-40B4-BE49-F238E27FC236}">
                <a16:creationId xmlns:a16="http://schemas.microsoft.com/office/drawing/2014/main" id="{C3F0F541-DA33-40DB-9F16-27143CB50255}"/>
              </a:ext>
            </a:extLst>
          </p:cNvPr>
          <p:cNvSpPr>
            <a:spLocks noGrp="1"/>
          </p:cNvSpPr>
          <p:nvPr>
            <p:ph type="ftr" sz="quarter" idx="11"/>
          </p:nvPr>
        </p:nvSpPr>
        <p:spPr/>
        <p:txBody>
          <a:bodyPr/>
          <a:lstStyle/>
          <a:p>
            <a:endParaRPr lang="nl-NL"/>
          </a:p>
        </p:txBody>
      </p:sp>
      <p:sp>
        <p:nvSpPr>
          <p:cNvPr id="10" name="Tijdelijke aanduiding voor dianummer 9">
            <a:extLst>
              <a:ext uri="{FF2B5EF4-FFF2-40B4-BE49-F238E27FC236}">
                <a16:creationId xmlns:a16="http://schemas.microsoft.com/office/drawing/2014/main" id="{C5CA221F-AD38-4217-87AE-ADD5F4B08BF3}"/>
              </a:ext>
            </a:extLst>
          </p:cNvPr>
          <p:cNvSpPr>
            <a:spLocks noGrp="1"/>
          </p:cNvSpPr>
          <p:nvPr>
            <p:ph type="sldNum" sz="quarter" idx="12"/>
          </p:nvPr>
        </p:nvSpPr>
        <p:spPr/>
        <p:txBody>
          <a:bodyPr/>
          <a:lstStyle/>
          <a:p>
            <a:fld id="{2AF3282E-5D46-446D-A196-E012CD9A24F2}" type="slidenum">
              <a:rPr lang="nl-NL" smtClean="0"/>
              <a:t>‹nr.›</a:t>
            </a:fld>
            <a:endParaRPr lang="nl-NL"/>
          </a:p>
        </p:txBody>
      </p:sp>
      <p:grpSp>
        <p:nvGrpSpPr>
          <p:cNvPr id="52" name="Groep 51"/>
          <p:cNvGrpSpPr/>
          <p:nvPr userDrawn="1"/>
        </p:nvGrpSpPr>
        <p:grpSpPr>
          <a:xfrm>
            <a:off x="7252990" y="5122404"/>
            <a:ext cx="1683910" cy="1416508"/>
            <a:chOff x="8797770" y="2252808"/>
            <a:chExt cx="1683910" cy="1416508"/>
          </a:xfrm>
          <a:solidFill>
            <a:schemeClr val="accent4"/>
          </a:solidFill>
          <a:scene3d>
            <a:camera prst="orthographicFront">
              <a:rot lat="0" lon="0" rev="0"/>
            </a:camera>
            <a:lightRig rig="threePt" dir="t"/>
          </a:scene3d>
        </p:grpSpPr>
        <p:sp>
          <p:nvSpPr>
            <p:cNvPr id="53" name="Rechthoek: afgeronde hoeken 52"/>
            <p:cNvSpPr/>
            <p:nvPr/>
          </p:nvSpPr>
          <p:spPr>
            <a:xfrm>
              <a:off x="8797770" y="2521258"/>
              <a:ext cx="1464815" cy="426127"/>
            </a:xfrm>
            <a:prstGeom prst="roundRect">
              <a:avLst>
                <a:gd name="adj" fmla="val 23644"/>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4" name="Rechthoek: afgeronde hoeken 53"/>
            <p:cNvSpPr/>
            <p:nvPr/>
          </p:nvSpPr>
          <p:spPr>
            <a:xfrm rot="18644099">
              <a:off x="9262974" y="2797779"/>
              <a:ext cx="1254199" cy="488875"/>
            </a:xfrm>
            <a:prstGeom prst="roundRect">
              <a:avLst>
                <a:gd name="adj" fmla="val 50000"/>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5" name="Rechthoek: afgeronde hoeken 54"/>
            <p:cNvSpPr/>
            <p:nvPr/>
          </p:nvSpPr>
          <p:spPr>
            <a:xfrm rot="2546946">
              <a:off x="9227481" y="2252808"/>
              <a:ext cx="1254199" cy="488875"/>
            </a:xfrm>
            <a:prstGeom prst="roundRect">
              <a:avLst>
                <a:gd name="adj" fmla="val 50000"/>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56" name="Groep 55"/>
          <p:cNvGrpSpPr/>
          <p:nvPr userDrawn="1"/>
        </p:nvGrpSpPr>
        <p:grpSpPr>
          <a:xfrm>
            <a:off x="10099087" y="2684214"/>
            <a:ext cx="1683910" cy="1416508"/>
            <a:chOff x="8797770" y="2252808"/>
            <a:chExt cx="1683910" cy="1416508"/>
          </a:xfrm>
          <a:solidFill>
            <a:schemeClr val="accent1"/>
          </a:solidFill>
          <a:scene3d>
            <a:camera prst="orthographicFront">
              <a:rot lat="0" lon="0" rev="0"/>
            </a:camera>
            <a:lightRig rig="threePt" dir="t"/>
          </a:scene3d>
        </p:grpSpPr>
        <p:sp>
          <p:nvSpPr>
            <p:cNvPr id="57" name="Rechthoek: afgeronde hoeken 56"/>
            <p:cNvSpPr/>
            <p:nvPr/>
          </p:nvSpPr>
          <p:spPr>
            <a:xfrm>
              <a:off x="8797770" y="2521258"/>
              <a:ext cx="1464815" cy="426127"/>
            </a:xfrm>
            <a:prstGeom prst="roundRect">
              <a:avLst>
                <a:gd name="adj" fmla="val 23644"/>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8" name="Rechthoek: afgeronde hoeken 57"/>
            <p:cNvSpPr/>
            <p:nvPr/>
          </p:nvSpPr>
          <p:spPr>
            <a:xfrm rot="18644099">
              <a:off x="9262974" y="2797779"/>
              <a:ext cx="1254199" cy="488875"/>
            </a:xfrm>
            <a:prstGeom prst="roundRect">
              <a:avLst>
                <a:gd name="adj" fmla="val 50000"/>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9" name="Rechthoek: afgeronde hoeken 58"/>
            <p:cNvSpPr/>
            <p:nvPr/>
          </p:nvSpPr>
          <p:spPr>
            <a:xfrm rot="2546946">
              <a:off x="9227481" y="2252808"/>
              <a:ext cx="1254199" cy="488875"/>
            </a:xfrm>
            <a:prstGeom prst="roundRect">
              <a:avLst>
                <a:gd name="adj" fmla="val 50000"/>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60" name="Groep 59"/>
          <p:cNvGrpSpPr/>
          <p:nvPr userDrawn="1"/>
        </p:nvGrpSpPr>
        <p:grpSpPr>
          <a:xfrm>
            <a:off x="8827421" y="4040428"/>
            <a:ext cx="1683910" cy="1416508"/>
            <a:chOff x="8797770" y="2252808"/>
            <a:chExt cx="1683910" cy="1416508"/>
          </a:xfrm>
          <a:solidFill>
            <a:schemeClr val="accent3"/>
          </a:solidFill>
          <a:scene3d>
            <a:camera prst="orthographicFront">
              <a:rot lat="0" lon="0" rev="0"/>
            </a:camera>
            <a:lightRig rig="threePt" dir="t"/>
          </a:scene3d>
        </p:grpSpPr>
        <p:sp>
          <p:nvSpPr>
            <p:cNvPr id="61" name="Rechthoek: afgeronde hoeken 60"/>
            <p:cNvSpPr/>
            <p:nvPr/>
          </p:nvSpPr>
          <p:spPr>
            <a:xfrm>
              <a:off x="8797770" y="2521258"/>
              <a:ext cx="1464815" cy="426127"/>
            </a:xfrm>
            <a:prstGeom prst="roundRect">
              <a:avLst>
                <a:gd name="adj" fmla="val 23644"/>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2" name="Rechthoek: afgeronde hoeken 61"/>
            <p:cNvSpPr/>
            <p:nvPr/>
          </p:nvSpPr>
          <p:spPr>
            <a:xfrm rot="18644099">
              <a:off x="9262974" y="2797779"/>
              <a:ext cx="1254199" cy="488875"/>
            </a:xfrm>
            <a:prstGeom prst="roundRect">
              <a:avLst>
                <a:gd name="adj" fmla="val 50000"/>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3" name="Rechthoek: afgeronde hoeken 62"/>
            <p:cNvSpPr/>
            <p:nvPr/>
          </p:nvSpPr>
          <p:spPr>
            <a:xfrm rot="2546946">
              <a:off x="9227481" y="2252808"/>
              <a:ext cx="1254199" cy="488875"/>
            </a:xfrm>
            <a:prstGeom prst="roundRect">
              <a:avLst>
                <a:gd name="adj" fmla="val 50000"/>
              </a:avLst>
            </a:prstGeom>
            <a:grpFill/>
            <a:ln>
              <a:noFill/>
            </a:ln>
            <a:sp3d prstMaterial="metal">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Tree>
    <p:extLst>
      <p:ext uri="{BB962C8B-B14F-4D97-AF65-F5344CB8AC3E}">
        <p14:creationId xmlns:p14="http://schemas.microsoft.com/office/powerpoint/2010/main" val="174500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0-#ppt_w/2"/>
                                          </p:val>
                                        </p:tav>
                                        <p:tav tm="100000">
                                          <p:val>
                                            <p:strVal val="#ppt_x"/>
                                          </p:val>
                                        </p:tav>
                                      </p:tavLst>
                                    </p:anim>
                                    <p:anim calcmode="lin" valueType="num">
                                      <p:cBhvr additive="base">
                                        <p:cTn id="16"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3.png"/><Relationship Id="rId5" Type="http://schemas.openxmlformats.org/officeDocument/2006/relationships/slideLayout" Target="../slideLayouts/slideLayout5.xml"/><Relationship Id="rId10" Type="http://schemas.microsoft.com/office/2007/relationships/hdphoto" Target="../media/hdphoto2.wdp"/><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tint val="93000"/>
                <a:satMod val="150000"/>
                <a:shade val="98000"/>
                <a:lumMod val="102000"/>
              </a:schemeClr>
            </a:gs>
            <a:gs pos="100000">
              <a:srgbClr val="E6E6E6"/>
            </a:gs>
            <a:gs pos="78000">
              <a:schemeClr val="bg2">
                <a:tint val="98000"/>
                <a:satMod val="130000"/>
                <a:shade val="90000"/>
                <a:lumMod val="103000"/>
              </a:schemeClr>
            </a:gs>
            <a:gs pos="100000">
              <a:schemeClr val="bg2">
                <a:shade val="63000"/>
                <a:satMod val="120000"/>
              </a:schemeClr>
            </a:gs>
          </a:gsLst>
          <a:lin ang="5400000" scaled="0"/>
        </a:gra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39D324B6-C0C2-4D17-9C0B-A2071084CDB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174" b="89450" l="4762" r="93074">
                        <a14:foregroundMark x1="93506" y1="16055" x2="93506" y2="16055"/>
                        <a14:foregroundMark x1="17316" y1="14679" x2="17316" y2="14679"/>
                        <a14:foregroundMark x1="4762" y1="14679" x2="4762" y2="14679"/>
                        <a14:foregroundMark x1="48485" y1="70642" x2="48485" y2="70642"/>
                        <a14:foregroundMark x1="52814" y1="77523" x2="52814" y2="77523"/>
                        <a14:foregroundMark x1="63636" y1="75688" x2="63636" y2="75688"/>
                        <a14:foregroundMark x1="73160" y1="76606" x2="73160" y2="76606"/>
                        <a14:foregroundMark x1="83983" y1="79817" x2="83983" y2="79817"/>
                        <a14:foregroundMark x1="33766" y1="78899" x2="33766" y2="78899"/>
                        <a14:foregroundMark x1="19048" y1="77982" x2="19048" y2="77982"/>
                        <a14:foregroundMark x1="5628" y1="78440" x2="5628" y2="78440"/>
                      </a14:backgroundRemoval>
                    </a14:imgEffect>
                  </a14:imgLayer>
                </a14:imgProps>
              </a:ext>
              <a:ext uri="{28A0092B-C50C-407E-A947-70E740481C1C}">
                <a14:useLocalDpi xmlns:a14="http://schemas.microsoft.com/office/drawing/2010/main" val="0"/>
              </a:ext>
            </a:extLst>
          </a:blip>
          <a:stretch>
            <a:fillRect/>
          </a:stretch>
        </p:blipFill>
        <p:spPr>
          <a:xfrm>
            <a:off x="10314616" y="199625"/>
            <a:ext cx="1680815" cy="1586223"/>
          </a:xfrm>
          <a:prstGeom prst="rect">
            <a:avLst/>
          </a:prstGeom>
        </p:spPr>
      </p:pic>
      <p:pic>
        <p:nvPicPr>
          <p:cNvPr id="10" name="Afbeelding 9">
            <a:extLst>
              <a:ext uri="{FF2B5EF4-FFF2-40B4-BE49-F238E27FC236}">
                <a16:creationId xmlns:a16="http://schemas.microsoft.com/office/drawing/2014/main" id="{15DDCDE9-BA92-4DD8-A75C-9EFFE2C2D2C1}"/>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4000" b="97778" l="9778" r="98667">
                        <a14:foregroundMark x1="85333" y1="19111" x2="85333" y2="19111"/>
                        <a14:foregroundMark x1="47556" y1="29778" x2="47556" y2="29778"/>
                        <a14:foregroundMark x1="83111" y1="93778" x2="83111" y2="93778"/>
                        <a14:foregroundMark x1="76000" y1="98222" x2="76000" y2="98222"/>
                        <a14:foregroundMark x1="53333" y1="58667" x2="53333" y2="58667"/>
                        <a14:foregroundMark x1="17778" y1="48889" x2="17778" y2="48889"/>
                        <a14:foregroundMark x1="18222" y1="81333" x2="18222" y2="81333"/>
                        <a14:foregroundMark x1="76889" y1="21333" x2="76889" y2="21333"/>
                        <a14:foregroundMark x1="75111" y1="12444" x2="75111" y2="12444"/>
                        <a14:foregroundMark x1="79556" y1="12889" x2="79556" y2="12889"/>
                        <a14:foregroundMark x1="82222" y1="9778" x2="82222" y2="9778"/>
                        <a14:foregroundMark x1="21778" y1="76889" x2="21778" y2="76889"/>
                        <a14:foregroundMark x1="23556" y1="94222" x2="23556" y2="94222"/>
                        <a14:foregroundMark x1="50667" y1="85778" x2="50667" y2="85778"/>
                        <a14:foregroundMark x1="52000" y1="77778" x2="52000" y2="77778"/>
                        <a14:foregroundMark x1="56000" y1="81333" x2="51556" y2="94222"/>
                        <a14:foregroundMark x1="24000" y1="81778" x2="11556" y2="84889"/>
                        <a14:foregroundMark x1="28444" y1="95556" x2="14222" y2="74222"/>
                        <a14:foregroundMark x1="58667" y1="93333" x2="47111" y2="56889"/>
                        <a14:foregroundMark x1="43111" y1="93778" x2="46667" y2="66667"/>
                        <a14:foregroundMark x1="85778" y1="14667" x2="68444" y2="15556"/>
                      </a14:backgroundRemoval>
                    </a14:imgEffect>
                  </a14:imgLayer>
                </a14:imgProps>
              </a:ext>
              <a:ext uri="{28A0092B-C50C-407E-A947-70E740481C1C}">
                <a14:useLocalDpi xmlns:a14="http://schemas.microsoft.com/office/drawing/2010/main" val="0"/>
              </a:ext>
            </a:extLst>
          </a:blip>
          <a:stretch>
            <a:fillRect/>
          </a:stretch>
        </p:blipFill>
        <p:spPr>
          <a:xfrm>
            <a:off x="-1" y="4325204"/>
            <a:ext cx="2396271" cy="2396271"/>
          </a:xfrm>
          <a:prstGeom prst="rect">
            <a:avLst/>
          </a:prstGeom>
        </p:spPr>
      </p:pic>
      <p:sp>
        <p:nvSpPr>
          <p:cNvPr id="2" name="Tijdelijke aanduiding voor titel 1">
            <a:extLst>
              <a:ext uri="{FF2B5EF4-FFF2-40B4-BE49-F238E27FC236}">
                <a16:creationId xmlns:a16="http://schemas.microsoft.com/office/drawing/2014/main" id="{9329CB23-152E-4B6E-A33E-31A36E0328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06E26EAE-FFAD-41BD-9C34-EC4283B84A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B3825C4B-B806-42E7-85A3-31F3141EAC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F7FE1D-C9D8-4E41-A7CF-550FAD272E1C}" type="datetimeFigureOut">
              <a:rPr lang="nl-NL" smtClean="0"/>
              <a:t>10-5-2018</a:t>
            </a:fld>
            <a:endParaRPr lang="nl-NL"/>
          </a:p>
        </p:txBody>
      </p:sp>
      <p:sp>
        <p:nvSpPr>
          <p:cNvPr id="5" name="Tijdelijke aanduiding voor voettekst 4">
            <a:extLst>
              <a:ext uri="{FF2B5EF4-FFF2-40B4-BE49-F238E27FC236}">
                <a16:creationId xmlns:a16="http://schemas.microsoft.com/office/drawing/2014/main" id="{DD493B45-A6E6-4D91-B376-9C8FCFA1EF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9DA9139C-F11D-4839-824C-593AF3B068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F3282E-5D46-446D-A196-E012CD9A24F2}" type="slidenum">
              <a:rPr lang="nl-NL" smtClean="0"/>
              <a:t>‹nr.›</a:t>
            </a:fld>
            <a:endParaRPr lang="nl-NL"/>
          </a:p>
        </p:txBody>
      </p:sp>
      <p:sp>
        <p:nvSpPr>
          <p:cNvPr id="7" name="Rechthoek 6">
            <a:extLst>
              <a:ext uri="{FF2B5EF4-FFF2-40B4-BE49-F238E27FC236}">
                <a16:creationId xmlns:a16="http://schemas.microsoft.com/office/drawing/2014/main" id="{5536AEEB-2BDE-4071-94B9-6AC58E691308}"/>
              </a:ext>
            </a:extLst>
          </p:cNvPr>
          <p:cNvSpPr/>
          <p:nvPr/>
        </p:nvSpPr>
        <p:spPr>
          <a:xfrm>
            <a:off x="-1" y="-45243"/>
            <a:ext cx="12192001" cy="3429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608240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2" r:id="rId4"/>
    <p:sldLayoutId id="2147483673" r:id="rId5"/>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SzPct val="60000"/>
        <a:buFontTx/>
        <a:buBlip>
          <a:blip r:embed="rId11"/>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60000"/>
        <a:buFontTx/>
        <a:buBlip>
          <a:blip r:embed="rId11"/>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SzPct val="60000"/>
        <a:buFontTx/>
        <a:buBlip>
          <a:blip r:embed="rId11"/>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60000"/>
        <a:buFontTx/>
        <a:buBlip>
          <a:blip r:embed="rId11"/>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60000"/>
        <a:buFontTx/>
        <a:buBlip>
          <a:blip r:embed="rId11"/>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ideo" Target="https://www.youtube.com/embed/3LjdNzBLmgg?list=PLj1IrRh050wFLccrOlM6-Mah7T4bvfFHs" TargetMode="Externa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67AEA0-1CBD-4140-93D8-C4904A7337AA}"/>
              </a:ext>
            </a:extLst>
          </p:cNvPr>
          <p:cNvSpPr>
            <a:spLocks noGrp="1"/>
          </p:cNvSpPr>
          <p:nvPr>
            <p:ph type="ctrTitle"/>
          </p:nvPr>
        </p:nvSpPr>
        <p:spPr>
          <a:xfrm>
            <a:off x="-940777" y="4682149"/>
            <a:ext cx="9144000" cy="889854"/>
          </a:xfrm>
        </p:spPr>
        <p:txBody>
          <a:bodyPr>
            <a:normAutofit fontScale="90000"/>
          </a:bodyPr>
          <a:lstStyle/>
          <a:p>
            <a:r>
              <a:rPr lang="nl-NL" dirty="0"/>
              <a:t>Sociaal Jaarverslag 2017 </a:t>
            </a:r>
          </a:p>
        </p:txBody>
      </p:sp>
      <p:sp>
        <p:nvSpPr>
          <p:cNvPr id="3" name="Ondertitel 2">
            <a:extLst>
              <a:ext uri="{FF2B5EF4-FFF2-40B4-BE49-F238E27FC236}">
                <a16:creationId xmlns:a16="http://schemas.microsoft.com/office/drawing/2014/main" id="{DAE1F9D2-3162-46AD-AE88-4D4CD9512218}"/>
              </a:ext>
            </a:extLst>
          </p:cNvPr>
          <p:cNvSpPr>
            <a:spLocks noGrp="1"/>
          </p:cNvSpPr>
          <p:nvPr>
            <p:ph type="subTitle" idx="1"/>
          </p:nvPr>
        </p:nvSpPr>
        <p:spPr/>
        <p:txBody>
          <a:bodyPr/>
          <a:lstStyle/>
          <a:p>
            <a:r>
              <a:rPr lang="nl-NL" dirty="0"/>
              <a:t>Een weg naar succes</a:t>
            </a:r>
          </a:p>
        </p:txBody>
      </p:sp>
    </p:spTree>
    <p:extLst>
      <p:ext uri="{BB962C8B-B14F-4D97-AF65-F5344CB8AC3E}">
        <p14:creationId xmlns:p14="http://schemas.microsoft.com/office/powerpoint/2010/main" val="1727091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7245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063690-BDD7-4F64-A98F-568C76340C0B}"/>
              </a:ext>
            </a:extLst>
          </p:cNvPr>
          <p:cNvSpPr>
            <a:spLocks noGrp="1"/>
          </p:cNvSpPr>
          <p:nvPr>
            <p:ph type="title"/>
          </p:nvPr>
        </p:nvSpPr>
        <p:spPr/>
        <p:txBody>
          <a:bodyPr/>
          <a:lstStyle/>
          <a:p>
            <a:r>
              <a:rPr lang="nl-NL" dirty="0"/>
              <a:t>Inhoud </a:t>
            </a:r>
          </a:p>
        </p:txBody>
      </p:sp>
      <p:graphicFrame>
        <p:nvGraphicFramePr>
          <p:cNvPr id="9" name="Tijdelijke aanduiding voor inhoud 8">
            <a:extLst>
              <a:ext uri="{FF2B5EF4-FFF2-40B4-BE49-F238E27FC236}">
                <a16:creationId xmlns:a16="http://schemas.microsoft.com/office/drawing/2014/main" id="{049D0729-8C05-45FE-889A-7A5F72A56410}"/>
              </a:ext>
            </a:extLst>
          </p:cNvPr>
          <p:cNvGraphicFramePr>
            <a:graphicFrameLocks noGrp="1"/>
          </p:cNvGraphicFramePr>
          <p:nvPr>
            <p:ph sz="quarter" idx="13"/>
            <p:extLst>
              <p:ext uri="{D42A27DB-BD31-4B8C-83A1-F6EECF244321}">
                <p14:modId xmlns:p14="http://schemas.microsoft.com/office/powerpoint/2010/main" val="4238809421"/>
              </p:ext>
            </p:extLst>
          </p:nvPr>
        </p:nvGraphicFramePr>
        <p:xfrm>
          <a:off x="-1037734" y="1306251"/>
          <a:ext cx="10515600" cy="4602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178989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Jaarcijfers </a:t>
            </a:r>
            <a:br>
              <a:rPr lang="nl-NL" dirty="0"/>
            </a:br>
            <a:endParaRPr lang="nl-NL" dirty="0"/>
          </a:p>
        </p:txBody>
      </p:sp>
      <p:graphicFrame>
        <p:nvGraphicFramePr>
          <p:cNvPr id="5" name="Tijdelijke aanduiding voor inhoud 4"/>
          <p:cNvGraphicFramePr>
            <a:graphicFrameLocks noGrp="1"/>
          </p:cNvGraphicFramePr>
          <p:nvPr>
            <p:ph sz="quarter" idx="13"/>
            <p:extLst>
              <p:ext uri="{D42A27DB-BD31-4B8C-83A1-F6EECF244321}">
                <p14:modId xmlns:p14="http://schemas.microsoft.com/office/powerpoint/2010/main" val="441809613"/>
              </p:ext>
            </p:extLst>
          </p:nvPr>
        </p:nvGraphicFramePr>
        <p:xfrm>
          <a:off x="22761" y="1027906"/>
          <a:ext cx="6073239" cy="429633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Grafiek 8"/>
          <p:cNvGraphicFramePr/>
          <p:nvPr>
            <p:extLst>
              <p:ext uri="{D42A27DB-BD31-4B8C-83A1-F6EECF244321}">
                <p14:modId xmlns:p14="http://schemas.microsoft.com/office/powerpoint/2010/main" val="1209264480"/>
              </p:ext>
            </p:extLst>
          </p:nvPr>
        </p:nvGraphicFramePr>
        <p:xfrm>
          <a:off x="6697420" y="1208340"/>
          <a:ext cx="4891314" cy="393546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23290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Value </a:t>
            </a:r>
            <a:r>
              <a:rPr lang="nl-NL" dirty="0" err="1"/>
              <a:t>creation</a:t>
            </a:r>
            <a:r>
              <a:rPr lang="nl-NL" dirty="0"/>
              <a:t> model </a:t>
            </a:r>
          </a:p>
        </p:txBody>
      </p:sp>
      <p:sp>
        <p:nvSpPr>
          <p:cNvPr id="3" name="Tijdelijke aanduiding voor inhoud 2"/>
          <p:cNvSpPr>
            <a:spLocks noGrp="1"/>
          </p:cNvSpPr>
          <p:nvPr>
            <p:ph sz="quarter" idx="13"/>
          </p:nvPr>
        </p:nvSpPr>
        <p:spPr/>
        <p:txBody>
          <a:bodyPr/>
          <a:lstStyle/>
          <a:p>
            <a:r>
              <a:rPr lang="nl-NL" dirty="0"/>
              <a:t>missie</a:t>
            </a:r>
          </a:p>
          <a:p>
            <a:r>
              <a:rPr lang="nl-NL" dirty="0"/>
              <a:t>ambitie</a:t>
            </a:r>
          </a:p>
          <a:p>
            <a:r>
              <a:rPr lang="nl-NL" dirty="0"/>
              <a:t>positie</a:t>
            </a:r>
          </a:p>
          <a:p>
            <a:r>
              <a:rPr lang="nl-NL" dirty="0"/>
              <a:t>doel</a:t>
            </a:r>
          </a:p>
          <a:p>
            <a:pPr marL="0" indent="0">
              <a:buNone/>
            </a:pPr>
            <a:endParaRPr lang="nl-NL" dirty="0"/>
          </a:p>
        </p:txBody>
      </p:sp>
      <p:graphicFrame>
        <p:nvGraphicFramePr>
          <p:cNvPr id="15" name="Diagram 14"/>
          <p:cNvGraphicFramePr/>
          <p:nvPr>
            <p:extLst>
              <p:ext uri="{D42A27DB-BD31-4B8C-83A1-F6EECF244321}">
                <p14:modId xmlns:p14="http://schemas.microsoft.com/office/powerpoint/2010/main" val="3739374878"/>
              </p:ext>
            </p:extLst>
          </p:nvPr>
        </p:nvGraphicFramePr>
        <p:xfrm>
          <a:off x="6959928" y="1890713"/>
          <a:ext cx="4393872" cy="3795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4170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graphicEl>
                                              <a:dgm id="{161FEB16-5CB0-4E8A-A9FC-37EA8583827A}"/>
                                            </p:graphicEl>
                                          </p:spTgt>
                                        </p:tgtEl>
                                        <p:attrNameLst>
                                          <p:attrName>style.visibility</p:attrName>
                                        </p:attrNameLst>
                                      </p:cBhvr>
                                      <p:to>
                                        <p:strVal val="visible"/>
                                      </p:to>
                                    </p:set>
                                    <p:anim calcmode="lin" valueType="num">
                                      <p:cBhvr additive="base">
                                        <p:cTn id="7" dur="500" fill="hold"/>
                                        <p:tgtEl>
                                          <p:spTgt spid="15">
                                            <p:graphicEl>
                                              <a:dgm id="{161FEB16-5CB0-4E8A-A9FC-37EA8583827A}"/>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graphicEl>
                                              <a:dgm id="{161FEB16-5CB0-4E8A-A9FC-37EA8583827A}"/>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graphicEl>
                                              <a:dgm id="{6EF65384-0B01-41D9-8F9A-7576F9FC6F7E}"/>
                                            </p:graphicEl>
                                          </p:spTgt>
                                        </p:tgtEl>
                                        <p:attrNameLst>
                                          <p:attrName>style.visibility</p:attrName>
                                        </p:attrNameLst>
                                      </p:cBhvr>
                                      <p:to>
                                        <p:strVal val="visible"/>
                                      </p:to>
                                    </p:set>
                                    <p:anim calcmode="lin" valueType="num">
                                      <p:cBhvr additive="base">
                                        <p:cTn id="11" dur="500" fill="hold"/>
                                        <p:tgtEl>
                                          <p:spTgt spid="15">
                                            <p:graphicEl>
                                              <a:dgm id="{6EF65384-0B01-41D9-8F9A-7576F9FC6F7E}"/>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
                                            <p:graphicEl>
                                              <a:dgm id="{6EF65384-0B01-41D9-8F9A-7576F9FC6F7E}"/>
                                            </p:graphic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graphicEl>
                                              <a:dgm id="{143A3E3E-0D76-487C-ADA1-5D65A8F25C60}"/>
                                            </p:graphicEl>
                                          </p:spTgt>
                                        </p:tgtEl>
                                        <p:attrNameLst>
                                          <p:attrName>style.visibility</p:attrName>
                                        </p:attrNameLst>
                                      </p:cBhvr>
                                      <p:to>
                                        <p:strVal val="visible"/>
                                      </p:to>
                                    </p:set>
                                    <p:anim calcmode="lin" valueType="num">
                                      <p:cBhvr additive="base">
                                        <p:cTn id="15" dur="500" fill="hold"/>
                                        <p:tgtEl>
                                          <p:spTgt spid="15">
                                            <p:graphicEl>
                                              <a:dgm id="{143A3E3E-0D76-487C-ADA1-5D65A8F25C60}"/>
                                            </p:graphic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
                                            <p:graphicEl>
                                              <a:dgm id="{143A3E3E-0D76-487C-ADA1-5D65A8F25C60}"/>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FDB248-4FC5-4D26-8683-88AA82E5467F}"/>
              </a:ext>
            </a:extLst>
          </p:cNvPr>
          <p:cNvSpPr>
            <a:spLocks noGrp="1"/>
          </p:cNvSpPr>
          <p:nvPr>
            <p:ph type="title"/>
          </p:nvPr>
        </p:nvSpPr>
        <p:spPr/>
        <p:txBody>
          <a:bodyPr/>
          <a:lstStyle/>
          <a:p>
            <a:r>
              <a:rPr lang="nl-NL" dirty="0"/>
              <a:t>Afscheid </a:t>
            </a:r>
            <a:r>
              <a:rPr lang="nl-NL" dirty="0" err="1"/>
              <a:t>Reiant</a:t>
            </a:r>
            <a:r>
              <a:rPr lang="nl-NL" dirty="0"/>
              <a:t> Mulder</a:t>
            </a:r>
          </a:p>
        </p:txBody>
      </p:sp>
      <p:sp>
        <p:nvSpPr>
          <p:cNvPr id="3" name="Tijdelijke aanduiding voor inhoud 2">
            <a:extLst>
              <a:ext uri="{FF2B5EF4-FFF2-40B4-BE49-F238E27FC236}">
                <a16:creationId xmlns:a16="http://schemas.microsoft.com/office/drawing/2014/main" id="{5FD740CF-FBC7-42B8-9CE3-D29CD754DC7F}"/>
              </a:ext>
            </a:extLst>
          </p:cNvPr>
          <p:cNvSpPr>
            <a:spLocks noGrp="1"/>
          </p:cNvSpPr>
          <p:nvPr>
            <p:ph sz="quarter" idx="13"/>
          </p:nvPr>
        </p:nvSpPr>
        <p:spPr/>
        <p:txBody>
          <a:bodyPr/>
          <a:lstStyle/>
          <a:p>
            <a:r>
              <a:rPr lang="nl-NL" dirty="0"/>
              <a:t> 14 jaar werkzaam geweest </a:t>
            </a:r>
          </a:p>
          <a:p>
            <a:r>
              <a:rPr lang="nl-NL" dirty="0"/>
              <a:t> 24 juli 2018 </a:t>
            </a:r>
          </a:p>
          <a:p>
            <a:r>
              <a:rPr lang="nl-NL" dirty="0"/>
              <a:t> afscheidsdiner </a:t>
            </a:r>
          </a:p>
          <a:p>
            <a:r>
              <a:rPr lang="nl-NL" dirty="0"/>
              <a:t> cadeau </a:t>
            </a:r>
          </a:p>
        </p:txBody>
      </p:sp>
    </p:spTree>
    <p:extLst>
      <p:ext uri="{BB962C8B-B14F-4D97-AF65-F5344CB8AC3E}">
        <p14:creationId xmlns:p14="http://schemas.microsoft.com/office/powerpoint/2010/main" val="937489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67D921-77FD-47D0-ACB7-DD1EAB4F279E}"/>
              </a:ext>
            </a:extLst>
          </p:cNvPr>
          <p:cNvSpPr>
            <a:spLocks noGrp="1"/>
          </p:cNvSpPr>
          <p:nvPr>
            <p:ph type="title"/>
          </p:nvPr>
        </p:nvSpPr>
        <p:spPr/>
        <p:txBody>
          <a:bodyPr/>
          <a:lstStyle/>
          <a:p>
            <a:r>
              <a:rPr lang="nl-NL" dirty="0"/>
              <a:t>Even voorstellen</a:t>
            </a:r>
          </a:p>
        </p:txBody>
      </p:sp>
      <p:sp>
        <p:nvSpPr>
          <p:cNvPr id="3" name="Tijdelijke aanduiding voor inhoud 2">
            <a:extLst>
              <a:ext uri="{FF2B5EF4-FFF2-40B4-BE49-F238E27FC236}">
                <a16:creationId xmlns:a16="http://schemas.microsoft.com/office/drawing/2014/main" id="{00A4D845-F71D-43F3-B4C2-541D4860CB4C}"/>
              </a:ext>
            </a:extLst>
          </p:cNvPr>
          <p:cNvSpPr>
            <a:spLocks noGrp="1"/>
          </p:cNvSpPr>
          <p:nvPr>
            <p:ph sz="quarter" idx="13"/>
          </p:nvPr>
        </p:nvSpPr>
        <p:spPr/>
        <p:txBody>
          <a:bodyPr/>
          <a:lstStyle/>
          <a:p>
            <a:r>
              <a:rPr lang="nl-NL" dirty="0"/>
              <a:t>Dominique Hermans </a:t>
            </a:r>
          </a:p>
          <a:p>
            <a:r>
              <a:rPr lang="nl-NL" dirty="0"/>
              <a:t>werkzaam sinds 2001 </a:t>
            </a:r>
          </a:p>
          <a:p>
            <a:r>
              <a:rPr lang="nl-NL" dirty="0"/>
              <a:t>opvolger </a:t>
            </a:r>
            <a:r>
              <a:rPr lang="nl-NL" dirty="0" err="1"/>
              <a:t>Reiant</a:t>
            </a:r>
            <a:r>
              <a:rPr lang="nl-NL" dirty="0"/>
              <a:t> </a:t>
            </a:r>
          </a:p>
          <a:p>
            <a:r>
              <a:rPr lang="nl-NL" dirty="0"/>
              <a:t>nieuwe directeur  </a:t>
            </a:r>
          </a:p>
          <a:p>
            <a:pPr marL="0" indent="0">
              <a:buNone/>
            </a:pPr>
            <a:endParaRPr lang="nl-NL" dirty="0"/>
          </a:p>
        </p:txBody>
      </p:sp>
      <p:pic>
        <p:nvPicPr>
          <p:cNvPr id="7" name="Afbeelding 6">
            <a:extLst>
              <a:ext uri="{FF2B5EF4-FFF2-40B4-BE49-F238E27FC236}">
                <a16:creationId xmlns:a16="http://schemas.microsoft.com/office/drawing/2014/main" id="{C6E2971F-A422-4A34-B097-924B3E153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5191" y="1890713"/>
            <a:ext cx="4286250" cy="4286250"/>
          </a:xfrm>
          <a:prstGeom prst="rect">
            <a:avLst/>
          </a:prstGeom>
        </p:spPr>
      </p:pic>
    </p:spTree>
    <p:extLst>
      <p:ext uri="{BB962C8B-B14F-4D97-AF65-F5344CB8AC3E}">
        <p14:creationId xmlns:p14="http://schemas.microsoft.com/office/powerpoint/2010/main" val="1063163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58BC26-435D-4E91-AA01-7DD0FB25CF90}"/>
              </a:ext>
            </a:extLst>
          </p:cNvPr>
          <p:cNvSpPr>
            <a:spLocks noGrp="1"/>
          </p:cNvSpPr>
          <p:nvPr>
            <p:ph type="title"/>
          </p:nvPr>
        </p:nvSpPr>
        <p:spPr/>
        <p:txBody>
          <a:bodyPr/>
          <a:lstStyle/>
          <a:p>
            <a:r>
              <a:rPr lang="nl-NL" dirty="0"/>
              <a:t>Financieel kalender </a:t>
            </a:r>
          </a:p>
        </p:txBody>
      </p:sp>
      <p:sp>
        <p:nvSpPr>
          <p:cNvPr id="3" name="Tijdelijke aanduiding voor inhoud 2">
            <a:extLst>
              <a:ext uri="{FF2B5EF4-FFF2-40B4-BE49-F238E27FC236}">
                <a16:creationId xmlns:a16="http://schemas.microsoft.com/office/drawing/2014/main" id="{EBFF1CA0-C25E-4606-A681-F1D316BA3634}"/>
              </a:ext>
            </a:extLst>
          </p:cNvPr>
          <p:cNvSpPr>
            <a:spLocks noGrp="1"/>
          </p:cNvSpPr>
          <p:nvPr>
            <p:ph sz="quarter" idx="13"/>
          </p:nvPr>
        </p:nvSpPr>
        <p:spPr/>
        <p:txBody>
          <a:bodyPr/>
          <a:lstStyle/>
          <a:p>
            <a:r>
              <a:rPr lang="nl-NL" dirty="0"/>
              <a:t>24 april 2018</a:t>
            </a:r>
          </a:p>
          <a:p>
            <a:r>
              <a:rPr lang="nl-NL" dirty="0"/>
              <a:t>24 juli 2018 </a:t>
            </a:r>
          </a:p>
          <a:p>
            <a:r>
              <a:rPr lang="nl-NL" dirty="0"/>
              <a:t>23 oktober 2018 </a:t>
            </a:r>
          </a:p>
          <a:p>
            <a:r>
              <a:rPr lang="nl-NL" dirty="0"/>
              <a:t>12 februari 2019   </a:t>
            </a:r>
          </a:p>
        </p:txBody>
      </p:sp>
    </p:spTree>
    <p:extLst>
      <p:ext uri="{BB962C8B-B14F-4D97-AF65-F5344CB8AC3E}">
        <p14:creationId xmlns:p14="http://schemas.microsoft.com/office/powerpoint/2010/main" val="955478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C867F9-E8DC-4714-9BDA-F7B4FAD8AD01}"/>
              </a:ext>
            </a:extLst>
          </p:cNvPr>
          <p:cNvSpPr>
            <a:spLocks noGrp="1"/>
          </p:cNvSpPr>
          <p:nvPr>
            <p:ph type="title"/>
          </p:nvPr>
        </p:nvSpPr>
        <p:spPr/>
        <p:txBody>
          <a:bodyPr/>
          <a:lstStyle/>
          <a:p>
            <a:r>
              <a:rPr lang="nl-NL" dirty="0"/>
              <a:t>100 banen 100 dagen</a:t>
            </a:r>
          </a:p>
        </p:txBody>
      </p:sp>
      <p:pic>
        <p:nvPicPr>
          <p:cNvPr id="4" name="Onlinemedia 3">
            <a:hlinkClick r:id="" action="ppaction://media"/>
            <a:extLst>
              <a:ext uri="{FF2B5EF4-FFF2-40B4-BE49-F238E27FC236}">
                <a16:creationId xmlns:a16="http://schemas.microsoft.com/office/drawing/2014/main" id="{F933F786-151E-4D4B-87C5-907E2E6370F6}"/>
              </a:ext>
            </a:extLst>
          </p:cNvPr>
          <p:cNvPicPr>
            <a:picLocks noGrp="1" noRot="1" noChangeAspect="1"/>
          </p:cNvPicPr>
          <p:nvPr>
            <p:ph sz="quarter" idx="13"/>
            <a:videoFile r:link="rId1"/>
          </p:nvPr>
        </p:nvPicPr>
        <p:blipFill>
          <a:blip r:embed="rId4"/>
          <a:stretch>
            <a:fillRect/>
          </a:stretch>
        </p:blipFill>
        <p:spPr>
          <a:xfrm>
            <a:off x="2806045" y="1836737"/>
            <a:ext cx="7148311" cy="4020925"/>
          </a:xfrm>
          <a:prstGeom prst="rect">
            <a:avLst/>
          </a:prstGeom>
        </p:spPr>
      </p:pic>
    </p:spTree>
    <p:extLst>
      <p:ext uri="{BB962C8B-B14F-4D97-AF65-F5344CB8AC3E}">
        <p14:creationId xmlns:p14="http://schemas.microsoft.com/office/powerpoint/2010/main" val="511301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9DBF08-01C1-47EF-85C7-B6A306F6DC1E}"/>
              </a:ext>
            </a:extLst>
          </p:cNvPr>
          <p:cNvSpPr>
            <a:spLocks noGrp="1"/>
          </p:cNvSpPr>
          <p:nvPr>
            <p:ph type="title"/>
          </p:nvPr>
        </p:nvSpPr>
        <p:spPr/>
        <p:txBody>
          <a:bodyPr/>
          <a:lstStyle/>
          <a:p>
            <a:r>
              <a:rPr lang="nl-NL" dirty="0"/>
              <a:t>Rondvraag</a:t>
            </a:r>
          </a:p>
        </p:txBody>
      </p:sp>
    </p:spTree>
    <p:extLst>
      <p:ext uri="{BB962C8B-B14F-4D97-AF65-F5344CB8AC3E}">
        <p14:creationId xmlns:p14="http://schemas.microsoft.com/office/powerpoint/2010/main" val="2805709073"/>
      </p:ext>
    </p:extLst>
  </p:cSld>
  <p:clrMapOvr>
    <a:masterClrMapping/>
  </p:clrMapOvr>
</p:sld>
</file>

<file path=ppt/theme/theme1.xml><?xml version="1.0" encoding="utf-8"?>
<a:theme xmlns:a="http://schemas.openxmlformats.org/drawingml/2006/main" name="Randstad">
  <a:themeElements>
    <a:clrScheme name="Randstad">
      <a:dk1>
        <a:sysClr val="windowText" lastClr="000000"/>
      </a:dk1>
      <a:lt1>
        <a:srgbClr val="1857A2"/>
      </a:lt1>
      <a:dk2>
        <a:srgbClr val="0F1941"/>
      </a:dk2>
      <a:lt2>
        <a:srgbClr val="FFFFFF"/>
      </a:lt2>
      <a:accent1>
        <a:srgbClr val="2175D9"/>
      </a:accent1>
      <a:accent2>
        <a:srgbClr val="0F1941"/>
      </a:accent2>
      <a:accent3>
        <a:srgbClr val="FFB511"/>
      </a:accent3>
      <a:accent4>
        <a:srgbClr val="E74536"/>
      </a:accent4>
      <a:accent5>
        <a:srgbClr val="6BA5B4"/>
      </a:accent5>
      <a:accent6>
        <a:srgbClr val="000000"/>
      </a:accent6>
      <a:hlink>
        <a:srgbClr val="0F1941"/>
      </a:hlink>
      <a:folHlink>
        <a:srgbClr val="E74536"/>
      </a:folHlink>
    </a:clrScheme>
    <a:fontScheme name="Randstad">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andstad" id="{1A9A5706-FABB-4CE3-BDE3-170AA48F2CC0}" vid="{12EAB616-32EE-4D27-8DCF-B7C25A5294D3}"/>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Randstad</Template>
  <TotalTime>203</TotalTime>
  <Words>276</Words>
  <Application>Microsoft Office PowerPoint</Application>
  <PresentationFormat>Breedbeeld</PresentationFormat>
  <Paragraphs>57</Paragraphs>
  <Slides>10</Slides>
  <Notes>10</Notes>
  <HiddenSlides>0</HiddenSlides>
  <MMClips>1</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10</vt:i4>
      </vt:variant>
    </vt:vector>
  </HeadingPairs>
  <TitlesOfParts>
    <vt:vector size="13" baseType="lpstr">
      <vt:lpstr>Arial</vt:lpstr>
      <vt:lpstr>Calibri</vt:lpstr>
      <vt:lpstr>Randstad</vt:lpstr>
      <vt:lpstr>Sociaal Jaarverslag 2017 </vt:lpstr>
      <vt:lpstr>Inhoud </vt:lpstr>
      <vt:lpstr>Jaarcijfers  </vt:lpstr>
      <vt:lpstr>Value creation model </vt:lpstr>
      <vt:lpstr>Afscheid Reiant Mulder</vt:lpstr>
      <vt:lpstr>Even voorstellen</vt:lpstr>
      <vt:lpstr>Financieel kalender </vt:lpstr>
      <vt:lpstr>100 banen 100 dagen</vt:lpstr>
      <vt:lpstr>Rondvraag</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Sociaal Jaarverslag 2017</dc:title>
  <dc:creator>Richard Put</dc:creator>
  <cp:lastModifiedBy>HIT is IT</cp:lastModifiedBy>
  <cp:revision>20</cp:revision>
  <cp:lastPrinted>2018-04-25T07:51:46Z</cp:lastPrinted>
  <dcterms:created xsi:type="dcterms:W3CDTF">2018-04-11T11:42:44Z</dcterms:created>
  <dcterms:modified xsi:type="dcterms:W3CDTF">2018-05-10T06:17:16Z</dcterms:modified>
</cp:coreProperties>
</file>