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73" r:id="rId2"/>
    <p:sldId id="274" r:id="rId3"/>
    <p:sldId id="269" r:id="rId4"/>
    <p:sldId id="260" r:id="rId5"/>
    <p:sldId id="272" r:id="rId6"/>
    <p:sldId id="268" r:id="rId7"/>
    <p:sldId id="270" r:id="rId8"/>
    <p:sldId id="261" r:id="rId9"/>
    <p:sldId id="271" r:id="rId10"/>
    <p:sldId id="275" r:id="rId1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182A4B"/>
    <a:srgbClr val="FFE22D"/>
    <a:srgbClr val="737373"/>
    <a:srgbClr val="B1C4E6"/>
    <a:srgbClr val="FBE1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37" autoAdjust="0"/>
    <p:restoredTop sz="94660" autoAdjust="0"/>
  </p:normalViewPr>
  <p:slideViewPr>
    <p:cSldViewPr snapToGrid="0">
      <p:cViewPr varScale="1">
        <p:scale>
          <a:sx n="104" d="100"/>
          <a:sy n="104" d="100"/>
        </p:scale>
        <p:origin x="52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nl-NL" dirty="0">
                <a:solidFill>
                  <a:schemeClr val="bg1"/>
                </a:solidFill>
              </a:rPr>
              <a:t>Omzet in de jaren 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zero calorie</c:v>
                </c:pt>
              </c:strCache>
            </c:strRef>
          </c:tx>
          <c:spPr>
            <a:solidFill>
              <a:srgbClr val="FFFF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Blad1!$A$2:$A$4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Blad1!$B$2:$B$4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1E-47AD-A8C9-F388EEEA35B9}"/>
            </c:ext>
          </c:extLst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sugar free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Blad1!$A$2:$A$4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Blad1!$C$2:$C$4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21E-47AD-A8C9-F388EEEA35B9}"/>
            </c:ext>
          </c:extLst>
        </c:ser>
        <c:ser>
          <c:idx val="2"/>
          <c:order val="2"/>
          <c:tx>
            <c:strRef>
              <c:f>Blad1!$D$1</c:f>
              <c:strCache>
                <c:ptCount val="1"/>
                <c:pt idx="0">
                  <c:v>regular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nl-N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D630-41FA-A613-5584CC3BC9B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Blad1!$A$2:$A$4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Blad1!$D$2:$D$4</c:f>
              <c:numCache>
                <c:formatCode>General</c:formatCode>
                <c:ptCount val="3"/>
                <c:pt idx="0">
                  <c:v>9</c:v>
                </c:pt>
                <c:pt idx="1">
                  <c:v>9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21E-47AD-A8C9-F388EEEA35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14412112"/>
        <c:axId val="946911920"/>
      </c:barChart>
      <c:catAx>
        <c:axId val="1014412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946911920"/>
        <c:crosses val="autoZero"/>
        <c:auto val="1"/>
        <c:lblAlgn val="ctr"/>
        <c:lblOffset val="100"/>
        <c:noMultiLvlLbl val="0"/>
      </c:catAx>
      <c:valAx>
        <c:axId val="946911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1014412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5901B5-5930-4E5E-A2C7-6745F131DD4B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8D105BFE-3425-430F-9069-7562AE6C6195}">
      <dgm:prSet/>
      <dgm:spPr/>
      <dgm:t>
        <a:bodyPr/>
        <a:lstStyle/>
        <a:p>
          <a:r>
            <a:rPr lang="nl-NL" dirty="0"/>
            <a:t>Wie, wat, wanneer?  </a:t>
          </a:r>
        </a:p>
      </dgm:t>
    </dgm:pt>
    <dgm:pt modelId="{96695422-4F66-4FC6-8928-922697A401CE}" type="parTrans" cxnId="{8BC9CDDC-8CE8-4504-B87C-41A23B4399AB}">
      <dgm:prSet/>
      <dgm:spPr/>
      <dgm:t>
        <a:bodyPr/>
        <a:lstStyle/>
        <a:p>
          <a:endParaRPr lang="nl-NL"/>
        </a:p>
      </dgm:t>
    </dgm:pt>
    <dgm:pt modelId="{6CE058D2-E592-4B47-9C66-874649191D73}" type="sibTrans" cxnId="{8BC9CDDC-8CE8-4504-B87C-41A23B4399AB}">
      <dgm:prSet/>
      <dgm:spPr/>
      <dgm:t>
        <a:bodyPr/>
        <a:lstStyle/>
        <a:p>
          <a:endParaRPr lang="nl-NL"/>
        </a:p>
      </dgm:t>
    </dgm:pt>
    <dgm:pt modelId="{68D9C5FD-1E89-4FDB-8856-DAC1270C4C8D}">
      <dgm:prSet/>
      <dgm:spPr/>
      <dgm:t>
        <a:bodyPr/>
        <a:lstStyle/>
        <a:p>
          <a:r>
            <a:rPr lang="nl-NL" dirty="0"/>
            <a:t>Soorten Red bull</a:t>
          </a:r>
        </a:p>
      </dgm:t>
    </dgm:pt>
    <dgm:pt modelId="{B9AA76A1-22B6-4C81-91AD-3543A2021051}" type="parTrans" cxnId="{DFE304FA-9AB1-406E-931A-EF06397880EB}">
      <dgm:prSet/>
      <dgm:spPr/>
      <dgm:t>
        <a:bodyPr/>
        <a:lstStyle/>
        <a:p>
          <a:endParaRPr lang="nl-NL"/>
        </a:p>
      </dgm:t>
    </dgm:pt>
    <dgm:pt modelId="{DC41A2A7-58D2-49F9-82CF-723EB1CC28DD}" type="sibTrans" cxnId="{DFE304FA-9AB1-406E-931A-EF06397880EB}">
      <dgm:prSet/>
      <dgm:spPr/>
      <dgm:t>
        <a:bodyPr/>
        <a:lstStyle/>
        <a:p>
          <a:endParaRPr lang="nl-NL"/>
        </a:p>
      </dgm:t>
    </dgm:pt>
    <dgm:pt modelId="{7A3221A4-FB8C-40AA-8E50-E7179DEBB6BA}">
      <dgm:prSet/>
      <dgm:spPr/>
      <dgm:t>
        <a:bodyPr/>
        <a:lstStyle/>
        <a:p>
          <a:r>
            <a:rPr lang="nl-NL" dirty="0"/>
            <a:t>Hoofdkantoor</a:t>
          </a:r>
          <a:r>
            <a:rPr lang="nl-NL" baseline="0" dirty="0"/>
            <a:t> </a:t>
          </a:r>
          <a:endParaRPr lang="nl-NL" dirty="0"/>
        </a:p>
      </dgm:t>
    </dgm:pt>
    <dgm:pt modelId="{2CB8BE67-B889-4C5F-BBCC-047C0A701DB7}" type="parTrans" cxnId="{1061224F-153D-4012-81E2-6283AC669AD2}">
      <dgm:prSet/>
      <dgm:spPr/>
      <dgm:t>
        <a:bodyPr/>
        <a:lstStyle/>
        <a:p>
          <a:endParaRPr lang="nl-NL"/>
        </a:p>
      </dgm:t>
    </dgm:pt>
    <dgm:pt modelId="{F4094EF4-F535-4DF5-B641-7E025CA7B778}" type="sibTrans" cxnId="{1061224F-153D-4012-81E2-6283AC669AD2}">
      <dgm:prSet/>
      <dgm:spPr/>
      <dgm:t>
        <a:bodyPr/>
        <a:lstStyle/>
        <a:p>
          <a:endParaRPr lang="nl-NL"/>
        </a:p>
      </dgm:t>
    </dgm:pt>
    <dgm:pt modelId="{0040899F-0231-4ACD-B1A9-392C3104161C}">
      <dgm:prSet/>
      <dgm:spPr/>
      <dgm:t>
        <a:bodyPr/>
        <a:lstStyle/>
        <a:p>
          <a:r>
            <a:rPr lang="nl-NL" dirty="0"/>
            <a:t>Mening van anderen </a:t>
          </a:r>
        </a:p>
      </dgm:t>
    </dgm:pt>
    <dgm:pt modelId="{2E171C46-0CD9-436F-BCD7-B64279447E54}" type="parTrans" cxnId="{E3A0F687-CC10-4ECB-BE95-2539C5E6236A}">
      <dgm:prSet/>
      <dgm:spPr/>
      <dgm:t>
        <a:bodyPr/>
        <a:lstStyle/>
        <a:p>
          <a:endParaRPr lang="nl-NL"/>
        </a:p>
      </dgm:t>
    </dgm:pt>
    <dgm:pt modelId="{47642388-8F13-499C-B6E4-00F3D64D987E}" type="sibTrans" cxnId="{E3A0F687-CC10-4ECB-BE95-2539C5E6236A}">
      <dgm:prSet/>
      <dgm:spPr/>
      <dgm:t>
        <a:bodyPr/>
        <a:lstStyle/>
        <a:p>
          <a:endParaRPr lang="nl-NL"/>
        </a:p>
      </dgm:t>
    </dgm:pt>
    <dgm:pt modelId="{965053DE-77C6-4967-8C5D-40BA6DE808F1}">
      <dgm:prSet/>
      <dgm:spPr/>
      <dgm:t>
        <a:bodyPr/>
        <a:lstStyle/>
        <a:p>
          <a:r>
            <a:rPr lang="nl-NL" dirty="0"/>
            <a:t>Red bull reclame</a:t>
          </a:r>
        </a:p>
      </dgm:t>
    </dgm:pt>
    <dgm:pt modelId="{7FB62737-4168-4409-8E4A-7BA0B3E61C50}" type="parTrans" cxnId="{0A47944F-C2E8-4B3F-B7B3-BF11C201BC03}">
      <dgm:prSet/>
      <dgm:spPr/>
      <dgm:t>
        <a:bodyPr/>
        <a:lstStyle/>
        <a:p>
          <a:endParaRPr lang="nl-NL"/>
        </a:p>
      </dgm:t>
    </dgm:pt>
    <dgm:pt modelId="{246AA4F4-3BCB-4040-9F77-30F398F8B598}" type="sibTrans" cxnId="{0A47944F-C2E8-4B3F-B7B3-BF11C201BC03}">
      <dgm:prSet/>
      <dgm:spPr/>
      <dgm:t>
        <a:bodyPr/>
        <a:lstStyle/>
        <a:p>
          <a:endParaRPr lang="nl-NL"/>
        </a:p>
      </dgm:t>
    </dgm:pt>
    <dgm:pt modelId="{6433B2D8-8EF7-4262-AD9C-FBC3DB134902}">
      <dgm:prSet/>
      <dgm:spPr/>
      <dgm:t>
        <a:bodyPr/>
        <a:lstStyle/>
        <a:p>
          <a:r>
            <a:rPr lang="nl-NL" dirty="0"/>
            <a:t>Max Verstappen</a:t>
          </a:r>
        </a:p>
      </dgm:t>
    </dgm:pt>
    <dgm:pt modelId="{ECC3C463-FEE0-41ED-9284-01481705DFB1}" type="parTrans" cxnId="{B0BDACEE-B333-4CCD-A800-0FBEEEC73108}">
      <dgm:prSet/>
      <dgm:spPr/>
      <dgm:t>
        <a:bodyPr/>
        <a:lstStyle/>
        <a:p>
          <a:endParaRPr lang="nl-NL"/>
        </a:p>
      </dgm:t>
    </dgm:pt>
    <dgm:pt modelId="{72A10001-14D2-4FB3-9175-312FEC1D156B}" type="sibTrans" cxnId="{B0BDACEE-B333-4CCD-A800-0FBEEEC73108}">
      <dgm:prSet/>
      <dgm:spPr/>
      <dgm:t>
        <a:bodyPr/>
        <a:lstStyle/>
        <a:p>
          <a:endParaRPr lang="nl-NL"/>
        </a:p>
      </dgm:t>
    </dgm:pt>
    <dgm:pt modelId="{FF1AF87A-E517-456D-B5B5-26B36DEE24CF}">
      <dgm:prSet/>
      <dgm:spPr/>
      <dgm:t>
        <a:bodyPr/>
        <a:lstStyle/>
        <a:p>
          <a:r>
            <a:rPr lang="nl-NL" dirty="0"/>
            <a:t>Aantal verkochte blikjes </a:t>
          </a:r>
        </a:p>
      </dgm:t>
    </dgm:pt>
    <dgm:pt modelId="{ED950E1D-B6F0-4544-8FAA-3805FF7B8962}" type="parTrans" cxnId="{02F025D6-9C76-4DCC-BB8D-50785F013AD7}">
      <dgm:prSet/>
      <dgm:spPr/>
      <dgm:t>
        <a:bodyPr/>
        <a:lstStyle/>
        <a:p>
          <a:endParaRPr lang="nl-NL"/>
        </a:p>
      </dgm:t>
    </dgm:pt>
    <dgm:pt modelId="{AFB2F147-A7BC-4B87-9781-55765824E4FF}" type="sibTrans" cxnId="{02F025D6-9C76-4DCC-BB8D-50785F013AD7}">
      <dgm:prSet/>
      <dgm:spPr/>
      <dgm:t>
        <a:bodyPr/>
        <a:lstStyle/>
        <a:p>
          <a:endParaRPr lang="nl-NL"/>
        </a:p>
      </dgm:t>
    </dgm:pt>
    <dgm:pt modelId="{819F155A-ED7F-4631-8228-0FD19F3B9CE7}">
      <dgm:prSet/>
      <dgm:spPr/>
      <dgm:t>
        <a:bodyPr/>
        <a:lstStyle/>
        <a:p>
          <a:r>
            <a:rPr lang="nl-NL"/>
            <a:t>Hoe werkt het</a:t>
          </a:r>
        </a:p>
      </dgm:t>
    </dgm:pt>
    <dgm:pt modelId="{E6B0633E-788D-4190-B293-209E98EA3854}" type="parTrans" cxnId="{10168CFD-4E2D-44EE-A62F-943DC6088150}">
      <dgm:prSet/>
      <dgm:spPr/>
      <dgm:t>
        <a:bodyPr/>
        <a:lstStyle/>
        <a:p>
          <a:endParaRPr lang="nl-NL"/>
        </a:p>
      </dgm:t>
    </dgm:pt>
    <dgm:pt modelId="{C296F15B-8F17-4342-A5FE-C61829A42D50}" type="sibTrans" cxnId="{10168CFD-4E2D-44EE-A62F-943DC6088150}">
      <dgm:prSet/>
      <dgm:spPr/>
      <dgm:t>
        <a:bodyPr/>
        <a:lstStyle/>
        <a:p>
          <a:endParaRPr lang="nl-NL"/>
        </a:p>
      </dgm:t>
    </dgm:pt>
    <dgm:pt modelId="{642148AC-F6E5-43FC-8241-4DDF3ACB5013}" type="pres">
      <dgm:prSet presAssocID="{9F5901B5-5930-4E5E-A2C7-6745F131DD4B}" presName="linearFlow" presStyleCnt="0">
        <dgm:presLayoutVars>
          <dgm:dir/>
          <dgm:resizeHandles val="exact"/>
        </dgm:presLayoutVars>
      </dgm:prSet>
      <dgm:spPr/>
    </dgm:pt>
    <dgm:pt modelId="{78D5A92E-1EEA-457F-B744-DD554915F535}" type="pres">
      <dgm:prSet presAssocID="{8D105BFE-3425-430F-9069-7562AE6C6195}" presName="composite" presStyleCnt="0"/>
      <dgm:spPr/>
    </dgm:pt>
    <dgm:pt modelId="{59E9F96C-672E-42A4-8984-0C88EE07705D}" type="pres">
      <dgm:prSet presAssocID="{8D105BFE-3425-430F-9069-7562AE6C6195}" presName="imgShp" presStyleLbl="fgImgPlace1" presStyleIdx="0" presStyleCnt="8"/>
      <dgm:spPr/>
    </dgm:pt>
    <dgm:pt modelId="{E574E9F7-CF1E-4556-87F6-290651C783F3}" type="pres">
      <dgm:prSet presAssocID="{8D105BFE-3425-430F-9069-7562AE6C6195}" presName="txShp" presStyleLbl="node1" presStyleIdx="0" presStyleCnt="8" custLinFactNeighborX="-556" custLinFactNeighborY="-2545">
        <dgm:presLayoutVars>
          <dgm:bulletEnabled val="1"/>
        </dgm:presLayoutVars>
      </dgm:prSet>
      <dgm:spPr/>
    </dgm:pt>
    <dgm:pt modelId="{3C1B52AF-7A9E-44BC-B245-52C564FC5302}" type="pres">
      <dgm:prSet presAssocID="{6CE058D2-E592-4B47-9C66-874649191D73}" presName="spacing" presStyleCnt="0"/>
      <dgm:spPr/>
    </dgm:pt>
    <dgm:pt modelId="{CF0A2AF2-015D-4BB7-B084-84FDF0DC0CC0}" type="pres">
      <dgm:prSet presAssocID="{68D9C5FD-1E89-4FDB-8856-DAC1270C4C8D}" presName="composite" presStyleCnt="0"/>
      <dgm:spPr/>
    </dgm:pt>
    <dgm:pt modelId="{6EC29ABF-E5A6-4B0D-BD82-4E5485819EC2}" type="pres">
      <dgm:prSet presAssocID="{68D9C5FD-1E89-4FDB-8856-DAC1270C4C8D}" presName="imgShp" presStyleLbl="fgImgPlace1" presStyleIdx="1" presStyleCnt="8"/>
      <dgm:spPr/>
    </dgm:pt>
    <dgm:pt modelId="{BEA7D6E8-A4CC-4AEE-99E8-150F74FE50A4}" type="pres">
      <dgm:prSet presAssocID="{68D9C5FD-1E89-4FDB-8856-DAC1270C4C8D}" presName="txShp" presStyleLbl="node1" presStyleIdx="1" presStyleCnt="8">
        <dgm:presLayoutVars>
          <dgm:bulletEnabled val="1"/>
        </dgm:presLayoutVars>
      </dgm:prSet>
      <dgm:spPr/>
    </dgm:pt>
    <dgm:pt modelId="{A0D0DBCA-C851-40B2-A66D-BB7A9954FB02}" type="pres">
      <dgm:prSet presAssocID="{DC41A2A7-58D2-49F9-82CF-723EB1CC28DD}" presName="spacing" presStyleCnt="0"/>
      <dgm:spPr/>
    </dgm:pt>
    <dgm:pt modelId="{8177EB18-1B23-4DAC-BAA6-CFAE7CA29FEE}" type="pres">
      <dgm:prSet presAssocID="{7A3221A4-FB8C-40AA-8E50-E7179DEBB6BA}" presName="composite" presStyleCnt="0"/>
      <dgm:spPr/>
    </dgm:pt>
    <dgm:pt modelId="{2E9B5DA9-C3BA-44D8-8D14-7EAB85DAB3C6}" type="pres">
      <dgm:prSet presAssocID="{7A3221A4-FB8C-40AA-8E50-E7179DEBB6BA}" presName="imgShp" presStyleLbl="fgImgPlace1" presStyleIdx="2" presStyleCnt="8"/>
      <dgm:spPr/>
    </dgm:pt>
    <dgm:pt modelId="{E417649A-5C15-411B-881C-E68780C1F563}" type="pres">
      <dgm:prSet presAssocID="{7A3221A4-FB8C-40AA-8E50-E7179DEBB6BA}" presName="txShp" presStyleLbl="node1" presStyleIdx="2" presStyleCnt="8">
        <dgm:presLayoutVars>
          <dgm:bulletEnabled val="1"/>
        </dgm:presLayoutVars>
      </dgm:prSet>
      <dgm:spPr/>
    </dgm:pt>
    <dgm:pt modelId="{4232F91C-FA27-4559-9296-505771600A0C}" type="pres">
      <dgm:prSet presAssocID="{F4094EF4-F535-4DF5-B641-7E025CA7B778}" presName="spacing" presStyleCnt="0"/>
      <dgm:spPr/>
    </dgm:pt>
    <dgm:pt modelId="{2BA2F61D-E7FA-45FD-AC32-32AB38DC2273}" type="pres">
      <dgm:prSet presAssocID="{6433B2D8-8EF7-4262-AD9C-FBC3DB134902}" presName="composite" presStyleCnt="0"/>
      <dgm:spPr/>
    </dgm:pt>
    <dgm:pt modelId="{85069125-53F0-4779-A75A-55B780FE4024}" type="pres">
      <dgm:prSet presAssocID="{6433B2D8-8EF7-4262-AD9C-FBC3DB134902}" presName="imgShp" presStyleLbl="fgImgPlace1" presStyleIdx="3" presStyleCnt="8"/>
      <dgm:spPr/>
    </dgm:pt>
    <dgm:pt modelId="{0D15D305-57A3-40F0-9A45-6F414DE15A7E}" type="pres">
      <dgm:prSet presAssocID="{6433B2D8-8EF7-4262-AD9C-FBC3DB134902}" presName="txShp" presStyleLbl="node1" presStyleIdx="3" presStyleCnt="8">
        <dgm:presLayoutVars>
          <dgm:bulletEnabled val="1"/>
        </dgm:presLayoutVars>
      </dgm:prSet>
      <dgm:spPr/>
    </dgm:pt>
    <dgm:pt modelId="{8F4100E3-1587-4B7F-A3B1-C5E1E9F75279}" type="pres">
      <dgm:prSet presAssocID="{72A10001-14D2-4FB3-9175-312FEC1D156B}" presName="spacing" presStyleCnt="0"/>
      <dgm:spPr/>
    </dgm:pt>
    <dgm:pt modelId="{ADBB3355-A9FF-44CE-8511-57411674D03A}" type="pres">
      <dgm:prSet presAssocID="{819F155A-ED7F-4631-8228-0FD19F3B9CE7}" presName="composite" presStyleCnt="0"/>
      <dgm:spPr/>
    </dgm:pt>
    <dgm:pt modelId="{622B1D6A-DD6F-4A64-845A-70AF60D4FDF5}" type="pres">
      <dgm:prSet presAssocID="{819F155A-ED7F-4631-8228-0FD19F3B9CE7}" presName="imgShp" presStyleLbl="fgImgPlace1" presStyleIdx="4" presStyleCnt="8"/>
      <dgm:spPr/>
    </dgm:pt>
    <dgm:pt modelId="{8A000DCB-5EEE-40C9-88C7-CBAA5585D784}" type="pres">
      <dgm:prSet presAssocID="{819F155A-ED7F-4631-8228-0FD19F3B9CE7}" presName="txShp" presStyleLbl="node1" presStyleIdx="4" presStyleCnt="8">
        <dgm:presLayoutVars>
          <dgm:bulletEnabled val="1"/>
        </dgm:presLayoutVars>
      </dgm:prSet>
      <dgm:spPr/>
    </dgm:pt>
    <dgm:pt modelId="{38DC8D40-0E60-4A87-BC4A-7156A531902B}" type="pres">
      <dgm:prSet presAssocID="{C296F15B-8F17-4342-A5FE-C61829A42D50}" presName="spacing" presStyleCnt="0"/>
      <dgm:spPr/>
    </dgm:pt>
    <dgm:pt modelId="{EA0980F3-BF6B-4385-A39A-70EDFC8E4E97}" type="pres">
      <dgm:prSet presAssocID="{FF1AF87A-E517-456D-B5B5-26B36DEE24CF}" presName="composite" presStyleCnt="0"/>
      <dgm:spPr/>
    </dgm:pt>
    <dgm:pt modelId="{80CA561E-E160-46C6-AA64-E644AA7A160B}" type="pres">
      <dgm:prSet presAssocID="{FF1AF87A-E517-456D-B5B5-26B36DEE24CF}" presName="imgShp" presStyleLbl="fgImgPlace1" presStyleIdx="5" presStyleCnt="8"/>
      <dgm:spPr/>
    </dgm:pt>
    <dgm:pt modelId="{9EF97B0C-EFAF-4093-983C-2C76F4AF1D81}" type="pres">
      <dgm:prSet presAssocID="{FF1AF87A-E517-456D-B5B5-26B36DEE24CF}" presName="txShp" presStyleLbl="node1" presStyleIdx="5" presStyleCnt="8">
        <dgm:presLayoutVars>
          <dgm:bulletEnabled val="1"/>
        </dgm:presLayoutVars>
      </dgm:prSet>
      <dgm:spPr/>
    </dgm:pt>
    <dgm:pt modelId="{6DCD0CCB-049D-4F0A-A678-9D52764E1AE1}" type="pres">
      <dgm:prSet presAssocID="{AFB2F147-A7BC-4B87-9781-55765824E4FF}" presName="spacing" presStyleCnt="0"/>
      <dgm:spPr/>
    </dgm:pt>
    <dgm:pt modelId="{9FAA0F59-8696-4EDC-972D-AAF0C6204485}" type="pres">
      <dgm:prSet presAssocID="{0040899F-0231-4ACD-B1A9-392C3104161C}" presName="composite" presStyleCnt="0"/>
      <dgm:spPr/>
    </dgm:pt>
    <dgm:pt modelId="{7E5E932C-4BDC-410D-9A8F-B300ACF56425}" type="pres">
      <dgm:prSet presAssocID="{0040899F-0231-4ACD-B1A9-392C3104161C}" presName="imgShp" presStyleLbl="fgImgPlace1" presStyleIdx="6" presStyleCnt="8"/>
      <dgm:spPr/>
    </dgm:pt>
    <dgm:pt modelId="{80504DB7-7F19-400C-BB7D-9E2A0064E5A7}" type="pres">
      <dgm:prSet presAssocID="{0040899F-0231-4ACD-B1A9-392C3104161C}" presName="txShp" presStyleLbl="node1" presStyleIdx="6" presStyleCnt="8">
        <dgm:presLayoutVars>
          <dgm:bulletEnabled val="1"/>
        </dgm:presLayoutVars>
      </dgm:prSet>
      <dgm:spPr/>
    </dgm:pt>
    <dgm:pt modelId="{DEE7673B-8598-4168-85E0-A1A1481C2C31}" type="pres">
      <dgm:prSet presAssocID="{47642388-8F13-499C-B6E4-00F3D64D987E}" presName="spacing" presStyleCnt="0"/>
      <dgm:spPr/>
    </dgm:pt>
    <dgm:pt modelId="{774E682D-3652-476B-8725-1040F7422C9D}" type="pres">
      <dgm:prSet presAssocID="{965053DE-77C6-4967-8C5D-40BA6DE808F1}" presName="composite" presStyleCnt="0"/>
      <dgm:spPr/>
    </dgm:pt>
    <dgm:pt modelId="{FDCBE15D-C909-43BB-B9A3-08117882294D}" type="pres">
      <dgm:prSet presAssocID="{965053DE-77C6-4967-8C5D-40BA6DE808F1}" presName="imgShp" presStyleLbl="fgImgPlace1" presStyleIdx="7" presStyleCnt="8"/>
      <dgm:spPr/>
    </dgm:pt>
    <dgm:pt modelId="{90969BFF-6AE2-4281-8E30-68D25F9341C8}" type="pres">
      <dgm:prSet presAssocID="{965053DE-77C6-4967-8C5D-40BA6DE808F1}" presName="txShp" presStyleLbl="node1" presStyleIdx="7" presStyleCnt="8">
        <dgm:presLayoutVars>
          <dgm:bulletEnabled val="1"/>
        </dgm:presLayoutVars>
      </dgm:prSet>
      <dgm:spPr/>
    </dgm:pt>
  </dgm:ptLst>
  <dgm:cxnLst>
    <dgm:cxn modelId="{302BA940-1ECE-48A1-92FD-9626570E9CCC}" type="presOf" srcId="{8D105BFE-3425-430F-9069-7562AE6C6195}" destId="{E574E9F7-CF1E-4556-87F6-290651C783F3}" srcOrd="0" destOrd="0" presId="urn:microsoft.com/office/officeart/2005/8/layout/vList3"/>
    <dgm:cxn modelId="{1F0A4944-D9CE-4198-9E97-432DA7EEA6E7}" type="presOf" srcId="{6433B2D8-8EF7-4262-AD9C-FBC3DB134902}" destId="{0D15D305-57A3-40F0-9A45-6F414DE15A7E}" srcOrd="0" destOrd="0" presId="urn:microsoft.com/office/officeart/2005/8/layout/vList3"/>
    <dgm:cxn modelId="{3828C265-C2E7-4BAD-B059-DFB242B574C2}" type="presOf" srcId="{9F5901B5-5930-4E5E-A2C7-6745F131DD4B}" destId="{642148AC-F6E5-43FC-8241-4DDF3ACB5013}" srcOrd="0" destOrd="0" presId="urn:microsoft.com/office/officeart/2005/8/layout/vList3"/>
    <dgm:cxn modelId="{B47FF76E-659F-4B77-98E7-D9A8A05474EA}" type="presOf" srcId="{0040899F-0231-4ACD-B1A9-392C3104161C}" destId="{80504DB7-7F19-400C-BB7D-9E2A0064E5A7}" srcOrd="0" destOrd="0" presId="urn:microsoft.com/office/officeart/2005/8/layout/vList3"/>
    <dgm:cxn modelId="{1061224F-153D-4012-81E2-6283AC669AD2}" srcId="{9F5901B5-5930-4E5E-A2C7-6745F131DD4B}" destId="{7A3221A4-FB8C-40AA-8E50-E7179DEBB6BA}" srcOrd="2" destOrd="0" parTransId="{2CB8BE67-B889-4C5F-BBCC-047C0A701DB7}" sibTransId="{F4094EF4-F535-4DF5-B641-7E025CA7B778}"/>
    <dgm:cxn modelId="{0A47944F-C2E8-4B3F-B7B3-BF11C201BC03}" srcId="{9F5901B5-5930-4E5E-A2C7-6745F131DD4B}" destId="{965053DE-77C6-4967-8C5D-40BA6DE808F1}" srcOrd="7" destOrd="0" parTransId="{7FB62737-4168-4409-8E4A-7BA0B3E61C50}" sibTransId="{246AA4F4-3BCB-4040-9F77-30F398F8B598}"/>
    <dgm:cxn modelId="{E3A0F687-CC10-4ECB-BE95-2539C5E6236A}" srcId="{9F5901B5-5930-4E5E-A2C7-6745F131DD4B}" destId="{0040899F-0231-4ACD-B1A9-392C3104161C}" srcOrd="6" destOrd="0" parTransId="{2E171C46-0CD9-436F-BCD7-B64279447E54}" sibTransId="{47642388-8F13-499C-B6E4-00F3D64D987E}"/>
    <dgm:cxn modelId="{DCD1ED95-D303-4492-95B9-E62A6B981E9B}" type="presOf" srcId="{965053DE-77C6-4967-8C5D-40BA6DE808F1}" destId="{90969BFF-6AE2-4281-8E30-68D25F9341C8}" srcOrd="0" destOrd="0" presId="urn:microsoft.com/office/officeart/2005/8/layout/vList3"/>
    <dgm:cxn modelId="{5B6D8398-A373-403B-B3DE-EB6363A92204}" type="presOf" srcId="{7A3221A4-FB8C-40AA-8E50-E7179DEBB6BA}" destId="{E417649A-5C15-411B-881C-E68780C1F563}" srcOrd="0" destOrd="0" presId="urn:microsoft.com/office/officeart/2005/8/layout/vList3"/>
    <dgm:cxn modelId="{3AB44CA5-6CEA-4A08-B2F4-AF575E09282F}" type="presOf" srcId="{819F155A-ED7F-4631-8228-0FD19F3B9CE7}" destId="{8A000DCB-5EEE-40C9-88C7-CBAA5585D784}" srcOrd="0" destOrd="0" presId="urn:microsoft.com/office/officeart/2005/8/layout/vList3"/>
    <dgm:cxn modelId="{E455C4C8-0DA5-42C0-B0DE-8699803DEDE7}" type="presOf" srcId="{68D9C5FD-1E89-4FDB-8856-DAC1270C4C8D}" destId="{BEA7D6E8-A4CC-4AEE-99E8-150F74FE50A4}" srcOrd="0" destOrd="0" presId="urn:microsoft.com/office/officeart/2005/8/layout/vList3"/>
    <dgm:cxn modelId="{02F025D6-9C76-4DCC-BB8D-50785F013AD7}" srcId="{9F5901B5-5930-4E5E-A2C7-6745F131DD4B}" destId="{FF1AF87A-E517-456D-B5B5-26B36DEE24CF}" srcOrd="5" destOrd="0" parTransId="{ED950E1D-B6F0-4544-8FAA-3805FF7B8962}" sibTransId="{AFB2F147-A7BC-4B87-9781-55765824E4FF}"/>
    <dgm:cxn modelId="{8BC9CDDC-8CE8-4504-B87C-41A23B4399AB}" srcId="{9F5901B5-5930-4E5E-A2C7-6745F131DD4B}" destId="{8D105BFE-3425-430F-9069-7562AE6C6195}" srcOrd="0" destOrd="0" parTransId="{96695422-4F66-4FC6-8928-922697A401CE}" sibTransId="{6CE058D2-E592-4B47-9C66-874649191D73}"/>
    <dgm:cxn modelId="{B0BDACEE-B333-4CCD-A800-0FBEEEC73108}" srcId="{9F5901B5-5930-4E5E-A2C7-6745F131DD4B}" destId="{6433B2D8-8EF7-4262-AD9C-FBC3DB134902}" srcOrd="3" destOrd="0" parTransId="{ECC3C463-FEE0-41ED-9284-01481705DFB1}" sibTransId="{72A10001-14D2-4FB3-9175-312FEC1D156B}"/>
    <dgm:cxn modelId="{0C6E9AF1-E976-44BA-9551-BA0241086CAC}" type="presOf" srcId="{FF1AF87A-E517-456D-B5B5-26B36DEE24CF}" destId="{9EF97B0C-EFAF-4093-983C-2C76F4AF1D81}" srcOrd="0" destOrd="0" presId="urn:microsoft.com/office/officeart/2005/8/layout/vList3"/>
    <dgm:cxn modelId="{DFE304FA-9AB1-406E-931A-EF06397880EB}" srcId="{9F5901B5-5930-4E5E-A2C7-6745F131DD4B}" destId="{68D9C5FD-1E89-4FDB-8856-DAC1270C4C8D}" srcOrd="1" destOrd="0" parTransId="{B9AA76A1-22B6-4C81-91AD-3543A2021051}" sibTransId="{DC41A2A7-58D2-49F9-82CF-723EB1CC28DD}"/>
    <dgm:cxn modelId="{10168CFD-4E2D-44EE-A62F-943DC6088150}" srcId="{9F5901B5-5930-4E5E-A2C7-6745F131DD4B}" destId="{819F155A-ED7F-4631-8228-0FD19F3B9CE7}" srcOrd="4" destOrd="0" parTransId="{E6B0633E-788D-4190-B293-209E98EA3854}" sibTransId="{C296F15B-8F17-4342-A5FE-C61829A42D50}"/>
    <dgm:cxn modelId="{959BA078-95AD-4AFF-9498-9401201F1D2E}" type="presParOf" srcId="{642148AC-F6E5-43FC-8241-4DDF3ACB5013}" destId="{78D5A92E-1EEA-457F-B744-DD554915F535}" srcOrd="0" destOrd="0" presId="urn:microsoft.com/office/officeart/2005/8/layout/vList3"/>
    <dgm:cxn modelId="{43D13028-00DC-4ADC-8680-7AE38EC63818}" type="presParOf" srcId="{78D5A92E-1EEA-457F-B744-DD554915F535}" destId="{59E9F96C-672E-42A4-8984-0C88EE07705D}" srcOrd="0" destOrd="0" presId="urn:microsoft.com/office/officeart/2005/8/layout/vList3"/>
    <dgm:cxn modelId="{37962690-3060-427C-AB90-58F9F7B35015}" type="presParOf" srcId="{78D5A92E-1EEA-457F-B744-DD554915F535}" destId="{E574E9F7-CF1E-4556-87F6-290651C783F3}" srcOrd="1" destOrd="0" presId="urn:microsoft.com/office/officeart/2005/8/layout/vList3"/>
    <dgm:cxn modelId="{BAD0F747-4857-412E-ADF4-AB2B247AB3FE}" type="presParOf" srcId="{642148AC-F6E5-43FC-8241-4DDF3ACB5013}" destId="{3C1B52AF-7A9E-44BC-B245-52C564FC5302}" srcOrd="1" destOrd="0" presId="urn:microsoft.com/office/officeart/2005/8/layout/vList3"/>
    <dgm:cxn modelId="{29E03856-1E0A-49B0-AE0A-F7BE75C3FEEE}" type="presParOf" srcId="{642148AC-F6E5-43FC-8241-4DDF3ACB5013}" destId="{CF0A2AF2-015D-4BB7-B084-84FDF0DC0CC0}" srcOrd="2" destOrd="0" presId="urn:microsoft.com/office/officeart/2005/8/layout/vList3"/>
    <dgm:cxn modelId="{59FC2182-BECC-4A92-8EF1-F98078EB674B}" type="presParOf" srcId="{CF0A2AF2-015D-4BB7-B084-84FDF0DC0CC0}" destId="{6EC29ABF-E5A6-4B0D-BD82-4E5485819EC2}" srcOrd="0" destOrd="0" presId="urn:microsoft.com/office/officeart/2005/8/layout/vList3"/>
    <dgm:cxn modelId="{F96A014C-9F6A-4FE6-983B-5F5A3558BEFC}" type="presParOf" srcId="{CF0A2AF2-015D-4BB7-B084-84FDF0DC0CC0}" destId="{BEA7D6E8-A4CC-4AEE-99E8-150F74FE50A4}" srcOrd="1" destOrd="0" presId="urn:microsoft.com/office/officeart/2005/8/layout/vList3"/>
    <dgm:cxn modelId="{F623089A-5A50-4390-AC66-314A83D2E48C}" type="presParOf" srcId="{642148AC-F6E5-43FC-8241-4DDF3ACB5013}" destId="{A0D0DBCA-C851-40B2-A66D-BB7A9954FB02}" srcOrd="3" destOrd="0" presId="urn:microsoft.com/office/officeart/2005/8/layout/vList3"/>
    <dgm:cxn modelId="{87C63412-EF52-42E5-92BC-6BAE68EED93C}" type="presParOf" srcId="{642148AC-F6E5-43FC-8241-4DDF3ACB5013}" destId="{8177EB18-1B23-4DAC-BAA6-CFAE7CA29FEE}" srcOrd="4" destOrd="0" presId="urn:microsoft.com/office/officeart/2005/8/layout/vList3"/>
    <dgm:cxn modelId="{DCB7101B-C579-46E1-925D-6BEF96A26291}" type="presParOf" srcId="{8177EB18-1B23-4DAC-BAA6-CFAE7CA29FEE}" destId="{2E9B5DA9-C3BA-44D8-8D14-7EAB85DAB3C6}" srcOrd="0" destOrd="0" presId="urn:microsoft.com/office/officeart/2005/8/layout/vList3"/>
    <dgm:cxn modelId="{7C92533C-F5F8-4FEC-9CEF-46709F53075C}" type="presParOf" srcId="{8177EB18-1B23-4DAC-BAA6-CFAE7CA29FEE}" destId="{E417649A-5C15-411B-881C-E68780C1F563}" srcOrd="1" destOrd="0" presId="urn:microsoft.com/office/officeart/2005/8/layout/vList3"/>
    <dgm:cxn modelId="{91D9D6BC-FB90-4502-864A-7691DD82712A}" type="presParOf" srcId="{642148AC-F6E5-43FC-8241-4DDF3ACB5013}" destId="{4232F91C-FA27-4559-9296-505771600A0C}" srcOrd="5" destOrd="0" presId="urn:microsoft.com/office/officeart/2005/8/layout/vList3"/>
    <dgm:cxn modelId="{00766F45-A1FB-49BE-B028-5C157D81BB8B}" type="presParOf" srcId="{642148AC-F6E5-43FC-8241-4DDF3ACB5013}" destId="{2BA2F61D-E7FA-45FD-AC32-32AB38DC2273}" srcOrd="6" destOrd="0" presId="urn:microsoft.com/office/officeart/2005/8/layout/vList3"/>
    <dgm:cxn modelId="{54B933C3-3423-4F13-A8CE-CB3754460096}" type="presParOf" srcId="{2BA2F61D-E7FA-45FD-AC32-32AB38DC2273}" destId="{85069125-53F0-4779-A75A-55B780FE4024}" srcOrd="0" destOrd="0" presId="urn:microsoft.com/office/officeart/2005/8/layout/vList3"/>
    <dgm:cxn modelId="{0523F996-3224-4C96-86D0-6AF8DCD74528}" type="presParOf" srcId="{2BA2F61D-E7FA-45FD-AC32-32AB38DC2273}" destId="{0D15D305-57A3-40F0-9A45-6F414DE15A7E}" srcOrd="1" destOrd="0" presId="urn:microsoft.com/office/officeart/2005/8/layout/vList3"/>
    <dgm:cxn modelId="{8C2D78BE-712C-4735-8423-93D98A803D7D}" type="presParOf" srcId="{642148AC-F6E5-43FC-8241-4DDF3ACB5013}" destId="{8F4100E3-1587-4B7F-A3B1-C5E1E9F75279}" srcOrd="7" destOrd="0" presId="urn:microsoft.com/office/officeart/2005/8/layout/vList3"/>
    <dgm:cxn modelId="{82A5B7BE-9240-4131-A046-E047F8A90B3E}" type="presParOf" srcId="{642148AC-F6E5-43FC-8241-4DDF3ACB5013}" destId="{ADBB3355-A9FF-44CE-8511-57411674D03A}" srcOrd="8" destOrd="0" presId="urn:microsoft.com/office/officeart/2005/8/layout/vList3"/>
    <dgm:cxn modelId="{041073D2-D2BC-4DA6-B590-E0274EF053D7}" type="presParOf" srcId="{ADBB3355-A9FF-44CE-8511-57411674D03A}" destId="{622B1D6A-DD6F-4A64-845A-70AF60D4FDF5}" srcOrd="0" destOrd="0" presId="urn:microsoft.com/office/officeart/2005/8/layout/vList3"/>
    <dgm:cxn modelId="{F09FC57D-8D9C-4522-B3A4-37ECD4449F70}" type="presParOf" srcId="{ADBB3355-A9FF-44CE-8511-57411674D03A}" destId="{8A000DCB-5EEE-40C9-88C7-CBAA5585D784}" srcOrd="1" destOrd="0" presId="urn:microsoft.com/office/officeart/2005/8/layout/vList3"/>
    <dgm:cxn modelId="{2963B6EA-7DB9-44DD-B8BD-F1C841D08917}" type="presParOf" srcId="{642148AC-F6E5-43FC-8241-4DDF3ACB5013}" destId="{38DC8D40-0E60-4A87-BC4A-7156A531902B}" srcOrd="9" destOrd="0" presId="urn:microsoft.com/office/officeart/2005/8/layout/vList3"/>
    <dgm:cxn modelId="{15EAA61A-ED2A-429B-9027-32578DF42223}" type="presParOf" srcId="{642148AC-F6E5-43FC-8241-4DDF3ACB5013}" destId="{EA0980F3-BF6B-4385-A39A-70EDFC8E4E97}" srcOrd="10" destOrd="0" presId="urn:microsoft.com/office/officeart/2005/8/layout/vList3"/>
    <dgm:cxn modelId="{81883ED3-95AE-44E2-AD40-B45DA7EC67B0}" type="presParOf" srcId="{EA0980F3-BF6B-4385-A39A-70EDFC8E4E97}" destId="{80CA561E-E160-46C6-AA64-E644AA7A160B}" srcOrd="0" destOrd="0" presId="urn:microsoft.com/office/officeart/2005/8/layout/vList3"/>
    <dgm:cxn modelId="{83B851E5-2B67-47C7-A3D3-402C88676481}" type="presParOf" srcId="{EA0980F3-BF6B-4385-A39A-70EDFC8E4E97}" destId="{9EF97B0C-EFAF-4093-983C-2C76F4AF1D81}" srcOrd="1" destOrd="0" presId="urn:microsoft.com/office/officeart/2005/8/layout/vList3"/>
    <dgm:cxn modelId="{3AABAF3C-4B1C-4862-A62F-C0E6B3F9670B}" type="presParOf" srcId="{642148AC-F6E5-43FC-8241-4DDF3ACB5013}" destId="{6DCD0CCB-049D-4F0A-A678-9D52764E1AE1}" srcOrd="11" destOrd="0" presId="urn:microsoft.com/office/officeart/2005/8/layout/vList3"/>
    <dgm:cxn modelId="{9881C78A-0C43-42E6-95BF-0A7D275E79FE}" type="presParOf" srcId="{642148AC-F6E5-43FC-8241-4DDF3ACB5013}" destId="{9FAA0F59-8696-4EDC-972D-AAF0C6204485}" srcOrd="12" destOrd="0" presId="urn:microsoft.com/office/officeart/2005/8/layout/vList3"/>
    <dgm:cxn modelId="{385521F6-0A38-4325-988A-22EA9C58E64C}" type="presParOf" srcId="{9FAA0F59-8696-4EDC-972D-AAF0C6204485}" destId="{7E5E932C-4BDC-410D-9A8F-B300ACF56425}" srcOrd="0" destOrd="0" presId="urn:microsoft.com/office/officeart/2005/8/layout/vList3"/>
    <dgm:cxn modelId="{FE5907AA-DBAA-41AC-8AEB-12202FA5B53F}" type="presParOf" srcId="{9FAA0F59-8696-4EDC-972D-AAF0C6204485}" destId="{80504DB7-7F19-400C-BB7D-9E2A0064E5A7}" srcOrd="1" destOrd="0" presId="urn:microsoft.com/office/officeart/2005/8/layout/vList3"/>
    <dgm:cxn modelId="{1752C03B-462D-475E-B9EB-B637C7BBA295}" type="presParOf" srcId="{642148AC-F6E5-43FC-8241-4DDF3ACB5013}" destId="{DEE7673B-8598-4168-85E0-A1A1481C2C31}" srcOrd="13" destOrd="0" presId="urn:microsoft.com/office/officeart/2005/8/layout/vList3"/>
    <dgm:cxn modelId="{7B7E7062-F20C-4A3A-98E3-03D782A38625}" type="presParOf" srcId="{642148AC-F6E5-43FC-8241-4DDF3ACB5013}" destId="{774E682D-3652-476B-8725-1040F7422C9D}" srcOrd="14" destOrd="0" presId="urn:microsoft.com/office/officeart/2005/8/layout/vList3"/>
    <dgm:cxn modelId="{8205F978-B768-4F4E-A035-5497DE416F1C}" type="presParOf" srcId="{774E682D-3652-476B-8725-1040F7422C9D}" destId="{FDCBE15D-C909-43BB-B9A3-08117882294D}" srcOrd="0" destOrd="0" presId="urn:microsoft.com/office/officeart/2005/8/layout/vList3"/>
    <dgm:cxn modelId="{116B6ADC-EC17-4C79-A0DE-40DEF5676133}" type="presParOf" srcId="{774E682D-3652-476B-8725-1040F7422C9D}" destId="{90969BFF-6AE2-4281-8E30-68D25F9341C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74E9F7-CF1E-4556-87F6-290651C783F3}">
      <dsp:nvSpPr>
        <dsp:cNvPr id="0" name=""/>
        <dsp:cNvSpPr/>
      </dsp:nvSpPr>
      <dsp:spPr>
        <a:xfrm rot="10800000">
          <a:off x="1830202" y="0"/>
          <a:ext cx="6992874" cy="43088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006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/>
            <a:t>Wie, wat, wanneer?  </a:t>
          </a:r>
        </a:p>
      </dsp:txBody>
      <dsp:txXfrm rot="10800000">
        <a:off x="1937922" y="0"/>
        <a:ext cx="6885154" cy="430880"/>
      </dsp:txXfrm>
    </dsp:sp>
    <dsp:sp modelId="{59E9F96C-672E-42A4-8984-0C88EE07705D}">
      <dsp:nvSpPr>
        <dsp:cNvPr id="0" name=""/>
        <dsp:cNvSpPr/>
      </dsp:nvSpPr>
      <dsp:spPr>
        <a:xfrm>
          <a:off x="1653642" y="1973"/>
          <a:ext cx="430880" cy="43088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A7D6E8-A4CC-4AEE-99E8-150F74FE50A4}">
      <dsp:nvSpPr>
        <dsp:cNvPr id="0" name=""/>
        <dsp:cNvSpPr/>
      </dsp:nvSpPr>
      <dsp:spPr>
        <a:xfrm rot="10800000">
          <a:off x="1869083" y="561475"/>
          <a:ext cx="6992874" cy="43088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006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/>
            <a:t>Soorten Red bull</a:t>
          </a:r>
        </a:p>
      </dsp:txBody>
      <dsp:txXfrm rot="10800000">
        <a:off x="1976803" y="561475"/>
        <a:ext cx="6885154" cy="430880"/>
      </dsp:txXfrm>
    </dsp:sp>
    <dsp:sp modelId="{6EC29ABF-E5A6-4B0D-BD82-4E5485819EC2}">
      <dsp:nvSpPr>
        <dsp:cNvPr id="0" name=""/>
        <dsp:cNvSpPr/>
      </dsp:nvSpPr>
      <dsp:spPr>
        <a:xfrm>
          <a:off x="1653642" y="561475"/>
          <a:ext cx="430880" cy="43088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17649A-5C15-411B-881C-E68780C1F563}">
      <dsp:nvSpPr>
        <dsp:cNvPr id="0" name=""/>
        <dsp:cNvSpPr/>
      </dsp:nvSpPr>
      <dsp:spPr>
        <a:xfrm rot="10800000">
          <a:off x="1869083" y="1120976"/>
          <a:ext cx="6992874" cy="43088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006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/>
            <a:t>Hoofdkantoor</a:t>
          </a:r>
          <a:r>
            <a:rPr lang="nl-NL" sz="2000" kern="1200" baseline="0" dirty="0"/>
            <a:t> </a:t>
          </a:r>
          <a:endParaRPr lang="nl-NL" sz="2000" kern="1200" dirty="0"/>
        </a:p>
      </dsp:txBody>
      <dsp:txXfrm rot="10800000">
        <a:off x="1976803" y="1120976"/>
        <a:ext cx="6885154" cy="430880"/>
      </dsp:txXfrm>
    </dsp:sp>
    <dsp:sp modelId="{2E9B5DA9-C3BA-44D8-8D14-7EAB85DAB3C6}">
      <dsp:nvSpPr>
        <dsp:cNvPr id="0" name=""/>
        <dsp:cNvSpPr/>
      </dsp:nvSpPr>
      <dsp:spPr>
        <a:xfrm>
          <a:off x="1653642" y="1120976"/>
          <a:ext cx="430880" cy="43088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15D305-57A3-40F0-9A45-6F414DE15A7E}">
      <dsp:nvSpPr>
        <dsp:cNvPr id="0" name=""/>
        <dsp:cNvSpPr/>
      </dsp:nvSpPr>
      <dsp:spPr>
        <a:xfrm rot="10800000">
          <a:off x="1869083" y="1680477"/>
          <a:ext cx="6992874" cy="43088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006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/>
            <a:t>Max Verstappen</a:t>
          </a:r>
        </a:p>
      </dsp:txBody>
      <dsp:txXfrm rot="10800000">
        <a:off x="1976803" y="1680477"/>
        <a:ext cx="6885154" cy="430880"/>
      </dsp:txXfrm>
    </dsp:sp>
    <dsp:sp modelId="{85069125-53F0-4779-A75A-55B780FE4024}">
      <dsp:nvSpPr>
        <dsp:cNvPr id="0" name=""/>
        <dsp:cNvSpPr/>
      </dsp:nvSpPr>
      <dsp:spPr>
        <a:xfrm>
          <a:off x="1653642" y="1680477"/>
          <a:ext cx="430880" cy="43088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000DCB-5EEE-40C9-88C7-CBAA5585D784}">
      <dsp:nvSpPr>
        <dsp:cNvPr id="0" name=""/>
        <dsp:cNvSpPr/>
      </dsp:nvSpPr>
      <dsp:spPr>
        <a:xfrm rot="10800000">
          <a:off x="1869083" y="2239978"/>
          <a:ext cx="6992874" cy="43088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006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/>
            <a:t>Hoe werkt het</a:t>
          </a:r>
        </a:p>
      </dsp:txBody>
      <dsp:txXfrm rot="10800000">
        <a:off x="1976803" y="2239978"/>
        <a:ext cx="6885154" cy="430880"/>
      </dsp:txXfrm>
    </dsp:sp>
    <dsp:sp modelId="{622B1D6A-DD6F-4A64-845A-70AF60D4FDF5}">
      <dsp:nvSpPr>
        <dsp:cNvPr id="0" name=""/>
        <dsp:cNvSpPr/>
      </dsp:nvSpPr>
      <dsp:spPr>
        <a:xfrm>
          <a:off x="1653642" y="2239978"/>
          <a:ext cx="430880" cy="43088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F97B0C-EFAF-4093-983C-2C76F4AF1D81}">
      <dsp:nvSpPr>
        <dsp:cNvPr id="0" name=""/>
        <dsp:cNvSpPr/>
      </dsp:nvSpPr>
      <dsp:spPr>
        <a:xfrm rot="10800000">
          <a:off x="1869083" y="2799480"/>
          <a:ext cx="6992874" cy="43088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006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/>
            <a:t>Aantal verkochte blikjes </a:t>
          </a:r>
        </a:p>
      </dsp:txBody>
      <dsp:txXfrm rot="10800000">
        <a:off x="1976803" y="2799480"/>
        <a:ext cx="6885154" cy="430880"/>
      </dsp:txXfrm>
    </dsp:sp>
    <dsp:sp modelId="{80CA561E-E160-46C6-AA64-E644AA7A160B}">
      <dsp:nvSpPr>
        <dsp:cNvPr id="0" name=""/>
        <dsp:cNvSpPr/>
      </dsp:nvSpPr>
      <dsp:spPr>
        <a:xfrm>
          <a:off x="1653642" y="2799480"/>
          <a:ext cx="430880" cy="43088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504DB7-7F19-400C-BB7D-9E2A0064E5A7}">
      <dsp:nvSpPr>
        <dsp:cNvPr id="0" name=""/>
        <dsp:cNvSpPr/>
      </dsp:nvSpPr>
      <dsp:spPr>
        <a:xfrm rot="10800000">
          <a:off x="1869083" y="3358981"/>
          <a:ext cx="6992874" cy="43088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006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/>
            <a:t>Mening van anderen </a:t>
          </a:r>
        </a:p>
      </dsp:txBody>
      <dsp:txXfrm rot="10800000">
        <a:off x="1976803" y="3358981"/>
        <a:ext cx="6885154" cy="430880"/>
      </dsp:txXfrm>
    </dsp:sp>
    <dsp:sp modelId="{7E5E932C-4BDC-410D-9A8F-B300ACF56425}">
      <dsp:nvSpPr>
        <dsp:cNvPr id="0" name=""/>
        <dsp:cNvSpPr/>
      </dsp:nvSpPr>
      <dsp:spPr>
        <a:xfrm>
          <a:off x="1653642" y="3358981"/>
          <a:ext cx="430880" cy="43088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969BFF-6AE2-4281-8E30-68D25F9341C8}">
      <dsp:nvSpPr>
        <dsp:cNvPr id="0" name=""/>
        <dsp:cNvSpPr/>
      </dsp:nvSpPr>
      <dsp:spPr>
        <a:xfrm rot="10800000">
          <a:off x="1869083" y="3918482"/>
          <a:ext cx="6992874" cy="43088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006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/>
            <a:t>Red bull reclame</a:t>
          </a:r>
        </a:p>
      </dsp:txBody>
      <dsp:txXfrm rot="10800000">
        <a:off x="1976803" y="3918482"/>
        <a:ext cx="6885154" cy="430880"/>
      </dsp:txXfrm>
    </dsp:sp>
    <dsp:sp modelId="{FDCBE15D-C909-43BB-B9A3-08117882294D}">
      <dsp:nvSpPr>
        <dsp:cNvPr id="0" name=""/>
        <dsp:cNvSpPr/>
      </dsp:nvSpPr>
      <dsp:spPr>
        <a:xfrm>
          <a:off x="1653642" y="3918482"/>
          <a:ext cx="430880" cy="43088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E00A37-1E72-42D6-B4BA-B9FBA508F94D}" type="datetimeFigureOut">
              <a:rPr lang="nl-NL" smtClean="0"/>
              <a:t>27-5-2019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EB0AB3-7349-41B0-A431-14ECF15356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776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nl.wikipedia.org/wiki/Dietrich_Mateschitz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nl-NL" dirty="0"/>
              <a:t>Thaise ondernemer Chaloe Yoovidhya &amp; </a:t>
            </a:r>
            <a:r>
              <a:rPr lang="nl-NL" u="none" dirty="0">
                <a:solidFill>
                  <a:schemeClr val="tx1"/>
                </a:solidFill>
                <a:hlinkClick r:id="rId3"/>
              </a:rPr>
              <a:t>Dietrich </a:t>
            </a:r>
            <a:r>
              <a:rPr lang="nl-NL" u="none" dirty="0" err="1">
                <a:solidFill>
                  <a:schemeClr val="tx1"/>
                </a:solidFill>
                <a:hlinkClick r:id="rId3"/>
              </a:rPr>
              <a:t>Mateschitz</a:t>
            </a:r>
            <a:endParaRPr lang="nl-NL" u="none" dirty="0">
              <a:solidFill>
                <a:schemeClr val="tx1"/>
              </a:solidFill>
            </a:endParaRPr>
          </a:p>
          <a:p>
            <a:pPr marL="171450" indent="-171450">
              <a:buFontTx/>
              <a:buChar char="-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B0AB3-7349-41B0-A431-14ECF153569B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77325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Max Verstappen heeft een positieve impact op Red bull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B0AB3-7349-41B0-A431-14ECF153569B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52320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873D40B8-ECC4-442C-8168-B5269FD3885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4226154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titelstijl van het model te bewerken</a:t>
            </a:r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F76D0B0F-CE0A-4993-91EE-E2207EAD0781}"/>
              </a:ext>
            </a:extLst>
          </p:cNvPr>
          <p:cNvSpPr/>
          <p:nvPr userDrawn="1"/>
        </p:nvSpPr>
        <p:spPr>
          <a:xfrm>
            <a:off x="4830058" y="1164481"/>
            <a:ext cx="2787763" cy="2787763"/>
          </a:xfrm>
          <a:prstGeom prst="ellipse">
            <a:avLst/>
          </a:prstGeom>
          <a:solidFill>
            <a:schemeClr val="accent3"/>
          </a:solidFill>
          <a:ln w="76200">
            <a:noFill/>
          </a:ln>
          <a:scene3d>
            <a:camera prst="orthographicFront"/>
            <a:lightRig rig="threePt" dir="t"/>
          </a:scene3d>
          <a:sp3d>
            <a:bevelT w="984250" h="609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562368E-ECCE-483A-9FFF-1D226A2F587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028" b="60093" l="5159" r="50267">
                        <a14:foregroundMark x1="47877" y1="49228" x2="47153" y2="48352"/>
                        <a14:foregroundMark x1="50267" y1="48095" x2="49512" y2="475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144" r="48002" b="33928"/>
          <a:stretch/>
        </p:blipFill>
        <p:spPr bwMode="auto">
          <a:xfrm flipH="1">
            <a:off x="6096000" y="1113568"/>
            <a:ext cx="4522750" cy="312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90EAFE08-35B3-43DE-B4B5-BBC8348EAD50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028" b="60093" l="5159" r="50267">
                        <a14:foregroundMark x1="47877" y1="49228" x2="47153" y2="48352"/>
                        <a14:foregroundMark x1="50267" y1="48095" x2="49512" y2="475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144" r="48002" b="33928"/>
          <a:stretch/>
        </p:blipFill>
        <p:spPr bwMode="auto">
          <a:xfrm>
            <a:off x="1714446" y="1113568"/>
            <a:ext cx="4522750" cy="312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6EE97504-FB86-4077-B260-E1E4CB9C8A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12000" y1="62000" x2="12000" y2="62000"/>
                        <a14:foregroundMark x1="31667" y1="67333" x2="31667" y2="67333"/>
                        <a14:foregroundMark x1="46333" y1="65333" x2="46333" y2="65333"/>
                        <a14:foregroundMark x1="63667" y1="68333" x2="63667" y2="68333"/>
                        <a14:foregroundMark x1="77333" y1="68333" x2="77333" y2="68333"/>
                        <a14:foregroundMark x1="87667" y1="70333" x2="87667" y2="70333"/>
                        <a14:foregroundMark x1="81333" y1="70333" x2="81333" y2="70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4812" r="4980" b="18401"/>
          <a:stretch/>
        </p:blipFill>
        <p:spPr>
          <a:xfrm>
            <a:off x="3606803" y="4483511"/>
            <a:ext cx="5108161" cy="1445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050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48E810-69BE-4AD5-8E30-28A14B9F3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86E7CD16-9235-4698-AFD7-1B80C01C26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E2D130D-4429-4117-AC84-47B5421182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6B21478-4DA3-40B6-AEA6-2BCBC3CB6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7A1E-E5ED-4B9D-AD93-319EAC6B944F}" type="datetime1">
              <a:rPr lang="nl-NL" smtClean="0"/>
              <a:t>27-5-2019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B602888-CFC4-45E7-A389-149DC0957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CE7CC45-2218-4399-8810-EE3E77056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5392E-FE2C-4DDD-8265-64E1D3AADE5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7883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60226F-B8E0-41B9-BA13-6BDF226FE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155CE43-7825-428E-A1B7-CBEF4B5B4A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63E8FE3-9F70-4234-9921-117B63906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58453-E51A-42B2-87AE-15B6BCEE53D3}" type="datetime1">
              <a:rPr lang="nl-NL" smtClean="0"/>
              <a:t>27-5-2019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9CF0833-A731-4CFC-B0B7-A7D6F2D28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F95B9E0-E20B-4C4C-A64E-64DC3BA13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5392E-FE2C-4DDD-8265-64E1D3AADE5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260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086E09-65B7-4979-B85B-260C23C4F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6ED05F09-67E9-44A3-A286-E26F6A7BC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19F43-C1D9-429A-AA3C-2BB6238F2D35}" type="datetime1">
              <a:rPr lang="nl-NL" smtClean="0"/>
              <a:t>27-5-2019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0014227-C8D5-4D23-AB77-C1F576F25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F2D4F85-A88B-4466-A92F-FA17F4FDB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5392E-FE2C-4DDD-8265-64E1D3AADE5F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9FB7719D-6098-49E1-8808-7759BCD92F4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4281" y="1992087"/>
            <a:ext cx="1800000" cy="3960000"/>
          </a:xfrm>
        </p:spPr>
        <p:txBody>
          <a:bodyPr/>
          <a:lstStyle/>
          <a:p>
            <a:endParaRPr lang="nl-NL"/>
          </a:p>
        </p:txBody>
      </p:sp>
      <p:sp>
        <p:nvSpPr>
          <p:cNvPr id="9" name="Tijdelijke aanduiding voor afbeelding 7">
            <a:extLst>
              <a:ext uri="{FF2B5EF4-FFF2-40B4-BE49-F238E27FC236}">
                <a16:creationId xmlns:a16="http://schemas.microsoft.com/office/drawing/2014/main" id="{1CEDD49C-9120-4AFB-B313-7AC63F3E5B3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822996" y="1992087"/>
            <a:ext cx="1800000" cy="3960000"/>
          </a:xfrm>
        </p:spPr>
        <p:txBody>
          <a:bodyPr/>
          <a:lstStyle/>
          <a:p>
            <a:endParaRPr lang="nl-NL"/>
          </a:p>
        </p:txBody>
      </p:sp>
      <p:sp>
        <p:nvSpPr>
          <p:cNvPr id="10" name="Tijdelijke aanduiding voor afbeelding 7">
            <a:extLst>
              <a:ext uri="{FF2B5EF4-FFF2-40B4-BE49-F238E27FC236}">
                <a16:creationId xmlns:a16="http://schemas.microsoft.com/office/drawing/2014/main" id="{00877081-8B7F-4932-BC2D-998E7A7DF21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101711" y="1992087"/>
            <a:ext cx="1800000" cy="3960000"/>
          </a:xfrm>
        </p:spPr>
        <p:txBody>
          <a:bodyPr/>
          <a:lstStyle/>
          <a:p>
            <a:endParaRPr lang="nl-NL"/>
          </a:p>
        </p:txBody>
      </p:sp>
      <p:sp>
        <p:nvSpPr>
          <p:cNvPr id="11" name="Tijdelijke aanduiding voor afbeelding 7">
            <a:extLst>
              <a:ext uri="{FF2B5EF4-FFF2-40B4-BE49-F238E27FC236}">
                <a16:creationId xmlns:a16="http://schemas.microsoft.com/office/drawing/2014/main" id="{001949F7-7FAA-4A53-A534-D8C4A5C4CD2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80426" y="2094951"/>
            <a:ext cx="1800000" cy="3960000"/>
          </a:xfrm>
        </p:spPr>
        <p:txBody>
          <a:bodyPr/>
          <a:lstStyle/>
          <a:p>
            <a:endParaRPr lang="nl-NL"/>
          </a:p>
        </p:txBody>
      </p:sp>
      <p:sp>
        <p:nvSpPr>
          <p:cNvPr id="12" name="Tijdelijke aanduiding voor afbeelding 7">
            <a:extLst>
              <a:ext uri="{FF2B5EF4-FFF2-40B4-BE49-F238E27FC236}">
                <a16:creationId xmlns:a16="http://schemas.microsoft.com/office/drawing/2014/main" id="{8E9BFC47-F8E3-4CA6-A3E4-1B50A719E39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659139" y="2043519"/>
            <a:ext cx="1800000" cy="3960000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7950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68D09B-8E23-4374-8772-93F3B1BB0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3D50891-B732-4780-96FA-20A63E913E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3DF4019-F0F9-44D0-8F99-BF1023890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F8658-BAB1-4DA2-8E47-A32A8BDCCF9E}" type="datetime1">
              <a:rPr lang="nl-NL" smtClean="0"/>
              <a:t>27-5-2019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56FF8DD-F543-4A29-851F-5A09DE7B2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3D35271-61F9-4487-997C-AF263E320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5392E-FE2C-4DDD-8265-64E1D3AADE5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02188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EBEF87-2194-4FDD-8E9E-6B7D02B74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DC9B925-F95A-4B81-97D5-8220506E54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8919EB6-F85D-4115-8EE4-991EBE0FF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09214DE-7233-4174-8119-E4D563040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EEEBB-53E4-4C37-92ED-2DC9C30190C0}" type="datetime1">
              <a:rPr lang="nl-NL" smtClean="0"/>
              <a:t>27-5-2019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98037EC-013F-4829-B83B-97E98C7F8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24A3A78-18FB-46AB-8CAC-50CCA31DB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5392E-FE2C-4DDD-8265-64E1D3AADE5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8387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24FC07-12B5-40F5-A8AF-DEEA570B2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DB25EB4-75F6-4389-9066-FFFE87BA23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DF3AB44-51F9-4B5E-8CAE-558FD73E77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E123865E-BA81-458F-9FB6-2D04AEDC48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A9AF1332-F9D9-4A75-9E82-59C1615CFB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2E936F6F-7C1F-4558-AFC0-A2E3A8168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708BD-6B29-400F-A295-6C3594A30CFF}" type="datetime1">
              <a:rPr lang="nl-NL" smtClean="0"/>
              <a:t>27-5-2019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5DADA444-D2EE-43AB-96AD-D4EFD491A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05415EC3-E71E-48C0-A280-46731C6E3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5392E-FE2C-4DDD-8265-64E1D3AADE5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7161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FA9D4F-9FB9-46AB-B078-554AEDAE4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63A65B8-40A0-4642-A0E0-EF552F491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4AC9-C139-4240-A9BD-3DBE770F5DB3}" type="datetime1">
              <a:rPr lang="nl-NL" smtClean="0"/>
              <a:t>27-5-2019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A62B2C9B-D77F-40CE-B823-AEB79DBA6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FD71815-F688-4B79-9CD0-46AD8E8E3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5392E-FE2C-4DDD-8265-64E1D3AADE5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39911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0E99C44C-B25A-49FE-B150-F4FC90311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F59EA-8B06-4801-9125-07A9B622D109}" type="datetime1">
              <a:rPr lang="nl-NL" smtClean="0"/>
              <a:t>27-5-2019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D38C3053-979D-484C-95AB-591FFE122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28E33E2-1991-4FE8-B474-A4E8FEE1C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5392E-FE2C-4DDD-8265-64E1D3AADE5F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E064C6E3-AD1D-4CDF-9D05-F8F5D406B62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73849" y="2252667"/>
            <a:ext cx="3600000" cy="3240000"/>
          </a:xfrm>
        </p:spPr>
        <p:txBody>
          <a:bodyPr/>
          <a:lstStyle/>
          <a:p>
            <a:endParaRPr lang="nl-NL"/>
          </a:p>
        </p:txBody>
      </p:sp>
      <p:sp>
        <p:nvSpPr>
          <p:cNvPr id="9" name="Tijdelijke aanduiding voor afbeelding 7">
            <a:extLst>
              <a:ext uri="{FF2B5EF4-FFF2-40B4-BE49-F238E27FC236}">
                <a16:creationId xmlns:a16="http://schemas.microsoft.com/office/drawing/2014/main" id="{3B707E2F-3C77-4757-94BA-B0BEA109A47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32228" y="2252667"/>
            <a:ext cx="3600000" cy="3240000"/>
          </a:xfrm>
        </p:spPr>
        <p:txBody>
          <a:bodyPr/>
          <a:lstStyle/>
          <a:p>
            <a:endParaRPr lang="nl-NL"/>
          </a:p>
        </p:txBody>
      </p:sp>
      <p:sp>
        <p:nvSpPr>
          <p:cNvPr id="10" name="Tijdelijke aanduiding voor afbeelding 7">
            <a:extLst>
              <a:ext uri="{FF2B5EF4-FFF2-40B4-BE49-F238E27FC236}">
                <a16:creationId xmlns:a16="http://schemas.microsoft.com/office/drawing/2014/main" id="{591062F6-A251-4363-9D60-52603D3797D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53039" y="2252667"/>
            <a:ext cx="3600000" cy="3240000"/>
          </a:xfrm>
        </p:spPr>
        <p:txBody>
          <a:bodyPr/>
          <a:lstStyle/>
          <a:p>
            <a:endParaRPr lang="nl-NL"/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DF06D38D-BBBF-47A5-834A-B73604E6A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182891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0C05BB-17FE-41CC-92E6-5B4B2AA9F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9839E01-DEF9-466D-8811-90F9D3AC2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6506E9D-9ADA-4F35-B280-173268483B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0371E4A-1120-4793-A242-CC9FB5B67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7F9D4-6E84-4E73-B495-947723C8AB4B}" type="datetime1">
              <a:rPr lang="nl-NL" smtClean="0"/>
              <a:t>27-5-2019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B44E464-AB33-4AB5-92BC-3D1BAEB2E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D7F45B2-4F17-4A47-9045-73D563FF6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5392E-FE2C-4DDD-8265-64E1D3AADE5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423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82A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E8556CB-D294-4DDD-8F5E-94ED922883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9068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FD7EC8-0FFC-40D5-89D0-46DE367806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93419F43-C1D9-429A-AA3C-2BB6238F2D35}" type="datetime1">
              <a:rPr lang="nl-NL" smtClean="0"/>
              <a:pPr/>
              <a:t>27-5-2019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20DE05E-DC31-4EA2-B6FB-0F13BFC5F8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25B5440-05A0-4CF8-9BBC-2585E7B180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E565392E-FE2C-4DDD-8265-64E1D3AADE5F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FB8C6E2F-9518-4305-A5E1-57BDA6A46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AC732448-E14D-4127-913C-4E9398E4B053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683" y="120197"/>
            <a:ext cx="1747317" cy="990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576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82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SzPct val="70000"/>
        <a:buFontTx/>
        <a:buBlip>
          <a:blip r:embed="rId13"/>
        </a:buBlip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SzPct val="70000"/>
        <a:buFontTx/>
        <a:buBlip>
          <a:blip r:embed="rId13"/>
        </a:buBlip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0000"/>
        <a:buFontTx/>
        <a:buBlip>
          <a:blip r:embed="rId13"/>
        </a:buBlip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SzPct val="70000"/>
        <a:buFontTx/>
        <a:buBlip>
          <a:blip r:embed="rId13"/>
        </a:buBlip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SzPct val="70000"/>
        <a:buFontTx/>
        <a:buBlip>
          <a:blip r:embed="rId13"/>
        </a:buBlip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pfvq2Gf6UE8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5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3901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5D9BA0-FB3B-4C63-A30F-A31275005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Red bull reclame</a:t>
            </a:r>
          </a:p>
        </p:txBody>
      </p:sp>
      <p:pic>
        <p:nvPicPr>
          <p:cNvPr id="4" name="Onlinemedia 3">
            <a:hlinkClick r:id="" action="ppaction://media"/>
            <a:extLst>
              <a:ext uri="{FF2B5EF4-FFF2-40B4-BE49-F238E27FC236}">
                <a16:creationId xmlns:a16="http://schemas.microsoft.com/office/drawing/2014/main" id="{9726A600-15E0-4E99-8B82-B96B30540547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369733" y="2350030"/>
            <a:ext cx="5215467" cy="39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388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C45499-601C-477B-AA07-542581734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Inhoud</a:t>
            </a:r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:a16="http://schemas.microsoft.com/office/drawing/2014/main" id="{B027AFC7-A168-4D6C-A7BF-5606A827B7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6177711"/>
              </p:ext>
            </p:extLst>
          </p:nvPr>
        </p:nvGraphicFramePr>
        <p:xfrm>
          <a:off x="838200" y="1690688"/>
          <a:ext cx="10515600" cy="4351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27535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CDCFA8DA-82D9-463E-B1BE-AEE56B6EE9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5425" y1="18035" x2="52297" y2="222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11824">
            <a:off x="1378635" y="518599"/>
            <a:ext cx="11179052" cy="745270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1E97BC6-3F09-4C8E-9E7C-F3F1FA83F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Wie, wat &amp; wanneer?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05AC517-A02E-4DA8-A905-081B763811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/>
              <a:t> Wie is de man achter Red Bull?</a:t>
            </a:r>
          </a:p>
          <a:p>
            <a:r>
              <a:rPr lang="nl-NL"/>
              <a:t> Wat was het doel van deze mannen?</a:t>
            </a:r>
          </a:p>
          <a:p>
            <a:r>
              <a:rPr lang="nl-NL"/>
              <a:t> Red Bull geeft je vleugels? Wat wordt hiermee bedoeld?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5565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BA4EF789-508D-46E9-8139-D10830D1CE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586" b="70703" l="35703" r="57891">
                        <a14:foregroundMark x1="45078" y1="28613" x2="47344" y2="25879"/>
                        <a14:foregroundMark x1="47344" y1="25879" x2="49688" y2="25586"/>
                        <a14:foregroundMark x1="49688" y1="25586" x2="50078" y2="25586"/>
                      </a14:backgroundRemoval>
                    </a14:imgEffect>
                  </a14:imgLayer>
                </a14:imgProps>
              </a:ext>
            </a:extLst>
          </a:blip>
          <a:srcRect l="33013" t="22999" r="39333" b="23951"/>
          <a:stretch/>
        </p:blipFill>
        <p:spPr>
          <a:xfrm>
            <a:off x="2887566" y="1713009"/>
            <a:ext cx="2766907" cy="4246268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A76D27AF-FF0A-402B-A363-68AC03456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Red bull soorten</a:t>
            </a:r>
          </a:p>
        </p:txBody>
      </p:sp>
      <p:pic>
        <p:nvPicPr>
          <p:cNvPr id="6" name="licht blauw">
            <a:extLst>
              <a:ext uri="{FF2B5EF4-FFF2-40B4-BE49-F238E27FC236}">
                <a16:creationId xmlns:a16="http://schemas.microsoft.com/office/drawing/2014/main" id="{61E3A95E-EA1D-4167-9F39-86F3D1414C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870" b="61389" l="40000" r="47396">
                        <a14:foregroundMark x1="41458" y1="30093" x2="44375" y2="28426"/>
                        <a14:foregroundMark x1="44375" y1="28426" x2="45938" y2="33333"/>
                        <a14:foregroundMark x1="46615" y1="31852" x2="44271" y2="48148"/>
                        <a14:foregroundMark x1="44271" y1="48148" x2="42656" y2="49167"/>
                        <a14:foregroundMark x1="46771" y1="41296" x2="46771" y2="47315"/>
                        <a14:foregroundMark x1="40677" y1="44167" x2="40781" y2="55741"/>
                        <a14:foregroundMark x1="40781" y1="60463" x2="44740" y2="61574"/>
                        <a14:foregroundMark x1="45000" y1="40463" x2="44531" y2="46296"/>
                        <a14:foregroundMark x1="46771" y1="40000" x2="47031" y2="43333"/>
                        <a14:foregroundMark x1="40521" y1="28889" x2="45938" y2="28519"/>
                        <a14:foregroundMark x1="40521" y1="28704" x2="43698" y2="28519"/>
                        <a14:foregroundMark x1="43698" y1="28519" x2="46667" y2="28611"/>
                        <a14:foregroundMark x1="46667" y1="28611" x2="46823" y2="28796"/>
                        <a14:foregroundMark x1="40990" y1="28426" x2="43802" y2="28241"/>
                        <a14:foregroundMark x1="44063" y1="28611" x2="45052" y2="28426"/>
                        <a14:foregroundMark x1="45260" y1="28519" x2="45938" y2="28611"/>
                        <a14:foregroundMark x1="45000" y1="27870" x2="45000" y2="27870"/>
                        <a14:foregroundMark x1="47083" y1="40833" x2="47240" y2="42500"/>
                        <a14:foregroundMark x1="40208" y1="28889" x2="40208" y2="28796"/>
                        <a14:foregroundMark x1="44583" y1="27963" x2="44583" y2="27963"/>
                        <a14:foregroundMark x1="42135" y1="48056" x2="42135" y2="48056"/>
                        <a14:foregroundMark x1="47135" y1="57685" x2="47135" y2="57685"/>
                      </a14:backgroundRemoval>
                    </a14:imgEffect>
                  </a14:imgLayer>
                </a14:imgProps>
              </a:ext>
            </a:extLst>
          </a:blip>
          <a:srcRect l="39087" t="25714" r="51660" b="35109"/>
          <a:stretch/>
        </p:blipFill>
        <p:spPr>
          <a:xfrm>
            <a:off x="4594590" y="1577293"/>
            <a:ext cx="1787044" cy="4256108"/>
          </a:xfrm>
          <a:prstGeom prst="rect">
            <a:avLst/>
          </a:prstGeom>
        </p:spPr>
      </p:pic>
      <p:pic>
        <p:nvPicPr>
          <p:cNvPr id="7" name="zwart">
            <a:extLst>
              <a:ext uri="{FF2B5EF4-FFF2-40B4-BE49-F238E27FC236}">
                <a16:creationId xmlns:a16="http://schemas.microsoft.com/office/drawing/2014/main" id="{E79764A7-EE42-4525-9C5F-0CE929BA1AE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759" b="62130" l="50990" r="59323">
                        <a14:foregroundMark x1="55365" y1="28426" x2="58177" y2="28148"/>
                        <a14:foregroundMark x1="57656" y1="28889" x2="58229" y2="51389"/>
                        <a14:foregroundMark x1="52917" y1="46944" x2="53281" y2="54907"/>
                        <a14:foregroundMark x1="54792" y1="47870" x2="52604" y2="59167"/>
                        <a14:foregroundMark x1="52604" y1="59167" x2="54479" y2="61852"/>
                        <a14:foregroundMark x1="58594" y1="39537" x2="58750" y2="46019"/>
                        <a14:foregroundMark x1="56719" y1="36852" x2="56198" y2="44167"/>
                        <a14:foregroundMark x1="53750" y1="59259" x2="56354" y2="58148"/>
                        <a14:foregroundMark x1="54792" y1="62130" x2="57813" y2="61574"/>
                        <a14:foregroundMark x1="57813" y1="61574" x2="57813" y2="61574"/>
                        <a14:foregroundMark x1="58073" y1="57130" x2="58021" y2="60556"/>
                        <a14:foregroundMark x1="53906" y1="47870" x2="53438" y2="48333"/>
                        <a14:foregroundMark x1="52708" y1="27315" x2="55729" y2="26944"/>
                        <a14:foregroundMark x1="55729" y1="26944" x2="58229" y2="27222"/>
                        <a14:foregroundMark x1="51979" y1="27315" x2="54896" y2="26944"/>
                        <a14:foregroundMark x1="54896" y1="26944" x2="54896" y2="27037"/>
                        <a14:foregroundMark x1="51823" y1="27500" x2="53958" y2="26759"/>
                        <a14:foregroundMark x1="58906" y1="37500" x2="59167" y2="43426"/>
                        <a14:foregroundMark x1="58958" y1="43426" x2="58958" y2="46944"/>
                      </a14:backgroundRemoval>
                    </a14:imgEffect>
                  </a14:imgLayer>
                </a14:imgProps>
              </a:ext>
            </a:extLst>
          </a:blip>
          <a:srcRect l="49952" t="24653" r="39601" b="36170"/>
          <a:stretch/>
        </p:blipFill>
        <p:spPr>
          <a:xfrm>
            <a:off x="5241732" y="1577293"/>
            <a:ext cx="1954935" cy="4123859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A9D78201-BCB0-4630-B325-DB1EE0507427}"/>
              </a:ext>
            </a:extLst>
          </p:cNvPr>
          <p:cNvSpPr txBox="1"/>
          <p:nvPr/>
        </p:nvSpPr>
        <p:spPr>
          <a:xfrm>
            <a:off x="6507480" y="2423160"/>
            <a:ext cx="3703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3341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1D4E88-0628-46A8-AC37-3636E5F53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Hoofdkantoor in Fuschl am See 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69F5FB56-2587-4020-BB5C-6A814BB99F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52"/>
          <a:stretch/>
        </p:blipFill>
        <p:spPr>
          <a:xfrm>
            <a:off x="-153716" y="1294228"/>
            <a:ext cx="12444191" cy="7331064"/>
          </a:xfr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690857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AED520-E302-4605-B397-FDDDFB174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Max Verstappen </a:t>
            </a:r>
            <a:br>
              <a:rPr lang="nl-NL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82F926A-B8FC-4E07-9A2A-3E5EEC94C8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3651323" cy="4873625"/>
          </a:xfrm>
        </p:spPr>
        <p:txBody>
          <a:bodyPr/>
          <a:lstStyle/>
          <a:p>
            <a:r>
              <a:rPr lang="nl-NL" sz="2000" dirty="0"/>
              <a:t>Wie is Max Verstappen?</a:t>
            </a:r>
          </a:p>
          <a:p>
            <a:r>
              <a:rPr lang="nl-NL" sz="2000" dirty="0"/>
              <a:t>Wat is zijn doel?</a:t>
            </a:r>
          </a:p>
          <a:p>
            <a:r>
              <a:rPr lang="nl-NL" sz="2000" dirty="0"/>
              <a:t>Wat is de connectie tussen </a:t>
            </a:r>
            <a:r>
              <a:rPr lang="nl-NL" sz="2000" dirty="0" err="1"/>
              <a:t>Redbull</a:t>
            </a:r>
            <a:r>
              <a:rPr lang="nl-NL" sz="2000" dirty="0"/>
              <a:t> &amp; Max Verstappen?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C4EB961-81FF-42D2-8ACE-67F0A585B5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266" b="98747" l="4887" r="97368">
                        <a14:foregroundMark x1="58647" y1="11278" x2="58647" y2="16792"/>
                        <a14:foregroundMark x1="65414" y1="9774" x2="69173" y2="15789"/>
                        <a14:foregroundMark x1="56391" y1="7018" x2="60526" y2="9774"/>
                        <a14:foregroundMark x1="33459" y1="12782" x2="52632" y2="11529"/>
                        <a14:foregroundMark x1="52632" y1="11529" x2="53383" y2="11278"/>
                        <a14:foregroundMark x1="50752" y1="10777" x2="58271" y2="10777"/>
                        <a14:foregroundMark x1="51504" y1="11278" x2="55263" y2="11278"/>
                        <a14:foregroundMark x1="49248" y1="15789" x2="40226" y2="18797"/>
                        <a14:foregroundMark x1="70677" y1="54887" x2="80075" y2="66667"/>
                        <a14:foregroundMark x1="80075" y1="66667" x2="81955" y2="81203"/>
                        <a14:foregroundMark x1="81955" y1="81203" x2="68797" y2="88722"/>
                        <a14:foregroundMark x1="34211" y1="73183" x2="66541" y2="71679"/>
                        <a14:foregroundMark x1="20677" y1="70175" x2="29699" y2="82456"/>
                        <a14:foregroundMark x1="29699" y1="82456" x2="34962" y2="85464"/>
                        <a14:foregroundMark x1="31203" y1="61153" x2="21429" y2="73684"/>
                        <a14:foregroundMark x1="21429" y1="73684" x2="30075" y2="90977"/>
                        <a14:foregroundMark x1="30075" y1="90977" x2="42857" y2="81704"/>
                        <a14:foregroundMark x1="42857" y1="81704" x2="37594" y2="69173"/>
                        <a14:foregroundMark x1="37594" y1="69173" x2="29699" y2="63910"/>
                        <a14:foregroundMark x1="37970" y1="80952" x2="58647" y2="82707"/>
                        <a14:foregroundMark x1="58647" y1="82707" x2="78947" y2="81955"/>
                        <a14:foregroundMark x1="78947" y1="81955" x2="91729" y2="70927"/>
                        <a14:foregroundMark x1="91729" y1="70927" x2="75564" y2="62657"/>
                        <a14:foregroundMark x1="75564" y1="62657" x2="64286" y2="74185"/>
                        <a14:foregroundMark x1="64286" y1="74185" x2="63534" y2="78446"/>
                        <a14:foregroundMark x1="80075" y1="52632" x2="99248" y2="66416"/>
                        <a14:foregroundMark x1="74812" y1="52632" x2="63158" y2="62406"/>
                        <a14:foregroundMark x1="63158" y1="62406" x2="62406" y2="64912"/>
                        <a14:foregroundMark x1="73684" y1="49624" x2="76316" y2="51629"/>
                        <a14:foregroundMark x1="76692" y1="48622" x2="80451" y2="51378"/>
                        <a14:foregroundMark x1="82707" y1="52381" x2="95865" y2="59148"/>
                        <a14:foregroundMark x1="75940" y1="46867" x2="75940" y2="47368"/>
                        <a14:foregroundMark x1="78571" y1="47870" x2="87594" y2="54637"/>
                        <a14:foregroundMark x1="31955" y1="17544" x2="38722" y2="16541"/>
                        <a14:foregroundMark x1="43609" y1="8020" x2="51504" y2="6516"/>
                        <a14:foregroundMark x1="18797" y1="68672" x2="14662" y2="82206"/>
                        <a14:foregroundMark x1="14662" y1="82206" x2="16541" y2="87218"/>
                        <a14:foregroundMark x1="7519" y1="86466" x2="6015" y2="91980"/>
                        <a14:foregroundMark x1="12406" y1="70175" x2="6767" y2="82206"/>
                        <a14:foregroundMark x1="6767" y1="82206" x2="6391" y2="94486"/>
                        <a14:foregroundMark x1="32331" y1="96742" x2="72932" y2="93233"/>
                        <a14:foregroundMark x1="72932" y1="93233" x2="87594" y2="84211"/>
                        <a14:foregroundMark x1="87594" y1="84211" x2="94737" y2="71429"/>
                        <a14:foregroundMark x1="85338" y1="96742" x2="72556" y2="98747"/>
                        <a14:foregroundMark x1="54135" y1="13534" x2="69549" y2="17043"/>
                        <a14:foregroundMark x1="24812" y1="18045" x2="30827" y2="19799"/>
                        <a14:foregroundMark x1="26316" y1="20301" x2="32331" y2="245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382" y="534575"/>
            <a:ext cx="4215618" cy="632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4824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al 6">
            <a:extLst>
              <a:ext uri="{FF2B5EF4-FFF2-40B4-BE49-F238E27FC236}">
                <a16:creationId xmlns:a16="http://schemas.microsoft.com/office/drawing/2014/main" id="{60534926-9891-4576-BDF7-0782B9C29DB2}"/>
              </a:ext>
            </a:extLst>
          </p:cNvPr>
          <p:cNvSpPr/>
          <p:nvPr/>
        </p:nvSpPr>
        <p:spPr>
          <a:xfrm>
            <a:off x="4944800" y="1462864"/>
            <a:ext cx="2620410" cy="2547619"/>
          </a:xfrm>
          <a:prstGeom prst="ellipse">
            <a:avLst/>
          </a:prstGeom>
          <a:solidFill>
            <a:schemeClr val="accent3"/>
          </a:solidFill>
          <a:ln w="76200">
            <a:noFill/>
          </a:ln>
          <a:scene3d>
            <a:camera prst="orthographicFront"/>
            <a:lightRig rig="threePt" dir="t"/>
          </a:scene3d>
          <a:sp3d>
            <a:bevelT w="984250" h="609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Hoe werkt het?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49EF02-7DAE-437C-8E52-EA02CCF7D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dirty="0">
                <a:solidFill>
                  <a:srgbClr val="FFE22D"/>
                </a:solidFill>
              </a:rPr>
              <a:t>Hoe werkt het?</a:t>
            </a:r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4BD0C824-F9A9-48D9-9F65-FC54D5926FC7}"/>
              </a:ext>
            </a:extLst>
          </p:cNvPr>
          <p:cNvSpPr/>
          <p:nvPr/>
        </p:nvSpPr>
        <p:spPr>
          <a:xfrm>
            <a:off x="3848390" y="3071952"/>
            <a:ext cx="2620410" cy="2547619"/>
          </a:xfrm>
          <a:prstGeom prst="ellipse">
            <a:avLst/>
          </a:prstGeom>
          <a:solidFill>
            <a:schemeClr val="accent3"/>
          </a:solidFill>
          <a:ln w="76200">
            <a:noFill/>
          </a:ln>
          <a:scene3d>
            <a:camera prst="orthographicFront"/>
            <a:lightRig rig="threePt" dir="t"/>
          </a:scene3d>
          <a:sp3d>
            <a:bevelT w="984250" h="609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Zit er een maximale hoeveelheid aan vast? </a:t>
            </a:r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578500C1-CE21-450E-918F-DE28C1A2BBAE}"/>
              </a:ext>
            </a:extLst>
          </p:cNvPr>
          <p:cNvSpPr/>
          <p:nvPr/>
        </p:nvSpPr>
        <p:spPr>
          <a:xfrm>
            <a:off x="6025535" y="3071952"/>
            <a:ext cx="2620410" cy="2547619"/>
          </a:xfrm>
          <a:prstGeom prst="ellipse">
            <a:avLst/>
          </a:prstGeom>
          <a:solidFill>
            <a:schemeClr val="accent3"/>
          </a:solidFill>
          <a:ln w="76200">
            <a:noFill/>
          </a:ln>
          <a:scene3d>
            <a:camera prst="orthographicFront"/>
            <a:lightRig rig="threePt" dir="t"/>
          </a:scene3d>
          <a:sp3d>
            <a:bevelT w="984250" h="609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rgbClr val="182A4B"/>
                </a:solidFill>
              </a:rPr>
              <a:t>Wanneer kan je het gebruiken?</a:t>
            </a:r>
          </a:p>
        </p:txBody>
      </p:sp>
    </p:spTree>
    <p:extLst>
      <p:ext uri="{BB962C8B-B14F-4D97-AF65-F5344CB8AC3E}">
        <p14:creationId xmlns:p14="http://schemas.microsoft.com/office/powerpoint/2010/main" val="429171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E912B6-F465-40A1-9C66-B189B00E5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Aantal verkochten Red bull blikjes </a:t>
            </a:r>
          </a:p>
        </p:txBody>
      </p:sp>
      <p:graphicFrame>
        <p:nvGraphicFramePr>
          <p:cNvPr id="6" name="Tijdelijke aanduiding voor inhoud 5">
            <a:extLst>
              <a:ext uri="{FF2B5EF4-FFF2-40B4-BE49-F238E27FC236}">
                <a16:creationId xmlns:a16="http://schemas.microsoft.com/office/drawing/2014/main" id="{00F0B463-FC5E-4D7E-A65D-384ED35C61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5121961"/>
              </p:ext>
            </p:extLst>
          </p:nvPr>
        </p:nvGraphicFramePr>
        <p:xfrm>
          <a:off x="838200" y="1690688"/>
          <a:ext cx="10515600" cy="4351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8673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category" animBg="0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A246F8-2EA5-4D0C-ABCD-2A2C256F8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dirty="0"/>
              <a:t>Mening van anderen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A05EB01-4E81-4852-B2A1-61E8B60313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045" t="31986" r="11600" b="30889"/>
          <a:stretch/>
        </p:blipFill>
        <p:spPr>
          <a:xfrm>
            <a:off x="1084650" y="2041208"/>
            <a:ext cx="4691309" cy="2165032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30227EB2-D73E-4934-B4DC-E47786390F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755" t="33111" r="12844" b="32000"/>
          <a:stretch/>
        </p:blipFill>
        <p:spPr>
          <a:xfrm>
            <a:off x="6972882" y="4457700"/>
            <a:ext cx="4548558" cy="203454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444BAB58-6737-483D-BF25-239A16996BF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415" t="33775" r="13775" b="34768"/>
          <a:stretch/>
        </p:blipFill>
        <p:spPr>
          <a:xfrm>
            <a:off x="7162800" y="1628776"/>
            <a:ext cx="4358640" cy="1774589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773050B4-112D-4C59-832F-D1C9966E85D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678" t="34620" r="14069" b="29205"/>
          <a:stretch/>
        </p:blipFill>
        <p:spPr>
          <a:xfrm>
            <a:off x="4152899" y="3439403"/>
            <a:ext cx="3246120" cy="1533674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E2ADE94E-8E01-4B53-BB0E-AA2733D11FD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216" t="32889" r="16051" b="35333"/>
          <a:stretch/>
        </p:blipFill>
        <p:spPr>
          <a:xfrm>
            <a:off x="53922" y="4709430"/>
            <a:ext cx="4761918" cy="202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16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ema1">
  <a:themeElements>
    <a:clrScheme name="Aangepast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82A4B"/>
      </a:accent1>
      <a:accent2>
        <a:srgbClr val="CC1C4A"/>
      </a:accent2>
      <a:accent3>
        <a:srgbClr val="F9CE22"/>
      </a:accent3>
      <a:accent4>
        <a:srgbClr val="4B546A"/>
      </a:accent4>
      <a:accent5>
        <a:srgbClr val="365FA8"/>
      </a:accent5>
      <a:accent6>
        <a:srgbClr val="ED7F9C"/>
      </a:accent6>
      <a:hlink>
        <a:srgbClr val="CC1C4A"/>
      </a:hlink>
      <a:folHlink>
        <a:srgbClr val="EC7D3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a1" id="{CA118861-ED75-47B3-81B9-A189209CC2E3}" vid="{6BEEAF13-1D49-49A6-977D-8D2F5B507FB5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</TotalTime>
  <Words>147</Words>
  <Application>Microsoft Office PowerPoint</Application>
  <PresentationFormat>Breedbeeld</PresentationFormat>
  <Paragraphs>32</Paragraphs>
  <Slides>10</Slides>
  <Notes>2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3" baseType="lpstr">
      <vt:lpstr>Arial</vt:lpstr>
      <vt:lpstr>Calibri</vt:lpstr>
      <vt:lpstr>Thema1</vt:lpstr>
      <vt:lpstr>PowerPoint-presentatie</vt:lpstr>
      <vt:lpstr>Inhoud</vt:lpstr>
      <vt:lpstr>Wie, wat &amp; wanneer?</vt:lpstr>
      <vt:lpstr>Red bull soorten</vt:lpstr>
      <vt:lpstr>Hoofdkantoor in Fuschl am See </vt:lpstr>
      <vt:lpstr>Max Verstappen  </vt:lpstr>
      <vt:lpstr>Hoe werkt het?</vt:lpstr>
      <vt:lpstr>Aantal verkochten Red bull blikjes </vt:lpstr>
      <vt:lpstr>Mening van anderen </vt:lpstr>
      <vt:lpstr>Red bull reclame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Shereleah van den Brink</dc:creator>
  <cp:lastModifiedBy>Harry van den Heuvel</cp:lastModifiedBy>
  <cp:revision>38</cp:revision>
  <dcterms:created xsi:type="dcterms:W3CDTF">2019-03-28T11:16:06Z</dcterms:created>
  <dcterms:modified xsi:type="dcterms:W3CDTF">2019-05-27T11:23:06Z</dcterms:modified>
</cp:coreProperties>
</file>