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58" r:id="rId2"/>
    <p:sldId id="257" r:id="rId3"/>
    <p:sldId id="268" r:id="rId4"/>
    <p:sldId id="26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4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0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A3F0ED67-DDA5-4679-BF73-FC4AD3275065}"/>
    <pc:docChg chg="modSld">
      <pc:chgData name="HIT is IT" userId="dbd7d1819ffc77d2" providerId="LiveId" clId="{A3F0ED67-DDA5-4679-BF73-FC4AD3275065}" dt="2019-08-11T07:59:08.863" v="0" actId="14100"/>
      <pc:docMkLst>
        <pc:docMk/>
      </pc:docMkLst>
      <pc:sldChg chg="modSp">
        <pc:chgData name="HIT is IT" userId="dbd7d1819ffc77d2" providerId="LiveId" clId="{A3F0ED67-DDA5-4679-BF73-FC4AD3275065}" dt="2019-08-11T07:59:08.863" v="0" actId="14100"/>
        <pc:sldMkLst>
          <pc:docMk/>
          <pc:sldMk cId="4293851413" sldId="257"/>
        </pc:sldMkLst>
        <pc:spChg chg="mod">
          <ac:chgData name="HIT is IT" userId="dbd7d1819ffc77d2" providerId="LiveId" clId="{A3F0ED67-DDA5-4679-BF73-FC4AD3275065}" dt="2019-08-11T07:59:08.863" v="0" actId="14100"/>
          <ac:spMkLst>
            <pc:docMk/>
            <pc:sldMk cId="4293851413" sldId="257"/>
            <ac:spMk id="2" creationId="{1EC78F82-6844-42AC-865F-EA304D73A7C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 sz="2400"/>
              <a:t>Reviews</a:t>
            </a:r>
            <a:r>
              <a:rPr lang="nl-NL" sz="2400" baseline="0"/>
              <a:t> </a:t>
            </a:r>
            <a:endParaRPr lang="nl-NL" sz="240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B2-47EB-BE6A-1AE1345ADA5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B2-47EB-BE6A-1AE1345ADA5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5B2-47EB-BE6A-1AE1345ADA5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5B2-47EB-BE6A-1AE1345ADA5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5B2-47EB-BE6A-1AE1345ADA5A}"/>
              </c:ext>
            </c:extLst>
          </c:dPt>
          <c:cat>
            <c:strRef>
              <c:f>Blad1!$A$1:$E$1</c:f>
              <c:strCache>
                <c:ptCount val="5"/>
                <c:pt idx="0">
                  <c:v>uitstekend</c:v>
                </c:pt>
                <c:pt idx="1">
                  <c:v>Goed</c:v>
                </c:pt>
                <c:pt idx="2">
                  <c:v>Gemiddeld</c:v>
                </c:pt>
                <c:pt idx="3">
                  <c:v>Slecht</c:v>
                </c:pt>
                <c:pt idx="4">
                  <c:v>Zeer Slecht</c:v>
                </c:pt>
              </c:strCache>
            </c:strRef>
          </c:cat>
          <c:val>
            <c:numRef>
              <c:f>Blad1!$A$2:$E$2</c:f>
              <c:numCache>
                <c:formatCode>0%</c:formatCode>
                <c:ptCount val="5"/>
                <c:pt idx="0">
                  <c:v>0.19</c:v>
                </c:pt>
                <c:pt idx="1">
                  <c:v>0.06</c:v>
                </c:pt>
                <c:pt idx="2">
                  <c:v>0.06</c:v>
                </c:pt>
                <c:pt idx="3">
                  <c:v>0.06</c:v>
                </c:pt>
                <c:pt idx="4">
                  <c:v>0.61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B5B2-47EB-BE6A-1AE1345ADA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63A3BD-40C7-475C-80A9-7AF11550A072}" type="doc">
      <dgm:prSet loTypeId="urn:microsoft.com/office/officeart/2005/8/layout/process4" loCatId="list" qsTypeId="urn:microsoft.com/office/officeart/2005/8/quickstyle/simple5" qsCatId="simple" csTypeId="urn:microsoft.com/office/officeart/2005/8/colors/accent0_2" csCatId="mainScheme" phldr="1"/>
      <dgm:spPr/>
      <dgm:t>
        <a:bodyPr/>
        <a:lstStyle/>
        <a:p>
          <a:endParaRPr lang="nl-NL"/>
        </a:p>
      </dgm:t>
    </dgm:pt>
    <dgm:pt modelId="{90849D8A-6026-4EA0-837B-1D05426E2B74}">
      <dgm:prSet/>
      <dgm:spPr/>
      <dgm:t>
        <a:bodyPr/>
        <a:lstStyle/>
        <a:p>
          <a:r>
            <a:rPr lang="nl-NL" b="1" dirty="0"/>
            <a:t>B E S T   S E L </a:t>
          </a:r>
          <a:r>
            <a:rPr lang="nl-NL" b="1" dirty="0" err="1"/>
            <a:t>L</a:t>
          </a:r>
          <a:r>
            <a:rPr lang="nl-NL" b="1" dirty="0"/>
            <a:t> I N G   C L O T H I N G – W O M A N</a:t>
          </a:r>
        </a:p>
      </dgm:t>
    </dgm:pt>
    <dgm:pt modelId="{91D039A7-91D8-4539-ACB4-1D9C2E3728C4}" type="parTrans" cxnId="{185F4891-9A38-4CD7-9303-F94FC7139ACB}">
      <dgm:prSet/>
      <dgm:spPr/>
      <dgm:t>
        <a:bodyPr/>
        <a:lstStyle/>
        <a:p>
          <a:endParaRPr lang="nl-NL"/>
        </a:p>
      </dgm:t>
    </dgm:pt>
    <dgm:pt modelId="{87114767-F014-437E-BB8D-F3D25AB01E89}" type="sibTrans" cxnId="{185F4891-9A38-4CD7-9303-F94FC7139ACB}">
      <dgm:prSet/>
      <dgm:spPr/>
      <dgm:t>
        <a:bodyPr/>
        <a:lstStyle/>
        <a:p>
          <a:endParaRPr lang="nl-NL"/>
        </a:p>
      </dgm:t>
    </dgm:pt>
    <dgm:pt modelId="{68B625C0-2272-466C-9FEB-A6520E512BEA}">
      <dgm:prSet/>
      <dgm:spPr/>
      <dgm:t>
        <a:bodyPr/>
        <a:lstStyle/>
        <a:p>
          <a:r>
            <a:rPr lang="nl-NL" b="1" dirty="0"/>
            <a:t>B E S T   S E L </a:t>
          </a:r>
          <a:r>
            <a:rPr lang="nl-NL" b="1" dirty="0" err="1"/>
            <a:t>L</a:t>
          </a:r>
          <a:r>
            <a:rPr lang="nl-NL" b="1" dirty="0"/>
            <a:t> I N G   S H O E S</a:t>
          </a:r>
        </a:p>
      </dgm:t>
    </dgm:pt>
    <dgm:pt modelId="{ABD694C0-5A9A-4674-96FB-3FBB7C5A25E3}" type="parTrans" cxnId="{90E33068-150E-4E64-8F1D-C292EE167990}">
      <dgm:prSet/>
      <dgm:spPr/>
      <dgm:t>
        <a:bodyPr/>
        <a:lstStyle/>
        <a:p>
          <a:endParaRPr lang="nl-NL"/>
        </a:p>
      </dgm:t>
    </dgm:pt>
    <dgm:pt modelId="{CBB19E0C-3561-462A-8365-E9805EEE126D}" type="sibTrans" cxnId="{90E33068-150E-4E64-8F1D-C292EE167990}">
      <dgm:prSet/>
      <dgm:spPr/>
      <dgm:t>
        <a:bodyPr/>
        <a:lstStyle/>
        <a:p>
          <a:endParaRPr lang="nl-NL"/>
        </a:p>
      </dgm:t>
    </dgm:pt>
    <dgm:pt modelId="{56561C65-9006-4DCB-8453-9DD9544AD500}">
      <dgm:prSet/>
      <dgm:spPr/>
      <dgm:t>
        <a:bodyPr/>
        <a:lstStyle/>
        <a:p>
          <a:r>
            <a:rPr lang="nl-NL" b="1" dirty="0"/>
            <a:t>S P O R T S</a:t>
          </a:r>
        </a:p>
      </dgm:t>
    </dgm:pt>
    <dgm:pt modelId="{B89AF333-FC4A-4CFD-B097-CE3BB3755D3B}" type="parTrans" cxnId="{DE8D8B29-FA23-4238-B1C0-2C1C5191CC6D}">
      <dgm:prSet/>
      <dgm:spPr/>
      <dgm:t>
        <a:bodyPr/>
        <a:lstStyle/>
        <a:p>
          <a:endParaRPr lang="nl-NL"/>
        </a:p>
      </dgm:t>
    </dgm:pt>
    <dgm:pt modelId="{303AAE03-ADA0-49CE-B846-2651E91A6F1A}" type="sibTrans" cxnId="{DE8D8B29-FA23-4238-B1C0-2C1C5191CC6D}">
      <dgm:prSet/>
      <dgm:spPr/>
      <dgm:t>
        <a:bodyPr/>
        <a:lstStyle/>
        <a:p>
          <a:endParaRPr lang="nl-NL"/>
        </a:p>
      </dgm:t>
    </dgm:pt>
    <dgm:pt modelId="{8B9F8C47-4BDF-4679-BC72-97FDDAFBD47A}">
      <dgm:prSet/>
      <dgm:spPr/>
      <dgm:t>
        <a:bodyPr/>
        <a:lstStyle/>
        <a:p>
          <a:r>
            <a:rPr lang="nl-NL" b="1" dirty="0"/>
            <a:t>A C </a:t>
          </a:r>
          <a:r>
            <a:rPr lang="nl-NL" b="1" dirty="0" err="1"/>
            <a:t>C</a:t>
          </a:r>
          <a:r>
            <a:rPr lang="nl-NL" b="1" dirty="0"/>
            <a:t> E S </a:t>
          </a:r>
          <a:r>
            <a:rPr lang="nl-NL" b="1" dirty="0" err="1"/>
            <a:t>S</a:t>
          </a:r>
          <a:r>
            <a:rPr lang="nl-NL" b="1" dirty="0"/>
            <a:t> O R I E S</a:t>
          </a:r>
        </a:p>
      </dgm:t>
    </dgm:pt>
    <dgm:pt modelId="{DF7164A4-FEFF-4928-911E-68E038170D3B}" type="parTrans" cxnId="{670418E5-9C90-40CB-8BC9-463829DD032B}">
      <dgm:prSet/>
      <dgm:spPr/>
      <dgm:t>
        <a:bodyPr/>
        <a:lstStyle/>
        <a:p>
          <a:endParaRPr lang="nl-NL"/>
        </a:p>
      </dgm:t>
    </dgm:pt>
    <dgm:pt modelId="{09AA55DB-D150-4A59-99B4-E3CC3BB14C9E}" type="sibTrans" cxnId="{670418E5-9C90-40CB-8BC9-463829DD032B}">
      <dgm:prSet/>
      <dgm:spPr/>
      <dgm:t>
        <a:bodyPr/>
        <a:lstStyle/>
        <a:p>
          <a:endParaRPr lang="nl-NL"/>
        </a:p>
      </dgm:t>
    </dgm:pt>
    <dgm:pt modelId="{828608B8-860B-4D94-94F3-66E6E91D972A}">
      <dgm:prSet/>
      <dgm:spPr/>
      <dgm:t>
        <a:bodyPr/>
        <a:lstStyle/>
        <a:p>
          <a:r>
            <a:rPr lang="nl-NL" b="1" dirty="0"/>
            <a:t>N E W   A R </a:t>
          </a:r>
          <a:r>
            <a:rPr lang="nl-NL" b="1" dirty="0" err="1"/>
            <a:t>R</a:t>
          </a:r>
          <a:r>
            <a:rPr lang="nl-NL" b="1" dirty="0"/>
            <a:t> I V A L S</a:t>
          </a:r>
          <a:endParaRPr lang="nl-NL" dirty="0"/>
        </a:p>
      </dgm:t>
    </dgm:pt>
    <dgm:pt modelId="{5EBE0FB8-858A-458B-92DF-785281358D16}" type="parTrans" cxnId="{C6C10ADC-83B9-4C54-B9BD-603A04543DD6}">
      <dgm:prSet/>
      <dgm:spPr/>
      <dgm:t>
        <a:bodyPr/>
        <a:lstStyle/>
        <a:p>
          <a:endParaRPr lang="nl-NL"/>
        </a:p>
      </dgm:t>
    </dgm:pt>
    <dgm:pt modelId="{02D9F6C1-11CA-44FF-BF30-CA96D7A21F42}" type="sibTrans" cxnId="{C6C10ADC-83B9-4C54-B9BD-603A04543DD6}">
      <dgm:prSet/>
      <dgm:spPr/>
      <dgm:t>
        <a:bodyPr/>
        <a:lstStyle/>
        <a:p>
          <a:endParaRPr lang="nl-NL"/>
        </a:p>
      </dgm:t>
    </dgm:pt>
    <dgm:pt modelId="{2DCDD7E2-9DD2-4D10-ACC1-EDA6F24A0567}">
      <dgm:prSet/>
      <dgm:spPr/>
      <dgm:t>
        <a:bodyPr/>
        <a:lstStyle/>
        <a:p>
          <a:r>
            <a:rPr lang="nl-NL" b="1" dirty="0"/>
            <a:t>T R E N D I N G   2018</a:t>
          </a:r>
        </a:p>
      </dgm:t>
    </dgm:pt>
    <dgm:pt modelId="{EDD41B80-957F-4EBF-9549-9A4B693B52AC}" type="parTrans" cxnId="{F615991E-FA79-4222-A231-CCA4BFCB8763}">
      <dgm:prSet/>
      <dgm:spPr/>
      <dgm:t>
        <a:bodyPr/>
        <a:lstStyle/>
        <a:p>
          <a:endParaRPr lang="nl-NL"/>
        </a:p>
      </dgm:t>
    </dgm:pt>
    <dgm:pt modelId="{677733A7-C377-4C93-954E-A6F6781C8CE8}" type="sibTrans" cxnId="{F615991E-FA79-4222-A231-CCA4BFCB8763}">
      <dgm:prSet/>
      <dgm:spPr/>
      <dgm:t>
        <a:bodyPr/>
        <a:lstStyle/>
        <a:p>
          <a:endParaRPr lang="nl-NL"/>
        </a:p>
      </dgm:t>
    </dgm:pt>
    <dgm:pt modelId="{A38DCD85-19CA-4912-8E2C-BFA6D0D1EFCF}">
      <dgm:prSet/>
      <dgm:spPr/>
      <dgm:t>
        <a:bodyPr/>
        <a:lstStyle/>
        <a:p>
          <a:r>
            <a:rPr lang="nl-NL" b="1" dirty="0"/>
            <a:t>R E V I E W S</a:t>
          </a:r>
        </a:p>
      </dgm:t>
    </dgm:pt>
    <dgm:pt modelId="{94A93F73-2FFF-4E26-9C65-DCF336F3C2A5}" type="parTrans" cxnId="{A96F6437-95DB-48B2-BB95-19ACB729BE8E}">
      <dgm:prSet/>
      <dgm:spPr/>
      <dgm:t>
        <a:bodyPr/>
        <a:lstStyle/>
        <a:p>
          <a:endParaRPr lang="nl-NL"/>
        </a:p>
      </dgm:t>
    </dgm:pt>
    <dgm:pt modelId="{318BEDA1-38A8-4F67-AF4E-2E21DDDC5C39}" type="sibTrans" cxnId="{A96F6437-95DB-48B2-BB95-19ACB729BE8E}">
      <dgm:prSet/>
      <dgm:spPr/>
      <dgm:t>
        <a:bodyPr/>
        <a:lstStyle/>
        <a:p>
          <a:endParaRPr lang="nl-NL"/>
        </a:p>
      </dgm:t>
    </dgm:pt>
    <dgm:pt modelId="{1EEBF093-3B6D-4D66-BFF3-015C34F3F19A}">
      <dgm:prSet/>
      <dgm:spPr/>
      <dgm:t>
        <a:bodyPr/>
        <a:lstStyle/>
        <a:p>
          <a:r>
            <a:rPr lang="nl-NL" b="1" dirty="0"/>
            <a:t>B E S T   S E L </a:t>
          </a:r>
          <a:r>
            <a:rPr lang="nl-NL" b="1" dirty="0" err="1"/>
            <a:t>L</a:t>
          </a:r>
          <a:r>
            <a:rPr lang="nl-NL" b="1" dirty="0"/>
            <a:t> I N G   C L O T H I N G – M E N</a:t>
          </a:r>
        </a:p>
      </dgm:t>
    </dgm:pt>
    <dgm:pt modelId="{3F8FB4FD-0ABC-4EDD-B048-22D3F8C7453D}" type="parTrans" cxnId="{9FCAEF7E-7EB0-45CE-A494-CC51231D7FD3}">
      <dgm:prSet/>
      <dgm:spPr/>
      <dgm:t>
        <a:bodyPr/>
        <a:lstStyle/>
        <a:p>
          <a:endParaRPr lang="nl-NL"/>
        </a:p>
      </dgm:t>
    </dgm:pt>
    <dgm:pt modelId="{E969BC0D-7E00-4E81-BC10-8778FE1D58B3}" type="sibTrans" cxnId="{9FCAEF7E-7EB0-45CE-A494-CC51231D7FD3}">
      <dgm:prSet/>
      <dgm:spPr/>
      <dgm:t>
        <a:bodyPr/>
        <a:lstStyle/>
        <a:p>
          <a:endParaRPr lang="nl-NL"/>
        </a:p>
      </dgm:t>
    </dgm:pt>
    <dgm:pt modelId="{7087A597-FB28-4E81-9ED8-CBA020AAAD97}" type="pres">
      <dgm:prSet presAssocID="{5563A3BD-40C7-475C-80A9-7AF11550A072}" presName="Name0" presStyleCnt="0">
        <dgm:presLayoutVars>
          <dgm:dir/>
          <dgm:animLvl val="lvl"/>
          <dgm:resizeHandles val="exact"/>
        </dgm:presLayoutVars>
      </dgm:prSet>
      <dgm:spPr/>
    </dgm:pt>
    <dgm:pt modelId="{424B3071-219F-40D8-B61D-DEE027056312}" type="pres">
      <dgm:prSet presAssocID="{A38DCD85-19CA-4912-8E2C-BFA6D0D1EFCF}" presName="boxAndChildren" presStyleCnt="0"/>
      <dgm:spPr/>
    </dgm:pt>
    <dgm:pt modelId="{BB5E4825-375E-40A1-B5CF-3797C65469FA}" type="pres">
      <dgm:prSet presAssocID="{A38DCD85-19CA-4912-8E2C-BFA6D0D1EFCF}" presName="parentTextBox" presStyleLbl="node1" presStyleIdx="0" presStyleCnt="8"/>
      <dgm:spPr/>
    </dgm:pt>
    <dgm:pt modelId="{4992A2D9-4A70-473C-9B30-2245ADE29C28}" type="pres">
      <dgm:prSet presAssocID="{677733A7-C377-4C93-954E-A6F6781C8CE8}" presName="sp" presStyleCnt="0"/>
      <dgm:spPr/>
    </dgm:pt>
    <dgm:pt modelId="{9205C2D5-41E5-4FF9-AB8B-F18218A31724}" type="pres">
      <dgm:prSet presAssocID="{2DCDD7E2-9DD2-4D10-ACC1-EDA6F24A0567}" presName="arrowAndChildren" presStyleCnt="0"/>
      <dgm:spPr/>
    </dgm:pt>
    <dgm:pt modelId="{51671DEB-D8D4-4C2B-9371-FB565093467F}" type="pres">
      <dgm:prSet presAssocID="{2DCDD7E2-9DD2-4D10-ACC1-EDA6F24A0567}" presName="parentTextArrow" presStyleLbl="node1" presStyleIdx="1" presStyleCnt="8"/>
      <dgm:spPr/>
    </dgm:pt>
    <dgm:pt modelId="{3ECBD203-1B79-4D49-8D08-FDFA98548EB5}" type="pres">
      <dgm:prSet presAssocID="{02D9F6C1-11CA-44FF-BF30-CA96D7A21F42}" presName="sp" presStyleCnt="0"/>
      <dgm:spPr/>
    </dgm:pt>
    <dgm:pt modelId="{4D1B7407-0153-481E-8796-39166F5F7C0C}" type="pres">
      <dgm:prSet presAssocID="{828608B8-860B-4D94-94F3-66E6E91D972A}" presName="arrowAndChildren" presStyleCnt="0"/>
      <dgm:spPr/>
    </dgm:pt>
    <dgm:pt modelId="{BEB92BDF-2F1A-4A64-8474-21354B5E15A7}" type="pres">
      <dgm:prSet presAssocID="{828608B8-860B-4D94-94F3-66E6E91D972A}" presName="parentTextArrow" presStyleLbl="node1" presStyleIdx="2" presStyleCnt="8"/>
      <dgm:spPr/>
    </dgm:pt>
    <dgm:pt modelId="{2A81BF4B-EA13-4AEC-AC0E-85CC071B47D1}" type="pres">
      <dgm:prSet presAssocID="{09AA55DB-D150-4A59-99B4-E3CC3BB14C9E}" presName="sp" presStyleCnt="0"/>
      <dgm:spPr/>
    </dgm:pt>
    <dgm:pt modelId="{156597E1-AF0C-4AC0-B263-5105F23E867D}" type="pres">
      <dgm:prSet presAssocID="{8B9F8C47-4BDF-4679-BC72-97FDDAFBD47A}" presName="arrowAndChildren" presStyleCnt="0"/>
      <dgm:spPr/>
    </dgm:pt>
    <dgm:pt modelId="{6FDA1C6E-B8D6-4CA0-992B-154C6F90B59E}" type="pres">
      <dgm:prSet presAssocID="{8B9F8C47-4BDF-4679-BC72-97FDDAFBD47A}" presName="parentTextArrow" presStyleLbl="node1" presStyleIdx="3" presStyleCnt="8"/>
      <dgm:spPr/>
    </dgm:pt>
    <dgm:pt modelId="{B78B48A4-23E4-437F-B53E-72D39128FC10}" type="pres">
      <dgm:prSet presAssocID="{303AAE03-ADA0-49CE-B846-2651E91A6F1A}" presName="sp" presStyleCnt="0"/>
      <dgm:spPr/>
    </dgm:pt>
    <dgm:pt modelId="{AF3777CD-D092-4DE3-9007-3468F60300AE}" type="pres">
      <dgm:prSet presAssocID="{56561C65-9006-4DCB-8453-9DD9544AD500}" presName="arrowAndChildren" presStyleCnt="0"/>
      <dgm:spPr/>
    </dgm:pt>
    <dgm:pt modelId="{6A2C794C-01F9-4852-B6FC-7BB6B2EBA8C8}" type="pres">
      <dgm:prSet presAssocID="{56561C65-9006-4DCB-8453-9DD9544AD500}" presName="parentTextArrow" presStyleLbl="node1" presStyleIdx="4" presStyleCnt="8"/>
      <dgm:spPr/>
    </dgm:pt>
    <dgm:pt modelId="{5806EBE4-626B-44C8-A0D1-6751973636C3}" type="pres">
      <dgm:prSet presAssocID="{CBB19E0C-3561-462A-8365-E9805EEE126D}" presName="sp" presStyleCnt="0"/>
      <dgm:spPr/>
    </dgm:pt>
    <dgm:pt modelId="{CCF150A2-041C-42A2-9CCF-8A32DC4F7DE1}" type="pres">
      <dgm:prSet presAssocID="{68B625C0-2272-466C-9FEB-A6520E512BEA}" presName="arrowAndChildren" presStyleCnt="0"/>
      <dgm:spPr/>
    </dgm:pt>
    <dgm:pt modelId="{1006805C-DEFE-4C07-B268-F128962D0B59}" type="pres">
      <dgm:prSet presAssocID="{68B625C0-2272-466C-9FEB-A6520E512BEA}" presName="parentTextArrow" presStyleLbl="node1" presStyleIdx="5" presStyleCnt="8"/>
      <dgm:spPr/>
    </dgm:pt>
    <dgm:pt modelId="{E11F1BFB-E63C-4916-B3D3-AF737EB0512F}" type="pres">
      <dgm:prSet presAssocID="{E969BC0D-7E00-4E81-BC10-8778FE1D58B3}" presName="sp" presStyleCnt="0"/>
      <dgm:spPr/>
    </dgm:pt>
    <dgm:pt modelId="{97BE1E29-7020-47DE-B4EA-2EFDA008DF6B}" type="pres">
      <dgm:prSet presAssocID="{1EEBF093-3B6D-4D66-BFF3-015C34F3F19A}" presName="arrowAndChildren" presStyleCnt="0"/>
      <dgm:spPr/>
    </dgm:pt>
    <dgm:pt modelId="{70A252F1-A5A2-4210-AAF3-C5613A02C5C4}" type="pres">
      <dgm:prSet presAssocID="{1EEBF093-3B6D-4D66-BFF3-015C34F3F19A}" presName="parentTextArrow" presStyleLbl="node1" presStyleIdx="6" presStyleCnt="8"/>
      <dgm:spPr/>
    </dgm:pt>
    <dgm:pt modelId="{C1ABE24E-64ED-4DDF-A4DC-AFCD812A0B83}" type="pres">
      <dgm:prSet presAssocID="{87114767-F014-437E-BB8D-F3D25AB01E89}" presName="sp" presStyleCnt="0"/>
      <dgm:spPr/>
    </dgm:pt>
    <dgm:pt modelId="{462AC38F-6F00-427F-922D-7EC893229233}" type="pres">
      <dgm:prSet presAssocID="{90849D8A-6026-4EA0-837B-1D05426E2B74}" presName="arrowAndChildren" presStyleCnt="0"/>
      <dgm:spPr/>
    </dgm:pt>
    <dgm:pt modelId="{33F1BDF2-675D-4738-8C04-01C0FCF431C4}" type="pres">
      <dgm:prSet presAssocID="{90849D8A-6026-4EA0-837B-1D05426E2B74}" presName="parentTextArrow" presStyleLbl="node1" presStyleIdx="7" presStyleCnt="8"/>
      <dgm:spPr/>
    </dgm:pt>
  </dgm:ptLst>
  <dgm:cxnLst>
    <dgm:cxn modelId="{AEC1110C-479A-4797-8EC2-2878C8EAAFE3}" type="presOf" srcId="{68B625C0-2272-466C-9FEB-A6520E512BEA}" destId="{1006805C-DEFE-4C07-B268-F128962D0B59}" srcOrd="0" destOrd="0" presId="urn:microsoft.com/office/officeart/2005/8/layout/process4"/>
    <dgm:cxn modelId="{78ED4C1E-DED8-428D-ACC1-F0730A34787C}" type="presOf" srcId="{8B9F8C47-4BDF-4679-BC72-97FDDAFBD47A}" destId="{6FDA1C6E-B8D6-4CA0-992B-154C6F90B59E}" srcOrd="0" destOrd="0" presId="urn:microsoft.com/office/officeart/2005/8/layout/process4"/>
    <dgm:cxn modelId="{F615991E-FA79-4222-A231-CCA4BFCB8763}" srcId="{5563A3BD-40C7-475C-80A9-7AF11550A072}" destId="{2DCDD7E2-9DD2-4D10-ACC1-EDA6F24A0567}" srcOrd="6" destOrd="0" parTransId="{EDD41B80-957F-4EBF-9549-9A4B693B52AC}" sibTransId="{677733A7-C377-4C93-954E-A6F6781C8CE8}"/>
    <dgm:cxn modelId="{B27C9A24-3EFB-41CA-8BDE-293F136EEEC0}" type="presOf" srcId="{2DCDD7E2-9DD2-4D10-ACC1-EDA6F24A0567}" destId="{51671DEB-D8D4-4C2B-9371-FB565093467F}" srcOrd="0" destOrd="0" presId="urn:microsoft.com/office/officeart/2005/8/layout/process4"/>
    <dgm:cxn modelId="{DE8D8B29-FA23-4238-B1C0-2C1C5191CC6D}" srcId="{5563A3BD-40C7-475C-80A9-7AF11550A072}" destId="{56561C65-9006-4DCB-8453-9DD9544AD500}" srcOrd="3" destOrd="0" parTransId="{B89AF333-FC4A-4CFD-B097-CE3BB3755D3B}" sibTransId="{303AAE03-ADA0-49CE-B846-2651E91A6F1A}"/>
    <dgm:cxn modelId="{A96F6437-95DB-48B2-BB95-19ACB729BE8E}" srcId="{5563A3BD-40C7-475C-80A9-7AF11550A072}" destId="{A38DCD85-19CA-4912-8E2C-BFA6D0D1EFCF}" srcOrd="7" destOrd="0" parTransId="{94A93F73-2FFF-4E26-9C65-DCF336F3C2A5}" sibTransId="{318BEDA1-38A8-4F67-AF4E-2E21DDDC5C39}"/>
    <dgm:cxn modelId="{E0F14D39-8A72-4D4D-AFBD-F3DEB0F5BED5}" type="presOf" srcId="{A38DCD85-19CA-4912-8E2C-BFA6D0D1EFCF}" destId="{BB5E4825-375E-40A1-B5CF-3797C65469FA}" srcOrd="0" destOrd="0" presId="urn:microsoft.com/office/officeart/2005/8/layout/process4"/>
    <dgm:cxn modelId="{90E33068-150E-4E64-8F1D-C292EE167990}" srcId="{5563A3BD-40C7-475C-80A9-7AF11550A072}" destId="{68B625C0-2272-466C-9FEB-A6520E512BEA}" srcOrd="2" destOrd="0" parTransId="{ABD694C0-5A9A-4674-96FB-3FBB7C5A25E3}" sibTransId="{CBB19E0C-3561-462A-8365-E9805EEE126D}"/>
    <dgm:cxn modelId="{9FCAEF7E-7EB0-45CE-A494-CC51231D7FD3}" srcId="{5563A3BD-40C7-475C-80A9-7AF11550A072}" destId="{1EEBF093-3B6D-4D66-BFF3-015C34F3F19A}" srcOrd="1" destOrd="0" parTransId="{3F8FB4FD-0ABC-4EDD-B048-22D3F8C7453D}" sibTransId="{E969BC0D-7E00-4E81-BC10-8778FE1D58B3}"/>
    <dgm:cxn modelId="{185F4891-9A38-4CD7-9303-F94FC7139ACB}" srcId="{5563A3BD-40C7-475C-80A9-7AF11550A072}" destId="{90849D8A-6026-4EA0-837B-1D05426E2B74}" srcOrd="0" destOrd="0" parTransId="{91D039A7-91D8-4539-ACB4-1D9C2E3728C4}" sibTransId="{87114767-F014-437E-BB8D-F3D25AB01E89}"/>
    <dgm:cxn modelId="{D1D019B6-42B8-40D0-8D0D-489B0893FC14}" type="presOf" srcId="{90849D8A-6026-4EA0-837B-1D05426E2B74}" destId="{33F1BDF2-675D-4738-8C04-01C0FCF431C4}" srcOrd="0" destOrd="0" presId="urn:microsoft.com/office/officeart/2005/8/layout/process4"/>
    <dgm:cxn modelId="{83A02ABB-1CA9-4F7F-94C6-2D4CBE52F559}" type="presOf" srcId="{5563A3BD-40C7-475C-80A9-7AF11550A072}" destId="{7087A597-FB28-4E81-9ED8-CBA020AAAD97}" srcOrd="0" destOrd="0" presId="urn:microsoft.com/office/officeart/2005/8/layout/process4"/>
    <dgm:cxn modelId="{3F0A0FCF-7628-4D95-9F12-6C3A4051512A}" type="presOf" srcId="{56561C65-9006-4DCB-8453-9DD9544AD500}" destId="{6A2C794C-01F9-4852-B6FC-7BB6B2EBA8C8}" srcOrd="0" destOrd="0" presId="urn:microsoft.com/office/officeart/2005/8/layout/process4"/>
    <dgm:cxn modelId="{C6C10ADC-83B9-4C54-B9BD-603A04543DD6}" srcId="{5563A3BD-40C7-475C-80A9-7AF11550A072}" destId="{828608B8-860B-4D94-94F3-66E6E91D972A}" srcOrd="5" destOrd="0" parTransId="{5EBE0FB8-858A-458B-92DF-785281358D16}" sibTransId="{02D9F6C1-11CA-44FF-BF30-CA96D7A21F42}"/>
    <dgm:cxn modelId="{7AAFF8E0-C0A4-4CA0-A8A6-E9575C8D1928}" type="presOf" srcId="{1EEBF093-3B6D-4D66-BFF3-015C34F3F19A}" destId="{70A252F1-A5A2-4210-AAF3-C5613A02C5C4}" srcOrd="0" destOrd="0" presId="urn:microsoft.com/office/officeart/2005/8/layout/process4"/>
    <dgm:cxn modelId="{670418E5-9C90-40CB-8BC9-463829DD032B}" srcId="{5563A3BD-40C7-475C-80A9-7AF11550A072}" destId="{8B9F8C47-4BDF-4679-BC72-97FDDAFBD47A}" srcOrd="4" destOrd="0" parTransId="{DF7164A4-FEFF-4928-911E-68E038170D3B}" sibTransId="{09AA55DB-D150-4A59-99B4-E3CC3BB14C9E}"/>
    <dgm:cxn modelId="{CCC836E6-9427-4709-BE37-F265125852D2}" type="presOf" srcId="{828608B8-860B-4D94-94F3-66E6E91D972A}" destId="{BEB92BDF-2F1A-4A64-8474-21354B5E15A7}" srcOrd="0" destOrd="0" presId="urn:microsoft.com/office/officeart/2005/8/layout/process4"/>
    <dgm:cxn modelId="{ECF4E676-DF1F-4FCF-9B8B-EA402C223631}" type="presParOf" srcId="{7087A597-FB28-4E81-9ED8-CBA020AAAD97}" destId="{424B3071-219F-40D8-B61D-DEE027056312}" srcOrd="0" destOrd="0" presId="urn:microsoft.com/office/officeart/2005/8/layout/process4"/>
    <dgm:cxn modelId="{E5CB554B-0C2C-4494-B04A-B4A42836F24E}" type="presParOf" srcId="{424B3071-219F-40D8-B61D-DEE027056312}" destId="{BB5E4825-375E-40A1-B5CF-3797C65469FA}" srcOrd="0" destOrd="0" presId="urn:microsoft.com/office/officeart/2005/8/layout/process4"/>
    <dgm:cxn modelId="{0AB6CBE8-D956-441E-9513-7069EF6A3080}" type="presParOf" srcId="{7087A597-FB28-4E81-9ED8-CBA020AAAD97}" destId="{4992A2D9-4A70-473C-9B30-2245ADE29C28}" srcOrd="1" destOrd="0" presId="urn:microsoft.com/office/officeart/2005/8/layout/process4"/>
    <dgm:cxn modelId="{2BEC28A2-A8CE-4357-9849-C4EDE9D64E81}" type="presParOf" srcId="{7087A597-FB28-4E81-9ED8-CBA020AAAD97}" destId="{9205C2D5-41E5-4FF9-AB8B-F18218A31724}" srcOrd="2" destOrd="0" presId="urn:microsoft.com/office/officeart/2005/8/layout/process4"/>
    <dgm:cxn modelId="{A354D123-DA72-4F78-875E-C3AC1CA0BC56}" type="presParOf" srcId="{9205C2D5-41E5-4FF9-AB8B-F18218A31724}" destId="{51671DEB-D8D4-4C2B-9371-FB565093467F}" srcOrd="0" destOrd="0" presId="urn:microsoft.com/office/officeart/2005/8/layout/process4"/>
    <dgm:cxn modelId="{ED4D3153-2327-4726-963A-F61BEDE86DF3}" type="presParOf" srcId="{7087A597-FB28-4E81-9ED8-CBA020AAAD97}" destId="{3ECBD203-1B79-4D49-8D08-FDFA98548EB5}" srcOrd="3" destOrd="0" presId="urn:microsoft.com/office/officeart/2005/8/layout/process4"/>
    <dgm:cxn modelId="{F67DFEB7-9049-4C47-9EFA-C5B37DA8877C}" type="presParOf" srcId="{7087A597-FB28-4E81-9ED8-CBA020AAAD97}" destId="{4D1B7407-0153-481E-8796-39166F5F7C0C}" srcOrd="4" destOrd="0" presId="urn:microsoft.com/office/officeart/2005/8/layout/process4"/>
    <dgm:cxn modelId="{CBAF6B06-E0A0-40C4-800C-EDE17809C2A9}" type="presParOf" srcId="{4D1B7407-0153-481E-8796-39166F5F7C0C}" destId="{BEB92BDF-2F1A-4A64-8474-21354B5E15A7}" srcOrd="0" destOrd="0" presId="urn:microsoft.com/office/officeart/2005/8/layout/process4"/>
    <dgm:cxn modelId="{ECA89A71-22B2-43BA-8A89-162D9EBEBC44}" type="presParOf" srcId="{7087A597-FB28-4E81-9ED8-CBA020AAAD97}" destId="{2A81BF4B-EA13-4AEC-AC0E-85CC071B47D1}" srcOrd="5" destOrd="0" presId="urn:microsoft.com/office/officeart/2005/8/layout/process4"/>
    <dgm:cxn modelId="{35F299C7-3B82-405F-ADAC-E76E00AA0992}" type="presParOf" srcId="{7087A597-FB28-4E81-9ED8-CBA020AAAD97}" destId="{156597E1-AF0C-4AC0-B263-5105F23E867D}" srcOrd="6" destOrd="0" presId="urn:microsoft.com/office/officeart/2005/8/layout/process4"/>
    <dgm:cxn modelId="{AF6F7B51-504D-44E3-89EB-835F1511D855}" type="presParOf" srcId="{156597E1-AF0C-4AC0-B263-5105F23E867D}" destId="{6FDA1C6E-B8D6-4CA0-992B-154C6F90B59E}" srcOrd="0" destOrd="0" presId="urn:microsoft.com/office/officeart/2005/8/layout/process4"/>
    <dgm:cxn modelId="{A9EB0C7D-D350-499E-898E-A4E8D5792A0E}" type="presParOf" srcId="{7087A597-FB28-4E81-9ED8-CBA020AAAD97}" destId="{B78B48A4-23E4-437F-B53E-72D39128FC10}" srcOrd="7" destOrd="0" presId="urn:microsoft.com/office/officeart/2005/8/layout/process4"/>
    <dgm:cxn modelId="{472C4860-3165-492D-BE17-E670C3639774}" type="presParOf" srcId="{7087A597-FB28-4E81-9ED8-CBA020AAAD97}" destId="{AF3777CD-D092-4DE3-9007-3468F60300AE}" srcOrd="8" destOrd="0" presId="urn:microsoft.com/office/officeart/2005/8/layout/process4"/>
    <dgm:cxn modelId="{45EC0B03-3064-424F-ABFE-DF1DE44746A2}" type="presParOf" srcId="{AF3777CD-D092-4DE3-9007-3468F60300AE}" destId="{6A2C794C-01F9-4852-B6FC-7BB6B2EBA8C8}" srcOrd="0" destOrd="0" presId="urn:microsoft.com/office/officeart/2005/8/layout/process4"/>
    <dgm:cxn modelId="{0065DC1E-977A-4732-ACC6-61343FE7255E}" type="presParOf" srcId="{7087A597-FB28-4E81-9ED8-CBA020AAAD97}" destId="{5806EBE4-626B-44C8-A0D1-6751973636C3}" srcOrd="9" destOrd="0" presId="urn:microsoft.com/office/officeart/2005/8/layout/process4"/>
    <dgm:cxn modelId="{3F3F6A45-BD3E-44E6-9FCB-3E35313168B2}" type="presParOf" srcId="{7087A597-FB28-4E81-9ED8-CBA020AAAD97}" destId="{CCF150A2-041C-42A2-9CCF-8A32DC4F7DE1}" srcOrd="10" destOrd="0" presId="urn:microsoft.com/office/officeart/2005/8/layout/process4"/>
    <dgm:cxn modelId="{2F6B9D0B-52E5-4292-9FBF-084C2945483D}" type="presParOf" srcId="{CCF150A2-041C-42A2-9CCF-8A32DC4F7DE1}" destId="{1006805C-DEFE-4C07-B268-F128962D0B59}" srcOrd="0" destOrd="0" presId="urn:microsoft.com/office/officeart/2005/8/layout/process4"/>
    <dgm:cxn modelId="{7A71CAE5-FBDF-4C9C-BF80-95591B3D3AD2}" type="presParOf" srcId="{7087A597-FB28-4E81-9ED8-CBA020AAAD97}" destId="{E11F1BFB-E63C-4916-B3D3-AF737EB0512F}" srcOrd="11" destOrd="0" presId="urn:microsoft.com/office/officeart/2005/8/layout/process4"/>
    <dgm:cxn modelId="{417F6870-8176-466E-A0DD-F932D49A9522}" type="presParOf" srcId="{7087A597-FB28-4E81-9ED8-CBA020AAAD97}" destId="{97BE1E29-7020-47DE-B4EA-2EFDA008DF6B}" srcOrd="12" destOrd="0" presId="urn:microsoft.com/office/officeart/2005/8/layout/process4"/>
    <dgm:cxn modelId="{FE22DCEE-BFA7-4E97-83B6-0E52451C7F02}" type="presParOf" srcId="{97BE1E29-7020-47DE-B4EA-2EFDA008DF6B}" destId="{70A252F1-A5A2-4210-AAF3-C5613A02C5C4}" srcOrd="0" destOrd="0" presId="urn:microsoft.com/office/officeart/2005/8/layout/process4"/>
    <dgm:cxn modelId="{A71F25D7-B81B-4A07-80BB-DB34167DD6BA}" type="presParOf" srcId="{7087A597-FB28-4E81-9ED8-CBA020AAAD97}" destId="{C1ABE24E-64ED-4DDF-A4DC-AFCD812A0B83}" srcOrd="13" destOrd="0" presId="urn:microsoft.com/office/officeart/2005/8/layout/process4"/>
    <dgm:cxn modelId="{97F14F08-90D3-46C6-B51B-29BDB68C1725}" type="presParOf" srcId="{7087A597-FB28-4E81-9ED8-CBA020AAAD97}" destId="{462AC38F-6F00-427F-922D-7EC893229233}" srcOrd="14" destOrd="0" presId="urn:microsoft.com/office/officeart/2005/8/layout/process4"/>
    <dgm:cxn modelId="{77D734DC-F87A-4E2D-B759-9779483C81B6}" type="presParOf" srcId="{462AC38F-6F00-427F-922D-7EC893229233}" destId="{33F1BDF2-675D-4738-8C04-01C0FCF431C4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5E4825-375E-40A1-B5CF-3797C65469FA}">
      <dsp:nvSpPr>
        <dsp:cNvPr id="0" name=""/>
        <dsp:cNvSpPr/>
      </dsp:nvSpPr>
      <dsp:spPr>
        <a:xfrm>
          <a:off x="0" y="3810017"/>
          <a:ext cx="5473700" cy="35723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R E V I E W S</a:t>
          </a:r>
        </a:p>
      </dsp:txBody>
      <dsp:txXfrm>
        <a:off x="0" y="3810017"/>
        <a:ext cx="5473700" cy="357236"/>
      </dsp:txXfrm>
    </dsp:sp>
    <dsp:sp modelId="{51671DEB-D8D4-4C2B-9371-FB565093467F}">
      <dsp:nvSpPr>
        <dsp:cNvPr id="0" name=""/>
        <dsp:cNvSpPr/>
      </dsp:nvSpPr>
      <dsp:spPr>
        <a:xfrm rot="10800000">
          <a:off x="0" y="3265946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T R E N D I N G   2018</a:t>
          </a:r>
        </a:p>
      </dsp:txBody>
      <dsp:txXfrm rot="10800000">
        <a:off x="0" y="3265946"/>
        <a:ext cx="5473700" cy="357002"/>
      </dsp:txXfrm>
    </dsp:sp>
    <dsp:sp modelId="{BEB92BDF-2F1A-4A64-8474-21354B5E15A7}">
      <dsp:nvSpPr>
        <dsp:cNvPr id="0" name=""/>
        <dsp:cNvSpPr/>
      </dsp:nvSpPr>
      <dsp:spPr>
        <a:xfrm rot="10800000">
          <a:off x="0" y="2721875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N E W   A R </a:t>
          </a:r>
          <a:r>
            <a:rPr lang="nl-NL" sz="1200" b="1" kern="1200" dirty="0" err="1"/>
            <a:t>R</a:t>
          </a:r>
          <a:r>
            <a:rPr lang="nl-NL" sz="1200" b="1" kern="1200" dirty="0"/>
            <a:t> I V A L S</a:t>
          </a:r>
          <a:endParaRPr lang="nl-NL" sz="1200" kern="1200" dirty="0"/>
        </a:p>
      </dsp:txBody>
      <dsp:txXfrm rot="10800000">
        <a:off x="0" y="2721875"/>
        <a:ext cx="5473700" cy="357002"/>
      </dsp:txXfrm>
    </dsp:sp>
    <dsp:sp modelId="{6FDA1C6E-B8D6-4CA0-992B-154C6F90B59E}">
      <dsp:nvSpPr>
        <dsp:cNvPr id="0" name=""/>
        <dsp:cNvSpPr/>
      </dsp:nvSpPr>
      <dsp:spPr>
        <a:xfrm rot="10800000">
          <a:off x="0" y="2177804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A C </a:t>
          </a:r>
          <a:r>
            <a:rPr lang="nl-NL" sz="1200" b="1" kern="1200" dirty="0" err="1"/>
            <a:t>C</a:t>
          </a:r>
          <a:r>
            <a:rPr lang="nl-NL" sz="1200" b="1" kern="1200" dirty="0"/>
            <a:t> E S </a:t>
          </a:r>
          <a:r>
            <a:rPr lang="nl-NL" sz="1200" b="1" kern="1200" dirty="0" err="1"/>
            <a:t>S</a:t>
          </a:r>
          <a:r>
            <a:rPr lang="nl-NL" sz="1200" b="1" kern="1200" dirty="0"/>
            <a:t> O R I E S</a:t>
          </a:r>
        </a:p>
      </dsp:txBody>
      <dsp:txXfrm rot="10800000">
        <a:off x="0" y="2177804"/>
        <a:ext cx="5473700" cy="357002"/>
      </dsp:txXfrm>
    </dsp:sp>
    <dsp:sp modelId="{6A2C794C-01F9-4852-B6FC-7BB6B2EBA8C8}">
      <dsp:nvSpPr>
        <dsp:cNvPr id="0" name=""/>
        <dsp:cNvSpPr/>
      </dsp:nvSpPr>
      <dsp:spPr>
        <a:xfrm rot="10800000">
          <a:off x="0" y="1633733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S P O R T S</a:t>
          </a:r>
        </a:p>
      </dsp:txBody>
      <dsp:txXfrm rot="10800000">
        <a:off x="0" y="1633733"/>
        <a:ext cx="5473700" cy="357002"/>
      </dsp:txXfrm>
    </dsp:sp>
    <dsp:sp modelId="{1006805C-DEFE-4C07-B268-F128962D0B59}">
      <dsp:nvSpPr>
        <dsp:cNvPr id="0" name=""/>
        <dsp:cNvSpPr/>
      </dsp:nvSpPr>
      <dsp:spPr>
        <a:xfrm rot="10800000">
          <a:off x="0" y="1089662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B E S T   S E L </a:t>
          </a:r>
          <a:r>
            <a:rPr lang="nl-NL" sz="1200" b="1" kern="1200" dirty="0" err="1"/>
            <a:t>L</a:t>
          </a:r>
          <a:r>
            <a:rPr lang="nl-NL" sz="1200" b="1" kern="1200" dirty="0"/>
            <a:t> I N G   S H O E S</a:t>
          </a:r>
        </a:p>
      </dsp:txBody>
      <dsp:txXfrm rot="10800000">
        <a:off x="0" y="1089662"/>
        <a:ext cx="5473700" cy="357002"/>
      </dsp:txXfrm>
    </dsp:sp>
    <dsp:sp modelId="{70A252F1-A5A2-4210-AAF3-C5613A02C5C4}">
      <dsp:nvSpPr>
        <dsp:cNvPr id="0" name=""/>
        <dsp:cNvSpPr/>
      </dsp:nvSpPr>
      <dsp:spPr>
        <a:xfrm rot="10800000">
          <a:off x="0" y="545591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B E S T   S E L </a:t>
          </a:r>
          <a:r>
            <a:rPr lang="nl-NL" sz="1200" b="1" kern="1200" dirty="0" err="1"/>
            <a:t>L</a:t>
          </a:r>
          <a:r>
            <a:rPr lang="nl-NL" sz="1200" b="1" kern="1200" dirty="0"/>
            <a:t> I N G   C L O T H I N G – M E N</a:t>
          </a:r>
        </a:p>
      </dsp:txBody>
      <dsp:txXfrm rot="10800000">
        <a:off x="0" y="545591"/>
        <a:ext cx="5473700" cy="357002"/>
      </dsp:txXfrm>
    </dsp:sp>
    <dsp:sp modelId="{33F1BDF2-675D-4738-8C04-01C0FCF431C4}">
      <dsp:nvSpPr>
        <dsp:cNvPr id="0" name=""/>
        <dsp:cNvSpPr/>
      </dsp:nvSpPr>
      <dsp:spPr>
        <a:xfrm rot="10800000">
          <a:off x="0" y="1521"/>
          <a:ext cx="5473700" cy="549429"/>
        </a:xfrm>
        <a:prstGeom prst="upArrowCallou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200" b="1" kern="1200" dirty="0"/>
            <a:t>B E S T   S E L </a:t>
          </a:r>
          <a:r>
            <a:rPr lang="nl-NL" sz="1200" b="1" kern="1200" dirty="0" err="1"/>
            <a:t>L</a:t>
          </a:r>
          <a:r>
            <a:rPr lang="nl-NL" sz="1200" b="1" kern="1200" dirty="0"/>
            <a:t> I N G   C L O T H I N G – W O M A N</a:t>
          </a:r>
        </a:p>
      </dsp:txBody>
      <dsp:txXfrm rot="10800000">
        <a:off x="0" y="1521"/>
        <a:ext cx="5473700" cy="357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AC2D8E80-8901-48E9-AF85-25DD45501F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8A579DA-40D4-483E-81E7-DFC5849FA5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CE09A-95BD-4BD9-A6BA-91ECABF70F3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A3D468B-6D91-4DDC-A300-F1CA4C4E57A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0D42601-5F29-4E78-9357-22B30CF739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A2022-FC31-4AD6-9635-65092F4F82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2729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256B5-3A11-41E1-88F5-161CB80A518F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CA9B5-24C3-4A0C-A97A-FABF23C9968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0774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5696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Gaat over het jaar 2018, informatie komt van de website www.trustpilot.nl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0203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 uh bui </a:t>
            </a:r>
            <a:r>
              <a:rPr lang="nl-NL" dirty="0" err="1"/>
              <a:t>ibi</a:t>
            </a:r>
            <a:r>
              <a:rPr lang="nl-NL" dirty="0"/>
              <a:t> bi bib ib </a:t>
            </a:r>
            <a:r>
              <a:rPr lang="nl-NL" dirty="0" err="1"/>
              <a:t>ibi</a:t>
            </a:r>
            <a:r>
              <a:rPr lang="nl-NL" dirty="0"/>
              <a:t> b </a:t>
            </a:r>
            <a:r>
              <a:rPr lang="nl-NL" dirty="0" err="1"/>
              <a:t>buib</a:t>
            </a:r>
            <a:r>
              <a:rPr lang="nl-NL" dirty="0"/>
              <a:t> </a:t>
            </a:r>
            <a:r>
              <a:rPr lang="nl-NL" dirty="0" err="1"/>
              <a:t>uib</a:t>
            </a:r>
            <a:r>
              <a:rPr lang="nl-NL" dirty="0"/>
              <a:t> </a:t>
            </a:r>
            <a:r>
              <a:rPr lang="nl-NL" dirty="0" err="1"/>
              <a:t>iubi</a:t>
            </a:r>
            <a:r>
              <a:rPr lang="nl-NL" dirty="0"/>
              <a:t> bi </a:t>
            </a:r>
            <a:r>
              <a:rPr lang="nl-NL" dirty="0" err="1"/>
              <a:t>bi</a:t>
            </a:r>
            <a:r>
              <a:rPr lang="nl-NL" dirty="0"/>
              <a:t> </a:t>
            </a:r>
            <a:r>
              <a:rPr lang="nl-NL" dirty="0" err="1"/>
              <a:t>bi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1475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2859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3556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6219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1733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5993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7385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A9B5-24C3-4A0C-A97A-FABF23C9968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234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5FED91-41C3-4B71-BA7F-DE999BF93A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59"/>
          <a:stretch/>
        </p:blipFill>
        <p:spPr>
          <a:xfrm>
            <a:off x="914400" y="3046506"/>
            <a:ext cx="6513933" cy="203032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DC5ADCB6-AE56-4A79-8A0E-9CEB4FDA8D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87"/>
          <a:stretch/>
        </p:blipFill>
        <p:spPr>
          <a:xfrm>
            <a:off x="12192000" y="4794364"/>
            <a:ext cx="5120651" cy="3212872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9F984CA-1BE7-4636-BABD-24B2313406AD}"/>
              </a:ext>
            </a:extLst>
          </p:cNvPr>
          <p:cNvSpPr/>
          <p:nvPr userDrawn="1"/>
        </p:nvSpPr>
        <p:spPr>
          <a:xfrm>
            <a:off x="685800" y="552450"/>
            <a:ext cx="10896600" cy="247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6EC656F1-288F-4A9B-ABF1-C7EB06F36A7F}"/>
              </a:ext>
            </a:extLst>
          </p:cNvPr>
          <p:cNvSpPr/>
          <p:nvPr userDrawn="1"/>
        </p:nvSpPr>
        <p:spPr>
          <a:xfrm>
            <a:off x="685800" y="6153150"/>
            <a:ext cx="10896600" cy="2476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908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64 -0.02592 L -0.03164 -0.02546 C -0.03373 -0.03449 -0.03555 -0.04282 -0.03724 -0.05139 C -0.03776 -0.05463 -0.03815 -0.05787 -0.03907 -0.06088 C -0.03998 -0.06458 -0.04167 -0.06689 -0.04258 -0.0706 C -0.04401 -0.07662 -0.04506 -0.0831 -0.04623 -0.08935 C -0.04675 -0.09259 -0.04688 -0.09629 -0.04805 -0.09884 C -0.04922 -0.10185 -0.05013 -0.10555 -0.0517 -0.10833 C -0.05378 -0.11273 -0.05677 -0.1162 -0.05873 -0.12106 C -0.0612 -0.12754 -0.06289 -0.13472 -0.06589 -0.13981 C -0.06836 -0.14421 -0.07123 -0.14768 -0.07305 -0.15254 C -0.07422 -0.15578 -0.07539 -0.15926 -0.07657 -0.16227 C -0.07761 -0.16458 -0.07917 -0.1662 -0.08034 -0.16852 C -0.08099 -0.17037 -0.08724 -0.19004 -0.09102 -0.19375 C -0.09258 -0.19537 -0.09454 -0.19606 -0.09649 -0.19699 C -0.10352 -0.21597 -0.09571 -0.19953 -0.10534 -0.20972 C -0.10677 -0.21111 -0.10756 -0.21412 -0.10886 -0.21597 C -0.11381 -0.22291 -0.11407 -0.22222 -0.11967 -0.22569 C -0.13282 -0.24097 -0.11641 -0.22222 -0.13217 -0.23819 C -0.14206 -0.24791 -0.13321 -0.24189 -0.14297 -0.24768 C -0.14701 -0.25463 -0.14675 -0.25509 -0.15209 -0.26041 C -0.15443 -0.2625 -0.15677 -0.26412 -0.15925 -0.26666 C -0.16289 -0.2706 -0.16589 -0.27708 -0.16993 -0.27916 C -0.17552 -0.28264 -0.17696 -0.2831 -0.18243 -0.28889 C -0.1862 -0.29259 -0.18946 -0.29814 -0.19336 -0.30139 C -0.19571 -0.3037 -0.19831 -0.30509 -0.20039 -0.3081 C -0.2017 -0.30949 -0.20248 -0.31296 -0.20404 -0.31412 C -0.20743 -0.31689 -0.21159 -0.31689 -0.21485 -0.3206 C -0.22188 -0.3287 -0.2181 -0.32546 -0.22552 -0.32986 C -0.23256 -0.34236 -0.22526 -0.33125 -0.23451 -0.33958 C -0.23633 -0.34097 -0.23802 -0.34398 -0.23998 -0.34583 C -0.24154 -0.34745 -0.24349 -0.34768 -0.24519 -0.34907 C -0.26081 -0.36064 -0.24519 -0.35115 -0.25795 -0.35833 C -0.25912 -0.36041 -0.2599 -0.36342 -0.26146 -0.36481 C -0.26146 -0.36458 -0.27487 -0.37245 -0.27748 -0.3743 L -0.29909 -0.38703 L -0.30977 -0.39328 C -0.31159 -0.39444 -0.31329 -0.3956 -0.31524 -0.39629 L -0.32227 -0.39953 C -0.32422 -0.40162 -0.32579 -0.40439 -0.32787 -0.40602 C -0.33008 -0.40764 -0.33256 -0.40787 -0.3349 -0.40902 C -0.33685 -0.40995 -0.33842 -0.41134 -0.34037 -0.41227 C -0.34519 -0.41458 -0.35013 -0.41574 -0.35469 -0.41875 C -0.36888 -0.42708 -0.36172 -0.42384 -0.37618 -0.42824 C -0.378 -0.42916 -0.37982 -0.43032 -0.38164 -0.43125 C -0.38581 -0.43356 -0.39011 -0.43495 -0.39414 -0.4375 C -0.39831 -0.44027 -0.40235 -0.44467 -0.40664 -0.44699 C -0.40951 -0.44884 -0.41263 -0.44907 -0.41576 -0.45046 C -0.4211 -0.45231 -0.43256 -0.45833 -0.43894 -0.45972 C -0.44493 -0.46134 -0.45092 -0.46203 -0.4569 -0.46273 C -0.46862 -0.47014 -0.45808 -0.46412 -0.48021 -0.46944 C -0.48386 -0.47037 -0.48737 -0.47176 -0.49089 -0.47245 C -0.49883 -0.47407 -0.50664 -0.4743 -0.5142 -0.47546 C -0.53386 -0.47916 -0.52097 -0.47986 -0.5448 -0.48194 C -0.55 -0.4824 -0.5556 -0.48194 -0.56068 -0.48194 " pathEditMode="relative" rAng="0" ptsTypes="AAAAAAAAAAAAAAAAAAAAAAAAAAAAAAAAAAAAAAAAAAAAAAAAAAAAAAA">
                                      <p:cBhvr>
                                        <p:cTn id="10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58" y="-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3024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B188D7-BD0D-423E-94FF-7059EE3D7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992023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2E05CD99-62F7-4988-A68F-04E232CD94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800" y="2197100"/>
            <a:ext cx="1080000" cy="108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endParaRPr lang="nl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69114BA8-A5ED-4399-9E08-7F5B419A98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38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14014C17-5D69-4A7E-B2E8-7ACA9E4426C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133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F321E17E-C17B-490C-B972-0682C97F62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133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12" name="Tijdelijke aanduiding voor afbeelding 6">
            <a:extLst>
              <a:ext uri="{FF2B5EF4-FFF2-40B4-BE49-F238E27FC236}">
                <a16:creationId xmlns:a16="http://schemas.microsoft.com/office/drawing/2014/main" id="{46A153C6-A796-4A7E-A06A-CABDF1A0C2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5928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Tijdelijke aanduiding voor tekst 8">
            <a:extLst>
              <a:ext uri="{FF2B5EF4-FFF2-40B4-BE49-F238E27FC236}">
                <a16:creationId xmlns:a16="http://schemas.microsoft.com/office/drawing/2014/main" id="{991191C6-217D-43FC-9F5B-7159964EC3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5928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14" name="Tijdelijke aanduiding voor afbeelding 6">
            <a:extLst>
              <a:ext uri="{FF2B5EF4-FFF2-40B4-BE49-F238E27FC236}">
                <a16:creationId xmlns:a16="http://schemas.microsoft.com/office/drawing/2014/main" id="{AF1C5F4E-196F-4BE8-B892-96A4588293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845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15" name="Tijdelijke aanduiding voor tekst 8">
            <a:extLst>
              <a:ext uri="{FF2B5EF4-FFF2-40B4-BE49-F238E27FC236}">
                <a16:creationId xmlns:a16="http://schemas.microsoft.com/office/drawing/2014/main" id="{A99CB332-1BDF-4FE4-90B6-936B37D3E3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845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E9D9E3-3738-42FD-91D7-465ACAA92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56" name="Tijdelijke aanduiding voor tekst 8">
            <a:extLst>
              <a:ext uri="{FF2B5EF4-FFF2-40B4-BE49-F238E27FC236}">
                <a16:creationId xmlns:a16="http://schemas.microsoft.com/office/drawing/2014/main" id="{022D2343-F93A-4CB6-9252-AAE15BDF00B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3800" y="3695112"/>
            <a:ext cx="4330200" cy="279988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57" name="Tijdelijke aanduiding voor afbeelding 6">
            <a:extLst>
              <a:ext uri="{FF2B5EF4-FFF2-40B4-BE49-F238E27FC236}">
                <a16:creationId xmlns:a16="http://schemas.microsoft.com/office/drawing/2014/main" id="{F66EFB6A-7B76-4328-AD6E-F8507FBC1C46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7368500" y="4826294"/>
            <a:ext cx="1080000" cy="108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endParaRPr lang="nl-NL" dirty="0"/>
          </a:p>
        </p:txBody>
      </p:sp>
      <p:sp>
        <p:nvSpPr>
          <p:cNvPr id="58" name="Tijdelijke aanduiding voor tekst 8">
            <a:extLst>
              <a:ext uri="{FF2B5EF4-FFF2-40B4-BE49-F238E27FC236}">
                <a16:creationId xmlns:a16="http://schemas.microsoft.com/office/drawing/2014/main" id="{78FAA578-E62B-42DE-A52C-5CE3F860E447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685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59" name="Tijdelijke aanduiding voor afbeelding 6">
            <a:extLst>
              <a:ext uri="{FF2B5EF4-FFF2-40B4-BE49-F238E27FC236}">
                <a16:creationId xmlns:a16="http://schemas.microsoft.com/office/drawing/2014/main" id="{407D299C-EC5B-4D79-9729-BE385E1FF616}"/>
              </a:ext>
            </a:extLst>
          </p:cNvPr>
          <p:cNvSpPr>
            <a:spLocks noGrp="1"/>
          </p:cNvSpPr>
          <p:nvPr>
            <p:ph type="pic" sz="quarter" idx="53"/>
          </p:nvPr>
        </p:nvSpPr>
        <p:spPr>
          <a:xfrm>
            <a:off x="84480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60" name="Tijdelijke aanduiding voor tekst 8">
            <a:extLst>
              <a:ext uri="{FF2B5EF4-FFF2-40B4-BE49-F238E27FC236}">
                <a16:creationId xmlns:a16="http://schemas.microsoft.com/office/drawing/2014/main" id="{6B1B9DF4-CC7D-4EE7-BB07-83A3728495C9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4480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61" name="Tijdelijke aanduiding voor afbeelding 6">
            <a:extLst>
              <a:ext uri="{FF2B5EF4-FFF2-40B4-BE49-F238E27FC236}">
                <a16:creationId xmlns:a16="http://schemas.microsoft.com/office/drawing/2014/main" id="{81052A83-7843-4938-B72F-B1D2529CC877}"/>
              </a:ext>
            </a:extLst>
          </p:cNvPr>
          <p:cNvSpPr>
            <a:spLocks noGrp="1"/>
          </p:cNvSpPr>
          <p:nvPr>
            <p:ph type="pic" sz="quarter" idx="55"/>
          </p:nvPr>
        </p:nvSpPr>
        <p:spPr>
          <a:xfrm>
            <a:off x="95275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62" name="Tijdelijke aanduiding voor tekst 8">
            <a:extLst>
              <a:ext uri="{FF2B5EF4-FFF2-40B4-BE49-F238E27FC236}">
                <a16:creationId xmlns:a16="http://schemas.microsoft.com/office/drawing/2014/main" id="{23D1F238-BCFC-4C1F-BABC-68828F878F5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275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63" name="Tijdelijke aanduiding voor afbeelding 6">
            <a:extLst>
              <a:ext uri="{FF2B5EF4-FFF2-40B4-BE49-F238E27FC236}">
                <a16:creationId xmlns:a16="http://schemas.microsoft.com/office/drawing/2014/main" id="{B4C1063A-29E6-4027-AF34-5EFD1D11AFC1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106192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64" name="Tijdelijke aanduiding voor tekst 8">
            <a:extLst>
              <a:ext uri="{FF2B5EF4-FFF2-40B4-BE49-F238E27FC236}">
                <a16:creationId xmlns:a16="http://schemas.microsoft.com/office/drawing/2014/main" id="{7E08FEEB-3C22-4420-B54E-59F9F3D7FF8F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6192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65" name="Tijdelijke aanduiding voor tekst 8">
            <a:extLst>
              <a:ext uri="{FF2B5EF4-FFF2-40B4-BE49-F238E27FC236}">
                <a16:creationId xmlns:a16="http://schemas.microsoft.com/office/drawing/2014/main" id="{FE2CF81F-331A-4A99-9F21-822E0DE363B7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7368500" y="6324306"/>
            <a:ext cx="4330200" cy="2799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66" name="Tijdelijke aanduiding voor afbeelding 6">
            <a:extLst>
              <a:ext uri="{FF2B5EF4-FFF2-40B4-BE49-F238E27FC236}">
                <a16:creationId xmlns:a16="http://schemas.microsoft.com/office/drawing/2014/main" id="{B21EB486-3EA5-4A26-954C-6853D257701F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2400" y="2197100"/>
            <a:ext cx="1080000" cy="108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endParaRPr lang="nl-NL" dirty="0"/>
          </a:p>
        </p:txBody>
      </p:sp>
      <p:sp>
        <p:nvSpPr>
          <p:cNvPr id="67" name="Tijdelijke aanduiding voor tekst 8">
            <a:extLst>
              <a:ext uri="{FF2B5EF4-FFF2-40B4-BE49-F238E27FC236}">
                <a16:creationId xmlns:a16="http://schemas.microsoft.com/office/drawing/2014/main" id="{914A0964-EAD2-4890-801B-796A7F000BF7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3624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68" name="Tijdelijke aanduiding voor afbeelding 6">
            <a:extLst>
              <a:ext uri="{FF2B5EF4-FFF2-40B4-BE49-F238E27FC236}">
                <a16:creationId xmlns:a16="http://schemas.microsoft.com/office/drawing/2014/main" id="{8ABB6055-8D71-4794-8419-895F9E126F81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84419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69" name="Tijdelijke aanduiding voor tekst 8">
            <a:extLst>
              <a:ext uri="{FF2B5EF4-FFF2-40B4-BE49-F238E27FC236}">
                <a16:creationId xmlns:a16="http://schemas.microsoft.com/office/drawing/2014/main" id="{2D064272-D22A-4532-8381-37E13FDE6BB3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84419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0" name="Tijdelijke aanduiding voor afbeelding 6">
            <a:extLst>
              <a:ext uri="{FF2B5EF4-FFF2-40B4-BE49-F238E27FC236}">
                <a16:creationId xmlns:a16="http://schemas.microsoft.com/office/drawing/2014/main" id="{45390DFB-6756-4C9A-B772-3AAF98B7C11C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95214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71" name="Tijdelijke aanduiding voor tekst 8">
            <a:extLst>
              <a:ext uri="{FF2B5EF4-FFF2-40B4-BE49-F238E27FC236}">
                <a16:creationId xmlns:a16="http://schemas.microsoft.com/office/drawing/2014/main" id="{8B619903-3E4B-40D5-8FA8-DF715DABE139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214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2" name="Tijdelijke aanduiding voor afbeelding 6">
            <a:extLst>
              <a:ext uri="{FF2B5EF4-FFF2-40B4-BE49-F238E27FC236}">
                <a16:creationId xmlns:a16="http://schemas.microsoft.com/office/drawing/2014/main" id="{8A5784EE-F0F2-4CE6-91D4-0ACB5E0AF5A8}"/>
              </a:ext>
            </a:extLst>
          </p:cNvPr>
          <p:cNvSpPr>
            <a:spLocks noGrp="1"/>
          </p:cNvSpPr>
          <p:nvPr>
            <p:ph type="pic" sz="quarter" idx="66"/>
          </p:nvPr>
        </p:nvSpPr>
        <p:spPr>
          <a:xfrm>
            <a:off x="10613100" y="2197100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73" name="Tijdelijke aanduiding voor tekst 8">
            <a:extLst>
              <a:ext uri="{FF2B5EF4-FFF2-40B4-BE49-F238E27FC236}">
                <a16:creationId xmlns:a16="http://schemas.microsoft.com/office/drawing/2014/main" id="{F08AC3ED-57B3-4FE4-ACAB-EF3FA5C2608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10613100" y="3276600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4" name="Tijdelijke aanduiding voor tekst 8">
            <a:extLst>
              <a:ext uri="{FF2B5EF4-FFF2-40B4-BE49-F238E27FC236}">
                <a16:creationId xmlns:a16="http://schemas.microsoft.com/office/drawing/2014/main" id="{D0A9873F-C632-4AA5-ABA9-08FFA4AFFAF4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7362400" y="3695112"/>
            <a:ext cx="4330200" cy="2799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5" name="Tijdelijke aanduiding voor afbeelding 6">
            <a:extLst>
              <a:ext uri="{FF2B5EF4-FFF2-40B4-BE49-F238E27FC236}">
                <a16:creationId xmlns:a16="http://schemas.microsoft.com/office/drawing/2014/main" id="{292F224B-8807-46A2-9ABF-C648C5B6FDBE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33800" y="4826294"/>
            <a:ext cx="1080000" cy="108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endParaRPr lang="nl-NL" dirty="0"/>
          </a:p>
        </p:txBody>
      </p:sp>
      <p:sp>
        <p:nvSpPr>
          <p:cNvPr id="76" name="Tijdelijke aanduiding voor tekst 8">
            <a:extLst>
              <a:ext uri="{FF2B5EF4-FFF2-40B4-BE49-F238E27FC236}">
                <a16:creationId xmlns:a16="http://schemas.microsoft.com/office/drawing/2014/main" id="{548A2C6D-8DFC-4DB4-B5C5-42D19DB244E3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338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7" name="Tijdelijke aanduiding voor afbeelding 6">
            <a:extLst>
              <a:ext uri="{FF2B5EF4-FFF2-40B4-BE49-F238E27FC236}">
                <a16:creationId xmlns:a16="http://schemas.microsoft.com/office/drawing/2014/main" id="{A09F2E38-5FA8-4A06-8C8A-F8486EF12B70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15133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78" name="Tijdelijke aanduiding voor tekst 8">
            <a:extLst>
              <a:ext uri="{FF2B5EF4-FFF2-40B4-BE49-F238E27FC236}">
                <a16:creationId xmlns:a16="http://schemas.microsoft.com/office/drawing/2014/main" id="{A034917C-FA4D-48AE-A3F9-3DA509A29B86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15133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79" name="Tijdelijke aanduiding voor afbeelding 6">
            <a:extLst>
              <a:ext uri="{FF2B5EF4-FFF2-40B4-BE49-F238E27FC236}">
                <a16:creationId xmlns:a16="http://schemas.microsoft.com/office/drawing/2014/main" id="{889FDE7D-3DCF-462A-A743-03E053C3FBE0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25928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80" name="Tijdelijke aanduiding voor tekst 8">
            <a:extLst>
              <a:ext uri="{FF2B5EF4-FFF2-40B4-BE49-F238E27FC236}">
                <a16:creationId xmlns:a16="http://schemas.microsoft.com/office/drawing/2014/main" id="{3DD26B2A-3779-4A53-B023-9FC691C38601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25928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81" name="Tijdelijke aanduiding voor afbeelding 6">
            <a:extLst>
              <a:ext uri="{FF2B5EF4-FFF2-40B4-BE49-F238E27FC236}">
                <a16:creationId xmlns:a16="http://schemas.microsoft.com/office/drawing/2014/main" id="{B99DD5EA-B2D8-490D-88E0-6842C803F664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3684500" y="4826294"/>
            <a:ext cx="1080000" cy="1080000"/>
          </a:xfrm>
        </p:spPr>
        <p:txBody>
          <a:bodyPr/>
          <a:lstStyle/>
          <a:p>
            <a:endParaRPr lang="nl-NL"/>
          </a:p>
        </p:txBody>
      </p:sp>
      <p:sp>
        <p:nvSpPr>
          <p:cNvPr id="82" name="Tijdelijke aanduiding voor tekst 8">
            <a:extLst>
              <a:ext uri="{FF2B5EF4-FFF2-40B4-BE49-F238E27FC236}">
                <a16:creationId xmlns:a16="http://schemas.microsoft.com/office/drawing/2014/main" id="{2410C756-5C27-4610-9C2B-32F5978A86B4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3684500" y="5905794"/>
            <a:ext cx="1079500" cy="279400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  <p:sp>
        <p:nvSpPr>
          <p:cNvPr id="83" name="Tijdelijke aanduiding voor tekst 8">
            <a:extLst>
              <a:ext uri="{FF2B5EF4-FFF2-40B4-BE49-F238E27FC236}">
                <a16:creationId xmlns:a16="http://schemas.microsoft.com/office/drawing/2014/main" id="{4168317B-D70C-4F83-A470-116DBD4D033D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33800" y="6324306"/>
            <a:ext cx="4330200" cy="2799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100"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nl-NL" dirty="0"/>
              <a:t>Typ hier tekst</a:t>
            </a:r>
          </a:p>
        </p:txBody>
      </p:sp>
    </p:spTree>
    <p:extLst>
      <p:ext uri="{BB962C8B-B14F-4D97-AF65-F5344CB8AC3E}">
        <p14:creationId xmlns:p14="http://schemas.microsoft.com/office/powerpoint/2010/main" val="1259203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41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UPROAR PALANCE GUARD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330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5568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2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01691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731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977CD4B-3402-4BE8-841C-F75ACB7641CE}" type="datetimeFigureOut">
              <a:rPr lang="nl-NL" smtClean="0"/>
              <a:t>11-8-2019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45115D-4472-47D3-AF9B-DA24C712830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6643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br>
              <a:rPr lang="nl-NL" dirty="0"/>
            </a:br>
            <a:br>
              <a:rPr lang="nl-NL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90420"/>
            <a:ext cx="10515600" cy="435133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  <a:endParaRPr lang="en-US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856B3A7B-1EE2-44E3-9C7B-A63332457DE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691" y="0"/>
            <a:ext cx="2361009" cy="1888807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ADFC7A24-EB67-4F38-963D-6B19E6DC16FC}"/>
              </a:ext>
            </a:extLst>
          </p:cNvPr>
          <p:cNvSpPr/>
          <p:nvPr userDrawn="1"/>
        </p:nvSpPr>
        <p:spPr>
          <a:xfrm>
            <a:off x="0" y="1722119"/>
            <a:ext cx="12192000" cy="1666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306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96" r:id="rId2"/>
    <p:sldLayoutId id="2147483697" r:id="rId3"/>
    <p:sldLayoutId id="2147483686" r:id="rId4"/>
    <p:sldLayoutId id="2147483687" r:id="rId5"/>
    <p:sldLayoutId id="2147483688" r:id="rId6"/>
    <p:sldLayoutId id="2147483689" r:id="rId7"/>
    <p:sldLayoutId id="2147483691" r:id="rId8"/>
    <p:sldLayoutId id="2147483692" r:id="rId9"/>
    <p:sldLayoutId id="214748369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Bahnschrift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eu.puma.com/nl/en/pd/strap-womens-sweater/518550.html?dwvar_518550_color=Russet%20Orange" TargetMode="External"/><Relationship Id="rId13" Type="http://schemas.openxmlformats.org/officeDocument/2006/relationships/image" Target="../media/image9.jpg"/><Relationship Id="rId18" Type="http://schemas.openxmlformats.org/officeDocument/2006/relationships/hyperlink" Target="https://eu.puma.com/nl/en/pd/plain-quarter-socks-3-pack/906978.html?dwvar_906978_color=denim%20blue" TargetMode="External"/><Relationship Id="rId26" Type="http://schemas.openxmlformats.org/officeDocument/2006/relationships/hyperlink" Target="https://eu.puma.com/nl/en/pd/amplified-womens-hoodie/854380.html?dwvar_854380_color=Puma%20White" TargetMode="External"/><Relationship Id="rId3" Type="http://schemas.openxmlformats.org/officeDocument/2006/relationships/image" Target="../media/image4.jpg"/><Relationship Id="rId21" Type="http://schemas.openxmlformats.org/officeDocument/2006/relationships/image" Target="../media/image13.jpg"/><Relationship Id="rId34" Type="http://schemas.openxmlformats.org/officeDocument/2006/relationships/hyperlink" Target="https://eu.puma.com/nl/en/pd/evoknit-seamless-womens-leggings/854223.html?dwvar_854223_color=Puma%20Black" TargetMode="External"/><Relationship Id="rId7" Type="http://schemas.openxmlformats.org/officeDocument/2006/relationships/image" Target="../media/image6.jpg"/><Relationship Id="rId12" Type="http://schemas.openxmlformats.org/officeDocument/2006/relationships/hyperlink" Target="https://eu.puma.com/nl/en/pd/trainer-socks-3-pack/906807.html?dwvar_906807_color=black" TargetMode="External"/><Relationship Id="rId17" Type="http://schemas.openxmlformats.org/officeDocument/2006/relationships/image" Target="../media/image11.jpg"/><Relationship Id="rId25" Type="http://schemas.openxmlformats.org/officeDocument/2006/relationships/image" Target="../media/image15.jpg"/><Relationship Id="rId33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eu.puma.com/nl/en/pd/footie-socks-3-pack/906930.html?dwvar_906930_color=black" TargetMode="External"/><Relationship Id="rId20" Type="http://schemas.openxmlformats.org/officeDocument/2006/relationships/hyperlink" Target="https://eu.puma.com/nl/en/pd/feel-it-womens-pullover/517384.html?dwvar_517384_color=Ponderosa%20Pine%20Heather" TargetMode="External"/><Relationship Id="rId29" Type="http://schemas.openxmlformats.org/officeDocument/2006/relationships/image" Target="../media/image17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u.puma.com/nl/en/pd/cross-over-womens-tank-top/518536.html?dwvar_518536_color=Puma%20Black" TargetMode="External"/><Relationship Id="rId11" Type="http://schemas.openxmlformats.org/officeDocument/2006/relationships/image" Target="../media/image8.jpg"/><Relationship Id="rId24" Type="http://schemas.openxmlformats.org/officeDocument/2006/relationships/hyperlink" Target="https://eu.puma.com/nl/en/pd/full-zip-long-sleeve-womens-top/579792.html?dwvar_579792_color=Puma%20Black" TargetMode="External"/><Relationship Id="rId32" Type="http://schemas.openxmlformats.org/officeDocument/2006/relationships/hyperlink" Target="https://eu.puma.com/nl/en/pd/high-waist-womens-sports-leggings/518554.html?dwvar_518554_color=Puma%20Black" TargetMode="External"/><Relationship Id="rId5" Type="http://schemas.openxmlformats.org/officeDocument/2006/relationships/image" Target="../media/image5.jpg"/><Relationship Id="rId15" Type="http://schemas.openxmlformats.org/officeDocument/2006/relationships/image" Target="../media/image10.jpg"/><Relationship Id="rId23" Type="http://schemas.openxmlformats.org/officeDocument/2006/relationships/image" Target="../media/image14.jpg"/><Relationship Id="rId28" Type="http://schemas.openxmlformats.org/officeDocument/2006/relationships/hyperlink" Target="https://eu.puma.com/nl/en/pd/stand-out-womens-training-leggings/517439.html?dwvar_517439_color=fuchsia%20purple-puma%20black" TargetMode="External"/><Relationship Id="rId10" Type="http://schemas.openxmlformats.org/officeDocument/2006/relationships/hyperlink" Target="https://eu.puma.com/nl/en/pd/evoknit-seamless-womens-crop-top/854215.html?dwvar_854215_color=Puma%20Black" TargetMode="External"/><Relationship Id="rId19" Type="http://schemas.openxmlformats.org/officeDocument/2006/relationships/image" Target="../media/image12.jpg"/><Relationship Id="rId31" Type="http://schemas.openxmlformats.org/officeDocument/2006/relationships/image" Target="../media/image18.jpg"/><Relationship Id="rId4" Type="http://schemas.openxmlformats.org/officeDocument/2006/relationships/hyperlink" Target="https://eu.puma.com/nl/en/pd/short-sleeve-logo-womens-tee/516674.html?dwvar_516674_color=Puma%20Black" TargetMode="External"/><Relationship Id="rId9" Type="http://schemas.openxmlformats.org/officeDocument/2006/relationships/image" Target="../media/image7.jpg"/><Relationship Id="rId14" Type="http://schemas.openxmlformats.org/officeDocument/2006/relationships/hyperlink" Target="https://eu.puma.com/nl/en/pd/trainer-socks-3-pack/906807.html?dwvar_906807_color=white" TargetMode="External"/><Relationship Id="rId22" Type="http://schemas.openxmlformats.org/officeDocument/2006/relationships/hyperlink" Target="https://eu.puma.com/nl/en/pd/full-zip-long-sleeve-womens-top/579792.html?dwvar_579792_color=Puma%20White" TargetMode="External"/><Relationship Id="rId27" Type="http://schemas.openxmlformats.org/officeDocument/2006/relationships/image" Target="../media/image16.jpg"/><Relationship Id="rId30" Type="http://schemas.openxmlformats.org/officeDocument/2006/relationships/hyperlink" Target="https://eu.puma.com/nl/en/pd/puma-x-selena-gomez-womens-7/8-training-leggings/517806.html?dwvar_517806_color=Puma%20Black-White-High%20Ris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u.puma.com/nl/en/pd/footie-socks-3-pack/906930.html?dwvar_906930_color=black" TargetMode="External"/><Relationship Id="rId13" Type="http://schemas.openxmlformats.org/officeDocument/2006/relationships/hyperlink" Target="https://eu.puma.com/nl/en/pd/ferrari-team-short-sleeve-mens-tee/762529.html?dwvar_762529_color=Rosso%20Corsa" TargetMode="External"/><Relationship Id="rId18" Type="http://schemas.openxmlformats.org/officeDocument/2006/relationships/image" Target="../media/image23.jpg"/><Relationship Id="rId26" Type="http://schemas.openxmlformats.org/officeDocument/2006/relationships/hyperlink" Target="https://eu.puma.com/nl/en/pd/bvb-mens-t7-pants/754098.html?dwvar_754098_color=Puma%20Black" TargetMode="External"/><Relationship Id="rId3" Type="http://schemas.openxmlformats.org/officeDocument/2006/relationships/image" Target="../media/image8.jpg"/><Relationship Id="rId21" Type="http://schemas.openxmlformats.org/officeDocument/2006/relationships/hyperlink" Target="https://eu.puma.com/nl/en/pd/evolution-mens-hoodie/579702.html?dwvar_579702_color=Racing%20Red" TargetMode="External"/><Relationship Id="rId7" Type="http://schemas.openxmlformats.org/officeDocument/2006/relationships/image" Target="../media/image10.jpg"/><Relationship Id="rId12" Type="http://schemas.openxmlformats.org/officeDocument/2006/relationships/hyperlink" Target="https://eu.puma.com/nl/en/pd/classics-slim-t7-mens-tee/576352.html?dwvar_576352_color=Medium%20Gray%20Heather" TargetMode="External"/><Relationship Id="rId17" Type="http://schemas.openxmlformats.org/officeDocument/2006/relationships/image" Target="../media/image22.jpg"/><Relationship Id="rId25" Type="http://schemas.openxmlformats.org/officeDocument/2006/relationships/image" Target="../media/image27.jpg"/><Relationship Id="rId33" Type="http://schemas.openxmlformats.org/officeDocument/2006/relationships/image" Target="../media/image31.jp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jpg"/><Relationship Id="rId20" Type="http://schemas.openxmlformats.org/officeDocument/2006/relationships/hyperlink" Target="https://eu.puma.com/nl/en/pd/evolution-mens-hoodie/579702.html?dwvar_579702_color=Light%20Gray%20Heather" TargetMode="External"/><Relationship Id="rId29" Type="http://schemas.openxmlformats.org/officeDocument/2006/relationships/hyperlink" Target="https://eu.puma.com/nl/en/pd/archive-iconic-t7-double-knit-mens-track-pants/578100.html?dwvar_578100_color=Cotton%20Black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u.puma.com/nl/en/pd/trainer-socks-3-pack/906807.html?dwvar_906807_color=white" TargetMode="External"/><Relationship Id="rId11" Type="http://schemas.openxmlformats.org/officeDocument/2006/relationships/hyperlink" Target="https://eu.puma.com/nl/en/pd/classics-slim-t7-mens-tee/576352.html?dwvar_576352_color=Puma%20White" TargetMode="External"/><Relationship Id="rId24" Type="http://schemas.openxmlformats.org/officeDocument/2006/relationships/image" Target="../media/image26.jpg"/><Relationship Id="rId32" Type="http://schemas.openxmlformats.org/officeDocument/2006/relationships/image" Target="../media/image30.jpg"/><Relationship Id="rId5" Type="http://schemas.openxmlformats.org/officeDocument/2006/relationships/image" Target="../media/image9.jpg"/><Relationship Id="rId15" Type="http://schemas.openxmlformats.org/officeDocument/2006/relationships/image" Target="../media/image20.jpg"/><Relationship Id="rId23" Type="http://schemas.openxmlformats.org/officeDocument/2006/relationships/image" Target="../media/image25.jpg"/><Relationship Id="rId28" Type="http://schemas.openxmlformats.org/officeDocument/2006/relationships/hyperlink" Target="https://eu.puma.com/nl/en/pd/arsenal-fc-mens-training-pants/754011.html?dwvar_754011_color=Puma%20Black" TargetMode="External"/><Relationship Id="rId10" Type="http://schemas.openxmlformats.org/officeDocument/2006/relationships/hyperlink" Target="https://eu.puma.com/nl/en/pd/plain-quarter-socks-3-pack/906978.html?dwvar_906978_color=denim%20blue" TargetMode="External"/><Relationship Id="rId19" Type="http://schemas.openxmlformats.org/officeDocument/2006/relationships/hyperlink" Target="https://eu.puma.com/nl/en/pd/evolution-high-neck-mens-sweater/579700.html?dwvar_579700_color=Puma%20Black" TargetMode="External"/><Relationship Id="rId31" Type="http://schemas.openxmlformats.org/officeDocument/2006/relationships/image" Target="../media/image29.jpg"/><Relationship Id="rId4" Type="http://schemas.openxmlformats.org/officeDocument/2006/relationships/hyperlink" Target="https://eu.puma.com/nl/en/pd/trainer-socks-3-pack/906807.html?dwvar_906807_color=black" TargetMode="External"/><Relationship Id="rId9" Type="http://schemas.openxmlformats.org/officeDocument/2006/relationships/image" Target="../media/image11.jpg"/><Relationship Id="rId14" Type="http://schemas.openxmlformats.org/officeDocument/2006/relationships/hyperlink" Target="https://eu.puma.com/nl/en/pd/rebel-mens-tee/854214.html?dwvar_854214_color=Puma%20White" TargetMode="External"/><Relationship Id="rId22" Type="http://schemas.openxmlformats.org/officeDocument/2006/relationships/image" Target="../media/image24.jpg"/><Relationship Id="rId27" Type="http://schemas.openxmlformats.org/officeDocument/2006/relationships/image" Target="../media/image28.jpg"/><Relationship Id="rId30" Type="http://schemas.openxmlformats.org/officeDocument/2006/relationships/hyperlink" Target="https://eu.puma.com/nl/en/pd/ignite-mens-running-tights/517005.html?dwvar_517005_color=Puma%20Black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u.puma.com/nl/en/pd/hybrid-runner-women%E2%80%99s-running-shoes/191112.html?dwvar_191112_color=Quarry-Winsome%20Orchid" TargetMode="External"/><Relationship Id="rId13" Type="http://schemas.openxmlformats.org/officeDocument/2006/relationships/image" Target="../media/image37.jpg"/><Relationship Id="rId18" Type="http://schemas.openxmlformats.org/officeDocument/2006/relationships/hyperlink" Target="https://eu.puma.com/nl/en/pd/uproar-charlotte-basketball-shoes/192781.html?dwvar_192781_color=Orange-%20PURPLE" TargetMode="External"/><Relationship Id="rId26" Type="http://schemas.openxmlformats.org/officeDocument/2006/relationships/hyperlink" Target="https://eu.puma.com/nl/en/pd/future-19.1-netfit-fg/ag-mens-football-boots/105531.html?dwvar_105531_color=Red%20Blast-Bleu%20Azur" TargetMode="External"/><Relationship Id="rId3" Type="http://schemas.openxmlformats.org/officeDocument/2006/relationships/image" Target="../media/image32.jpg"/><Relationship Id="rId21" Type="http://schemas.openxmlformats.org/officeDocument/2006/relationships/image" Target="../media/image41.jpg"/><Relationship Id="rId34" Type="http://schemas.openxmlformats.org/officeDocument/2006/relationships/hyperlink" Target="https://eu.puma.com/nl/en/pd/popcat-sandals/360265.html?dwvar_360265_color=black-black-white" TargetMode="External"/><Relationship Id="rId7" Type="http://schemas.openxmlformats.org/officeDocument/2006/relationships/image" Target="../media/image34.jpg"/><Relationship Id="rId12" Type="http://schemas.openxmlformats.org/officeDocument/2006/relationships/hyperlink" Target="https://eu.puma.com/nl/en/pd/ignite-limitless-initiate-running-shoes/191222.html?dwvar_191222_color=Puma%20Black" TargetMode="External"/><Relationship Id="rId17" Type="http://schemas.openxmlformats.org/officeDocument/2006/relationships/image" Target="../media/image39.jpg"/><Relationship Id="rId25" Type="http://schemas.openxmlformats.org/officeDocument/2006/relationships/image" Target="../media/image43.jpg"/><Relationship Id="rId33" Type="http://schemas.openxmlformats.org/officeDocument/2006/relationships/image" Target="../media/image47.jpg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eu.puma.com/nl/en/pd/clyde-court-disrupt-men%E2%80%99s-basketball-shoes/191715.html?dwvar_191715_color=Biscay%20Green" TargetMode="External"/><Relationship Id="rId20" Type="http://schemas.openxmlformats.org/officeDocument/2006/relationships/hyperlink" Target="https://eu.puma.com/nl/en/pd/rs-x-toys-trainers/369449.html?dwvar_369449_color=Puma%20Black-Blue%20Atoll" TargetMode="External"/><Relationship Id="rId29" Type="http://schemas.openxmlformats.org/officeDocument/2006/relationships/image" Target="../media/image45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u.puma.com/nl/en/pd/cali-womens-trainers/369155.html?dwvar_369155_color=Puma%20White-Puma%20Black" TargetMode="External"/><Relationship Id="rId11" Type="http://schemas.openxmlformats.org/officeDocument/2006/relationships/image" Target="../media/image36.jpg"/><Relationship Id="rId24" Type="http://schemas.openxmlformats.org/officeDocument/2006/relationships/hyperlink" Target="https://eu.puma.com/nl/en/pd/puma-one-3-leather-fg-mens-football-boots/104743.html?dwvar_104743_color=Sodalite%20Blue-Silver-Peacoat" TargetMode="External"/><Relationship Id="rId32" Type="http://schemas.openxmlformats.org/officeDocument/2006/relationships/hyperlink" Target="https://eu.puma.com/nl/en/pd/epic-flip-v2/360248.html?dwvar_360248_color=black-white" TargetMode="External"/><Relationship Id="rId5" Type="http://schemas.openxmlformats.org/officeDocument/2006/relationships/image" Target="../media/image33.jpg"/><Relationship Id="rId15" Type="http://schemas.openxmlformats.org/officeDocument/2006/relationships/image" Target="../media/image38.jpg"/><Relationship Id="rId23" Type="http://schemas.openxmlformats.org/officeDocument/2006/relationships/image" Target="../media/image42.jpg"/><Relationship Id="rId28" Type="http://schemas.openxmlformats.org/officeDocument/2006/relationships/hyperlink" Target="https://eu.puma.com/nl/en/pd/defy-womens-trainers/190949.html?dwvar_190949_color=Puma%20White-Puma%20White" TargetMode="External"/><Relationship Id="rId10" Type="http://schemas.openxmlformats.org/officeDocument/2006/relationships/hyperlink" Target="https://eu.puma.com/nl/en/pd/hybrid-runner-fusefit-womens-running-shoes/191596.html?dwvar_191596_color=Puma%20Black-Orchid-KOUT%20PINK" TargetMode="External"/><Relationship Id="rId19" Type="http://schemas.openxmlformats.org/officeDocument/2006/relationships/image" Target="../media/image40.jpg"/><Relationship Id="rId31" Type="http://schemas.openxmlformats.org/officeDocument/2006/relationships/image" Target="../media/image46.jpg"/><Relationship Id="rId4" Type="http://schemas.openxmlformats.org/officeDocument/2006/relationships/hyperlink" Target="https://eu.puma.com/nl/en/pd/basket-heart-patent-womens-trainers/363073.html?dwvar_363073_color=Puma%20White-Puma%20White" TargetMode="External"/><Relationship Id="rId9" Type="http://schemas.openxmlformats.org/officeDocument/2006/relationships/image" Target="../media/image35.jpg"/><Relationship Id="rId14" Type="http://schemas.openxmlformats.org/officeDocument/2006/relationships/hyperlink" Target="https://eu.puma.com/nl/en/pd/hybrid-runner-unrest-men%E2%80%99s-running-shoes/191507.html?dwvar_191507_color=Puma%20Black-Firecracker" TargetMode="External"/><Relationship Id="rId22" Type="http://schemas.openxmlformats.org/officeDocument/2006/relationships/hyperlink" Target="https://eu.puma.com/nl/en/pd/rs-x-toys-trainers/369449.html?dwvar_369449_color=Puma%20White-Puma%20Royal" TargetMode="External"/><Relationship Id="rId27" Type="http://schemas.openxmlformats.org/officeDocument/2006/relationships/image" Target="../media/image44.jpg"/><Relationship Id="rId30" Type="http://schemas.openxmlformats.org/officeDocument/2006/relationships/hyperlink" Target="https://eu.puma.com/nl/en/pd/defy-varsity-mid-womens-trainers/191667.html?dwvar_191667_color=Puma%20Black-Metallic%20Gol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aKYRpw9EdLA" TargetMode="External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jQ2evRiMogg" TargetMode="Externa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56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8F5581-34C3-4342-8748-FDC954505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00" y="542925"/>
            <a:ext cx="4622800" cy="1325563"/>
          </a:xfrm>
        </p:spPr>
        <p:txBody>
          <a:bodyPr>
            <a:normAutofit/>
          </a:bodyPr>
          <a:lstStyle/>
          <a:p>
            <a:r>
              <a:rPr lang="nl-NL" sz="6000" dirty="0"/>
              <a:t>R E V I E W S</a:t>
            </a:r>
          </a:p>
        </p:txBody>
      </p:sp>
      <p:graphicFrame>
        <p:nvGraphicFramePr>
          <p:cNvPr id="6" name="Grafiek 5">
            <a:extLst>
              <a:ext uri="{FF2B5EF4-FFF2-40B4-BE49-F238E27FC236}">
                <a16:creationId xmlns:a16="http://schemas.microsoft.com/office/drawing/2014/main" id="{7A5E7478-E584-4CB9-A9D5-A451CDB0CB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7171685"/>
              </p:ext>
            </p:extLst>
          </p:nvPr>
        </p:nvGraphicFramePr>
        <p:xfrm>
          <a:off x="2451100" y="2057399"/>
          <a:ext cx="7366000" cy="480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6698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0" y="500062"/>
            <a:ext cx="3980772" cy="1325563"/>
          </a:xfrm>
        </p:spPr>
        <p:txBody>
          <a:bodyPr>
            <a:normAutofit/>
          </a:bodyPr>
          <a:lstStyle/>
          <a:p>
            <a:r>
              <a:rPr lang="nl-NL" sz="6000" dirty="0"/>
              <a:t>I N H O U D</a:t>
            </a:r>
          </a:p>
        </p:txBody>
      </p:sp>
      <p:graphicFrame>
        <p:nvGraphicFramePr>
          <p:cNvPr id="4" name="Tijdelijke aanduiding voor inhoud 3">
            <a:extLst>
              <a:ext uri="{FF2B5EF4-FFF2-40B4-BE49-F238E27FC236}">
                <a16:creationId xmlns:a16="http://schemas.microsoft.com/office/drawing/2014/main" id="{91D3CCA6-3B3E-4E43-B878-B800FF71F65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1463328"/>
              </p:ext>
            </p:extLst>
          </p:nvPr>
        </p:nvGraphicFramePr>
        <p:xfrm>
          <a:off x="0" y="2270125"/>
          <a:ext cx="5473700" cy="4168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93851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Tijdelijke aanduiding voor afbeelding 39">
            <a:extLst>
              <a:ext uri="{FF2B5EF4-FFF2-40B4-BE49-F238E27FC236}">
                <a16:creationId xmlns:a16="http://schemas.microsoft.com/office/drawing/2014/main" id="{7D531CC4-701A-446E-8447-0DBE052AB4C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577CA4-5F93-461A-B54A-7CFA76C928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3800" y="3276600"/>
            <a:ext cx="1079500" cy="279400"/>
          </a:xfrm>
        </p:spPr>
        <p:txBody>
          <a:bodyPr/>
          <a:lstStyle/>
          <a:p>
            <a:r>
              <a:rPr lang="en-US" dirty="0">
                <a:hlinkClick r:id="rId4"/>
              </a:rPr>
              <a:t>Short Sleeve Logo Women's Tee</a:t>
            </a:r>
            <a:endParaRPr lang="nl-NL" dirty="0"/>
          </a:p>
        </p:txBody>
      </p:sp>
      <p:pic>
        <p:nvPicPr>
          <p:cNvPr id="42" name="Tijdelijke aanduiding voor afbeelding 41">
            <a:extLst>
              <a:ext uri="{FF2B5EF4-FFF2-40B4-BE49-F238E27FC236}">
                <a16:creationId xmlns:a16="http://schemas.microsoft.com/office/drawing/2014/main" id="{6257F309-16E9-4BD5-B3DB-C65877E1D80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3813C9D-10D0-4D4E-B686-BC1BF92752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hlinkClick r:id="rId6"/>
              </a:rPr>
              <a:t>Cross-Over </a:t>
            </a:r>
            <a:r>
              <a:rPr lang="nl-NL" dirty="0" err="1">
                <a:hlinkClick r:id="rId6"/>
              </a:rPr>
              <a:t>Women's</a:t>
            </a:r>
            <a:r>
              <a:rPr lang="nl-NL" dirty="0">
                <a:hlinkClick r:id="rId6"/>
              </a:rPr>
              <a:t> Tank Top</a:t>
            </a:r>
            <a:endParaRPr lang="nl-NL" dirty="0"/>
          </a:p>
        </p:txBody>
      </p:sp>
      <p:pic>
        <p:nvPicPr>
          <p:cNvPr id="44" name="Tijdelijke aanduiding voor afbeelding 43">
            <a:extLst>
              <a:ext uri="{FF2B5EF4-FFF2-40B4-BE49-F238E27FC236}">
                <a16:creationId xmlns:a16="http://schemas.microsoft.com/office/drawing/2014/main" id="{E5FBB61E-50FB-4068-9759-8D3F55CB4C1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CF37FF54-710F-4B3F-AFAF-76E5302A0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nl-NL" dirty="0" err="1">
                <a:hlinkClick r:id="rId8"/>
              </a:rPr>
              <a:t>Strap</a:t>
            </a:r>
            <a:r>
              <a:rPr lang="nl-NL" dirty="0">
                <a:hlinkClick r:id="rId8"/>
              </a:rPr>
              <a:t> </a:t>
            </a:r>
            <a:r>
              <a:rPr lang="nl-NL" dirty="0" err="1">
                <a:hlinkClick r:id="rId8"/>
              </a:rPr>
              <a:t>Women's</a:t>
            </a:r>
            <a:r>
              <a:rPr lang="nl-NL" dirty="0">
                <a:hlinkClick r:id="rId8"/>
              </a:rPr>
              <a:t> Sweater</a:t>
            </a:r>
            <a:r>
              <a:rPr lang="nl-NL" dirty="0"/>
              <a:t> </a:t>
            </a:r>
          </a:p>
        </p:txBody>
      </p:sp>
      <p:pic>
        <p:nvPicPr>
          <p:cNvPr id="46" name="Tijdelijke aanduiding voor afbeelding 45">
            <a:extLst>
              <a:ext uri="{FF2B5EF4-FFF2-40B4-BE49-F238E27FC236}">
                <a16:creationId xmlns:a16="http://schemas.microsoft.com/office/drawing/2014/main" id="{16FFE4A3-6B68-4A26-84D2-6848210FB1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FFDF0E69-9010-4676-B6B6-13C4F3D07AF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684500" y="3276600"/>
            <a:ext cx="1344700" cy="279400"/>
          </a:xfrm>
        </p:spPr>
        <p:txBody>
          <a:bodyPr/>
          <a:lstStyle/>
          <a:p>
            <a:r>
              <a:rPr lang="en-US" dirty="0" err="1">
                <a:hlinkClick r:id="rId10"/>
              </a:rPr>
              <a:t>evoKNIT</a:t>
            </a:r>
            <a:r>
              <a:rPr lang="en-US" dirty="0">
                <a:hlinkClick r:id="rId10"/>
              </a:rPr>
              <a:t> Seamless Women's Crop Top</a:t>
            </a:r>
            <a:r>
              <a:rPr lang="en-US" dirty="0"/>
              <a:t> </a:t>
            </a:r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B17C1E96-98CA-4F98-BA45-7B6A6B937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00" y="653109"/>
            <a:ext cx="10515600" cy="1325563"/>
          </a:xfrm>
        </p:spPr>
        <p:txBody>
          <a:bodyPr>
            <a:normAutofit/>
          </a:bodyPr>
          <a:lstStyle/>
          <a:p>
            <a:r>
              <a:rPr lang="nl-NL" sz="4800" dirty="0"/>
              <a:t>B E S T   S E L </a:t>
            </a:r>
            <a:r>
              <a:rPr lang="nl-NL" sz="4800" dirty="0" err="1"/>
              <a:t>L</a:t>
            </a:r>
            <a:r>
              <a:rPr lang="nl-NL" sz="4800" dirty="0"/>
              <a:t> I N G   C L O T H I N G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A470E260-9563-4AF8-8B2C-B1EA96C6E40F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33800" y="3974012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T-SHIRTS &amp; TOPS</a:t>
            </a:r>
          </a:p>
        </p:txBody>
      </p:sp>
      <p:pic>
        <p:nvPicPr>
          <p:cNvPr id="1025" name="Tijdelijke aanduiding voor afbeelding 1024">
            <a:extLst>
              <a:ext uri="{FF2B5EF4-FFF2-40B4-BE49-F238E27FC236}">
                <a16:creationId xmlns:a16="http://schemas.microsoft.com/office/drawing/2014/main" id="{0A92BAA2-2FD6-4DF9-B1F8-D086773B2E3C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7361238" y="4672013"/>
            <a:ext cx="1081087" cy="1079500"/>
          </a:xfrm>
        </p:spPr>
      </p:pic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9082797F-AF7B-481C-9080-3319D8A1A6E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7361900" y="5751512"/>
            <a:ext cx="1079500" cy="279400"/>
          </a:xfrm>
        </p:spPr>
        <p:txBody>
          <a:bodyPr/>
          <a:lstStyle/>
          <a:p>
            <a:r>
              <a:rPr lang="nl-NL" dirty="0">
                <a:hlinkClick r:id="rId12"/>
              </a:rPr>
              <a:t>Trainer Socks 3 Pack</a:t>
            </a:r>
            <a:endParaRPr lang="nl-NL" dirty="0"/>
          </a:p>
        </p:txBody>
      </p:sp>
      <p:pic>
        <p:nvPicPr>
          <p:cNvPr id="1028" name="Tijdelijke aanduiding voor afbeelding 1027">
            <a:extLst>
              <a:ext uri="{FF2B5EF4-FFF2-40B4-BE49-F238E27FC236}">
                <a16:creationId xmlns:a16="http://schemas.microsoft.com/office/drawing/2014/main" id="{E2F1AE56-901E-482F-8466-6A3C6C14BCBE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8440738" y="4672013"/>
            <a:ext cx="1081087" cy="1079500"/>
          </a:xfrm>
        </p:spPr>
      </p:pic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99C196E2-5A24-4ADF-9FF3-2D8DE82BA83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441400" y="5751512"/>
            <a:ext cx="1079500" cy="279400"/>
          </a:xfrm>
        </p:spPr>
        <p:txBody>
          <a:bodyPr/>
          <a:lstStyle/>
          <a:p>
            <a:r>
              <a:rPr lang="nl-NL" dirty="0">
                <a:hlinkClick r:id="rId14"/>
              </a:rPr>
              <a:t>Trainer Socks 3 Pack</a:t>
            </a:r>
            <a:endParaRPr lang="nl-NL" dirty="0"/>
          </a:p>
        </p:txBody>
      </p:sp>
      <p:pic>
        <p:nvPicPr>
          <p:cNvPr id="1030" name="Tijdelijke aanduiding voor afbeelding 1029">
            <a:extLst>
              <a:ext uri="{FF2B5EF4-FFF2-40B4-BE49-F238E27FC236}">
                <a16:creationId xmlns:a16="http://schemas.microsoft.com/office/drawing/2014/main" id="{1891809A-A01A-46A4-8EA6-7BC2AE620EEE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9520238" y="4672013"/>
            <a:ext cx="1081087" cy="1079500"/>
          </a:xfrm>
        </p:spPr>
      </p:pic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3EE9C721-2F54-41A3-ACA7-74FBF48CD07E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9520900" y="5751512"/>
            <a:ext cx="1079500" cy="279400"/>
          </a:xfrm>
        </p:spPr>
        <p:txBody>
          <a:bodyPr/>
          <a:lstStyle/>
          <a:p>
            <a:r>
              <a:rPr lang="nl-NL" dirty="0" err="1">
                <a:hlinkClick r:id="rId16"/>
              </a:rPr>
              <a:t>Footie</a:t>
            </a:r>
            <a:r>
              <a:rPr lang="nl-NL" dirty="0">
                <a:hlinkClick r:id="rId16"/>
              </a:rPr>
              <a:t> Socks 3 Pack</a:t>
            </a:r>
            <a:endParaRPr lang="nl-NL" dirty="0"/>
          </a:p>
        </p:txBody>
      </p:sp>
      <p:pic>
        <p:nvPicPr>
          <p:cNvPr id="1032" name="Tijdelijke aanduiding voor afbeelding 1031">
            <a:extLst>
              <a:ext uri="{FF2B5EF4-FFF2-40B4-BE49-F238E27FC236}">
                <a16:creationId xmlns:a16="http://schemas.microsoft.com/office/drawing/2014/main" id="{EA8B3754-582D-40EF-93DD-5E76FB141D8A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12438" y="4672013"/>
            <a:ext cx="1079500" cy="1079500"/>
          </a:xfrm>
        </p:spPr>
      </p:pic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F4F15594-2688-4313-8135-495061D8D86F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10612600" y="5751512"/>
            <a:ext cx="1079500" cy="279400"/>
          </a:xfrm>
        </p:spPr>
        <p:txBody>
          <a:bodyPr/>
          <a:lstStyle/>
          <a:p>
            <a:r>
              <a:rPr lang="nl-NL" dirty="0" err="1">
                <a:hlinkClick r:id="rId18"/>
              </a:rPr>
              <a:t>Plain</a:t>
            </a:r>
            <a:r>
              <a:rPr lang="nl-NL" dirty="0">
                <a:hlinkClick r:id="rId18"/>
              </a:rPr>
              <a:t> </a:t>
            </a:r>
            <a:r>
              <a:rPr lang="nl-NL" dirty="0" err="1">
                <a:hlinkClick r:id="rId18"/>
              </a:rPr>
              <a:t>Quarter</a:t>
            </a:r>
            <a:r>
              <a:rPr lang="nl-NL" dirty="0">
                <a:hlinkClick r:id="rId18"/>
              </a:rPr>
              <a:t> Socks 3 Pack</a:t>
            </a:r>
            <a:endParaRPr lang="nl-NL" dirty="0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9C27B3C6-17AB-4CA9-9F52-1FE779EB9E64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7369000" y="6478588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SOCKS</a:t>
            </a:r>
          </a:p>
        </p:txBody>
      </p:sp>
      <p:pic>
        <p:nvPicPr>
          <p:cNvPr id="48" name="Tijdelijke aanduiding voor afbeelding 47">
            <a:extLst>
              <a:ext uri="{FF2B5EF4-FFF2-40B4-BE49-F238E27FC236}">
                <a16:creationId xmlns:a16="http://schemas.microsoft.com/office/drawing/2014/main" id="{B3A325C5-C071-463A-9D01-C4778FAFB26C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3DFFF6CB-D9A9-4DC9-818C-0864B6BAC910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nl-NL" dirty="0">
                <a:hlinkClick r:id="rId20"/>
              </a:rPr>
              <a:t>Feel It </a:t>
            </a:r>
            <a:r>
              <a:rPr lang="nl-NL" dirty="0" err="1">
                <a:hlinkClick r:id="rId20"/>
              </a:rPr>
              <a:t>Women's</a:t>
            </a:r>
            <a:r>
              <a:rPr lang="nl-NL" dirty="0">
                <a:hlinkClick r:id="rId20"/>
              </a:rPr>
              <a:t> Pullover</a:t>
            </a:r>
            <a:endParaRPr lang="nl-NL" dirty="0"/>
          </a:p>
        </p:txBody>
      </p:sp>
      <p:pic>
        <p:nvPicPr>
          <p:cNvPr id="50" name="Tijdelijke aanduiding voor afbeelding 49">
            <a:extLst>
              <a:ext uri="{FF2B5EF4-FFF2-40B4-BE49-F238E27FC236}">
                <a16:creationId xmlns:a16="http://schemas.microsoft.com/office/drawing/2014/main" id="{84F28AB1-DC30-4469-9299-9B4CC75DF1FB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F5A0A529-DFB6-4819-8465-88172A830F6B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 dirty="0">
                <a:hlinkClick r:id="rId22"/>
              </a:rPr>
              <a:t>Full Zip Long Sleeve Women's Top</a:t>
            </a:r>
            <a:endParaRPr lang="nl-NL" dirty="0"/>
          </a:p>
        </p:txBody>
      </p:sp>
      <p:pic>
        <p:nvPicPr>
          <p:cNvPr id="52" name="Tijdelijke aanduiding voor afbeelding 51">
            <a:extLst>
              <a:ext uri="{FF2B5EF4-FFF2-40B4-BE49-F238E27FC236}">
                <a16:creationId xmlns:a16="http://schemas.microsoft.com/office/drawing/2014/main" id="{A6D44908-FBBA-4F62-B149-EF9424DEA387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814D4ECE-95E5-4694-87C7-E690A6F4006A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 dirty="0">
                <a:hlinkClick r:id="rId24"/>
              </a:rPr>
              <a:t>Full Zip Long Sleeve Women's Top</a:t>
            </a:r>
            <a:r>
              <a:rPr lang="en-US" dirty="0"/>
              <a:t> </a:t>
            </a:r>
            <a:endParaRPr lang="nl-NL" dirty="0"/>
          </a:p>
        </p:txBody>
      </p:sp>
      <p:pic>
        <p:nvPicPr>
          <p:cNvPr id="54" name="Tijdelijke aanduiding voor afbeelding 53">
            <a:extLst>
              <a:ext uri="{FF2B5EF4-FFF2-40B4-BE49-F238E27FC236}">
                <a16:creationId xmlns:a16="http://schemas.microsoft.com/office/drawing/2014/main" id="{D7FEA49F-AB4E-4BF3-B28E-041BCA8A03AF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28" name="Tijdelijke aanduiding voor tekst 27">
            <a:extLst>
              <a:ext uri="{FF2B5EF4-FFF2-40B4-BE49-F238E27FC236}">
                <a16:creationId xmlns:a16="http://schemas.microsoft.com/office/drawing/2014/main" id="{D40AA4EA-F62C-4DFD-93B7-42AA22B9E2E7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nl-NL" dirty="0" err="1">
                <a:hlinkClick r:id="rId26"/>
              </a:rPr>
              <a:t>Amplified</a:t>
            </a:r>
            <a:r>
              <a:rPr lang="nl-NL" dirty="0">
                <a:hlinkClick r:id="rId26"/>
              </a:rPr>
              <a:t> </a:t>
            </a:r>
            <a:r>
              <a:rPr lang="nl-NL" dirty="0" err="1">
                <a:hlinkClick r:id="rId26"/>
              </a:rPr>
              <a:t>Women's</a:t>
            </a:r>
            <a:r>
              <a:rPr lang="nl-NL" dirty="0">
                <a:hlinkClick r:id="rId26"/>
              </a:rPr>
              <a:t> </a:t>
            </a:r>
            <a:r>
              <a:rPr lang="nl-NL" dirty="0" err="1">
                <a:hlinkClick r:id="rId26"/>
              </a:rPr>
              <a:t>Hoodie</a:t>
            </a:r>
            <a:endParaRPr lang="nl-NL" dirty="0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319E758E-2FAD-446D-B583-DDA79C3881BB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7369000" y="3974012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SWEATSHIRTS &amp; HOODIES</a:t>
            </a:r>
          </a:p>
        </p:txBody>
      </p:sp>
      <p:pic>
        <p:nvPicPr>
          <p:cNvPr id="56" name="Tijdelijke aanduiding voor afbeelding 55">
            <a:extLst>
              <a:ext uri="{FF2B5EF4-FFF2-40B4-BE49-F238E27FC236}">
                <a16:creationId xmlns:a16="http://schemas.microsoft.com/office/drawing/2014/main" id="{C11BF0A9-12A6-4891-8F8F-B2E5B6B3E808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3800" y="4672012"/>
            <a:ext cx="1080000" cy="1080000"/>
          </a:xfrm>
        </p:spPr>
      </p:pic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476AAECC-66F3-4D59-AFAC-F5F0DDCC97FF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>
          <a:xfrm>
            <a:off x="433800" y="5751512"/>
            <a:ext cx="1079500" cy="279400"/>
          </a:xfrm>
        </p:spPr>
        <p:txBody>
          <a:bodyPr/>
          <a:lstStyle/>
          <a:p>
            <a:r>
              <a:rPr lang="en-US" dirty="0">
                <a:hlinkClick r:id="rId28"/>
              </a:rPr>
              <a:t>Stand Out Women's Training Leggings</a:t>
            </a:r>
            <a:endParaRPr lang="nl-NL" dirty="0"/>
          </a:p>
        </p:txBody>
      </p:sp>
      <p:pic>
        <p:nvPicPr>
          <p:cNvPr id="58" name="Tijdelijke aanduiding voor afbeelding 57">
            <a:extLst>
              <a:ext uri="{FF2B5EF4-FFF2-40B4-BE49-F238E27FC236}">
                <a16:creationId xmlns:a16="http://schemas.microsoft.com/office/drawing/2014/main" id="{3B122ECB-8456-4ACC-A57E-7527954D5212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13300" y="4672012"/>
            <a:ext cx="1080000" cy="1080000"/>
          </a:xfrm>
        </p:spPr>
      </p:pic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015D49FF-52EC-42D4-BF1B-F48CB9069BFF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>
          <a:xfrm>
            <a:off x="1513300" y="5751512"/>
            <a:ext cx="1255300" cy="343546"/>
          </a:xfrm>
        </p:spPr>
        <p:txBody>
          <a:bodyPr/>
          <a:lstStyle/>
          <a:p>
            <a:r>
              <a:rPr lang="nl-NL" dirty="0">
                <a:hlinkClick r:id="rId30"/>
              </a:rPr>
              <a:t>PUMA x SELENA GOMEZ </a:t>
            </a:r>
            <a:r>
              <a:rPr lang="nl-NL" dirty="0" err="1">
                <a:hlinkClick r:id="rId30"/>
              </a:rPr>
              <a:t>Women's</a:t>
            </a:r>
            <a:r>
              <a:rPr lang="nl-NL" dirty="0">
                <a:hlinkClick r:id="rId30"/>
              </a:rPr>
              <a:t> 7/8 Training </a:t>
            </a:r>
            <a:r>
              <a:rPr lang="nl-NL" dirty="0" err="1">
                <a:hlinkClick r:id="rId30"/>
              </a:rPr>
              <a:t>Leggings</a:t>
            </a:r>
            <a:r>
              <a:rPr lang="nl-NL" dirty="0"/>
              <a:t> </a:t>
            </a:r>
          </a:p>
        </p:txBody>
      </p:sp>
      <p:pic>
        <p:nvPicPr>
          <p:cNvPr id="60" name="Tijdelijke aanduiding voor afbeelding 59">
            <a:extLst>
              <a:ext uri="{FF2B5EF4-FFF2-40B4-BE49-F238E27FC236}">
                <a16:creationId xmlns:a16="http://schemas.microsoft.com/office/drawing/2014/main" id="{9FA7D523-B56E-45BE-A7E2-F89B789549BE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2800" y="4672012"/>
            <a:ext cx="1080000" cy="1080000"/>
          </a:xfrm>
        </p:spPr>
      </p:pic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326462A1-2A62-45C9-843F-F1EB6BBDE6C5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>
          <a:xfrm>
            <a:off x="2592800" y="5751512"/>
            <a:ext cx="1079500" cy="279400"/>
          </a:xfrm>
        </p:spPr>
        <p:txBody>
          <a:bodyPr/>
          <a:lstStyle/>
          <a:p>
            <a:r>
              <a:rPr lang="en-US" dirty="0">
                <a:hlinkClick r:id="rId32"/>
              </a:rPr>
              <a:t>High Waist Women's Sports Leggings</a:t>
            </a:r>
            <a:endParaRPr lang="nl-NL" dirty="0"/>
          </a:p>
        </p:txBody>
      </p:sp>
      <p:pic>
        <p:nvPicPr>
          <p:cNvPr id="62" name="Tijdelijke aanduiding voor afbeelding 61">
            <a:extLst>
              <a:ext uri="{FF2B5EF4-FFF2-40B4-BE49-F238E27FC236}">
                <a16:creationId xmlns:a16="http://schemas.microsoft.com/office/drawing/2014/main" id="{C093DAC5-8351-4F24-89FE-D61FB5F3EAA9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>
          <a:xfrm>
            <a:off x="3684500" y="4672012"/>
            <a:ext cx="1080000" cy="1080000"/>
          </a:xfrm>
        </p:spPr>
      </p:pic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D0F5CE83-9625-4852-8EF6-60A90B648B6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3684500" y="5751512"/>
            <a:ext cx="1217700" cy="343546"/>
          </a:xfrm>
        </p:spPr>
        <p:txBody>
          <a:bodyPr/>
          <a:lstStyle/>
          <a:p>
            <a:r>
              <a:rPr lang="nl-NL" dirty="0" err="1">
                <a:hlinkClick r:id="rId34"/>
              </a:rPr>
              <a:t>evoKNIT</a:t>
            </a:r>
            <a:r>
              <a:rPr lang="nl-NL" dirty="0">
                <a:hlinkClick r:id="rId34"/>
              </a:rPr>
              <a:t> </a:t>
            </a:r>
            <a:r>
              <a:rPr lang="nl-NL" dirty="0" err="1">
                <a:hlinkClick r:id="rId34"/>
              </a:rPr>
              <a:t>Seamless</a:t>
            </a:r>
            <a:r>
              <a:rPr lang="nl-NL" dirty="0">
                <a:hlinkClick r:id="rId34"/>
              </a:rPr>
              <a:t> </a:t>
            </a:r>
            <a:r>
              <a:rPr lang="nl-NL" dirty="0" err="1">
                <a:hlinkClick r:id="rId34"/>
              </a:rPr>
              <a:t>Women's</a:t>
            </a:r>
            <a:r>
              <a:rPr lang="nl-NL" dirty="0">
                <a:hlinkClick r:id="rId34"/>
              </a:rPr>
              <a:t> </a:t>
            </a:r>
            <a:r>
              <a:rPr lang="nl-NL" dirty="0" err="1">
                <a:hlinkClick r:id="rId34"/>
              </a:rPr>
              <a:t>Leggings</a:t>
            </a:r>
            <a:endParaRPr lang="nl-NL" dirty="0"/>
          </a:p>
        </p:txBody>
      </p:sp>
      <p:sp>
        <p:nvSpPr>
          <p:cNvPr id="38" name="Tijdelijke aanduiding voor tekst 37">
            <a:extLst>
              <a:ext uri="{FF2B5EF4-FFF2-40B4-BE49-F238E27FC236}">
                <a16:creationId xmlns:a16="http://schemas.microsoft.com/office/drawing/2014/main" id="{C2CB0C19-F899-47AB-87A0-9BFDB660D920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433800" y="6478588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PANTS</a:t>
            </a:r>
          </a:p>
        </p:txBody>
      </p:sp>
      <p:sp>
        <p:nvSpPr>
          <p:cNvPr id="1033" name="Tekstvak 1032">
            <a:extLst>
              <a:ext uri="{FF2B5EF4-FFF2-40B4-BE49-F238E27FC236}">
                <a16:creationId xmlns:a16="http://schemas.microsoft.com/office/drawing/2014/main" id="{916CAD94-445F-4407-B0BF-5B153C41D263}"/>
              </a:ext>
            </a:extLst>
          </p:cNvPr>
          <p:cNvSpPr txBox="1"/>
          <p:nvPr/>
        </p:nvSpPr>
        <p:spPr>
          <a:xfrm>
            <a:off x="5436800" y="2073638"/>
            <a:ext cx="125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latin typeface="+mj-lt"/>
              </a:rPr>
              <a:t>W O M A N</a:t>
            </a:r>
          </a:p>
        </p:txBody>
      </p:sp>
    </p:spTree>
    <p:extLst>
      <p:ext uri="{BB962C8B-B14F-4D97-AF65-F5344CB8AC3E}">
        <p14:creationId xmlns:p14="http://schemas.microsoft.com/office/powerpoint/2010/main" val="282604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B17C1E96-98CA-4F98-BA45-7B6A6B937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00" y="653109"/>
            <a:ext cx="10515600" cy="1325563"/>
          </a:xfrm>
        </p:spPr>
        <p:txBody>
          <a:bodyPr>
            <a:normAutofit/>
          </a:bodyPr>
          <a:lstStyle/>
          <a:p>
            <a:r>
              <a:rPr lang="nl-NL" sz="4800" dirty="0"/>
              <a:t>B E S T   S E L </a:t>
            </a:r>
            <a:r>
              <a:rPr lang="nl-NL" sz="4800" dirty="0" err="1"/>
              <a:t>L</a:t>
            </a:r>
            <a:r>
              <a:rPr lang="nl-NL" sz="4800" dirty="0"/>
              <a:t> I N G   C L O T H I N G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A470E260-9563-4AF8-8B2C-B1EA96C6E40F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33800" y="3974012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T-SHIRTS &amp; TOPS</a:t>
            </a:r>
          </a:p>
        </p:txBody>
      </p:sp>
      <p:pic>
        <p:nvPicPr>
          <p:cNvPr id="1025" name="Tijdelijke aanduiding voor afbeelding 1024">
            <a:extLst>
              <a:ext uri="{FF2B5EF4-FFF2-40B4-BE49-F238E27FC236}">
                <a16:creationId xmlns:a16="http://schemas.microsoft.com/office/drawing/2014/main" id="{0A92BAA2-2FD6-4DF9-B1F8-D086773B2E3C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7361238" y="4672013"/>
            <a:ext cx="1081087" cy="1079500"/>
          </a:xfrm>
        </p:spPr>
      </p:pic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9082797F-AF7B-481C-9080-3319D8A1A6E3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7361900" y="5751512"/>
            <a:ext cx="1079500" cy="279400"/>
          </a:xfrm>
        </p:spPr>
        <p:txBody>
          <a:bodyPr/>
          <a:lstStyle/>
          <a:p>
            <a:r>
              <a:rPr lang="nl-NL" dirty="0">
                <a:hlinkClick r:id="rId4"/>
              </a:rPr>
              <a:t>Trainer Socks 3 Pack</a:t>
            </a:r>
            <a:endParaRPr lang="nl-NL" dirty="0"/>
          </a:p>
        </p:txBody>
      </p:sp>
      <p:pic>
        <p:nvPicPr>
          <p:cNvPr id="1028" name="Tijdelijke aanduiding voor afbeelding 1027">
            <a:extLst>
              <a:ext uri="{FF2B5EF4-FFF2-40B4-BE49-F238E27FC236}">
                <a16:creationId xmlns:a16="http://schemas.microsoft.com/office/drawing/2014/main" id="{E2F1AE56-901E-482F-8466-6A3C6C14BCBE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8440738" y="4672013"/>
            <a:ext cx="1081087" cy="1079500"/>
          </a:xfrm>
        </p:spPr>
      </p:pic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99C196E2-5A24-4ADF-9FF3-2D8DE82BA83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441400" y="5751512"/>
            <a:ext cx="1079500" cy="279400"/>
          </a:xfrm>
        </p:spPr>
        <p:txBody>
          <a:bodyPr/>
          <a:lstStyle/>
          <a:p>
            <a:r>
              <a:rPr lang="nl-NL" dirty="0">
                <a:hlinkClick r:id="rId6"/>
              </a:rPr>
              <a:t>Trainer Socks 3 Pack</a:t>
            </a:r>
            <a:endParaRPr lang="nl-NL" dirty="0"/>
          </a:p>
        </p:txBody>
      </p:sp>
      <p:pic>
        <p:nvPicPr>
          <p:cNvPr id="1030" name="Tijdelijke aanduiding voor afbeelding 1029">
            <a:extLst>
              <a:ext uri="{FF2B5EF4-FFF2-40B4-BE49-F238E27FC236}">
                <a16:creationId xmlns:a16="http://schemas.microsoft.com/office/drawing/2014/main" id="{1891809A-A01A-46A4-8EA6-7BC2AE620EEE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>
          <a:xfrm>
            <a:off x="9520238" y="4672013"/>
            <a:ext cx="1081087" cy="1079500"/>
          </a:xfrm>
        </p:spPr>
      </p:pic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3EE9C721-2F54-41A3-ACA7-74FBF48CD07E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>
          <a:xfrm>
            <a:off x="9520900" y="5751512"/>
            <a:ext cx="1079500" cy="279400"/>
          </a:xfrm>
        </p:spPr>
        <p:txBody>
          <a:bodyPr/>
          <a:lstStyle/>
          <a:p>
            <a:r>
              <a:rPr lang="nl-NL" dirty="0" err="1">
                <a:hlinkClick r:id="rId8"/>
              </a:rPr>
              <a:t>Footie</a:t>
            </a:r>
            <a:r>
              <a:rPr lang="nl-NL" dirty="0">
                <a:hlinkClick r:id="rId8"/>
              </a:rPr>
              <a:t> Socks 3 Pack</a:t>
            </a:r>
            <a:endParaRPr lang="nl-NL" dirty="0"/>
          </a:p>
        </p:txBody>
      </p:sp>
      <p:pic>
        <p:nvPicPr>
          <p:cNvPr id="1032" name="Tijdelijke aanduiding voor afbeelding 1031">
            <a:extLst>
              <a:ext uri="{FF2B5EF4-FFF2-40B4-BE49-F238E27FC236}">
                <a16:creationId xmlns:a16="http://schemas.microsoft.com/office/drawing/2014/main" id="{EA8B3754-582D-40EF-93DD-5E76FB141D8A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12438" y="4672013"/>
            <a:ext cx="1079500" cy="1079500"/>
          </a:xfrm>
        </p:spPr>
      </p:pic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F4F15594-2688-4313-8135-495061D8D86F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10612600" y="5751512"/>
            <a:ext cx="1079500" cy="279400"/>
          </a:xfrm>
        </p:spPr>
        <p:txBody>
          <a:bodyPr/>
          <a:lstStyle/>
          <a:p>
            <a:r>
              <a:rPr lang="nl-NL" dirty="0" err="1">
                <a:hlinkClick r:id="rId10"/>
              </a:rPr>
              <a:t>Plain</a:t>
            </a:r>
            <a:r>
              <a:rPr lang="nl-NL" dirty="0">
                <a:hlinkClick r:id="rId10"/>
              </a:rPr>
              <a:t> </a:t>
            </a:r>
            <a:r>
              <a:rPr lang="nl-NL" dirty="0" err="1">
                <a:hlinkClick r:id="rId10"/>
              </a:rPr>
              <a:t>Quarter</a:t>
            </a:r>
            <a:r>
              <a:rPr lang="nl-NL" dirty="0">
                <a:hlinkClick r:id="rId10"/>
              </a:rPr>
              <a:t> Socks 3 Pack</a:t>
            </a:r>
            <a:endParaRPr lang="nl-NL" dirty="0"/>
          </a:p>
        </p:txBody>
      </p:sp>
      <p:sp>
        <p:nvSpPr>
          <p:cNvPr id="20" name="Tijdelijke aanduiding voor tekst 19">
            <a:extLst>
              <a:ext uri="{FF2B5EF4-FFF2-40B4-BE49-F238E27FC236}">
                <a16:creationId xmlns:a16="http://schemas.microsoft.com/office/drawing/2014/main" id="{9C27B3C6-17AB-4CA9-9F52-1FE779EB9E64}"/>
              </a:ext>
            </a:extLst>
          </p:cNvPr>
          <p:cNvSpPr>
            <a:spLocks noGrp="1"/>
          </p:cNvSpPr>
          <p:nvPr>
            <p:ph type="body" sz="quarter" idx="59"/>
          </p:nvPr>
        </p:nvSpPr>
        <p:spPr>
          <a:xfrm>
            <a:off x="7369000" y="6478588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SOCKS</a:t>
            </a:r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319E758E-2FAD-446D-B583-DDA79C3881BB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7369000" y="3974012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SWEATSHIRTS &amp; HOODIES</a:t>
            </a:r>
          </a:p>
        </p:txBody>
      </p:sp>
      <p:sp>
        <p:nvSpPr>
          <p:cNvPr id="38" name="Tijdelijke aanduiding voor tekst 37">
            <a:extLst>
              <a:ext uri="{FF2B5EF4-FFF2-40B4-BE49-F238E27FC236}">
                <a16:creationId xmlns:a16="http://schemas.microsoft.com/office/drawing/2014/main" id="{C2CB0C19-F899-47AB-87A0-9BFDB660D920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>
          <a:xfrm>
            <a:off x="433800" y="6478588"/>
            <a:ext cx="4330200" cy="279988"/>
          </a:xfrm>
        </p:spPr>
        <p:txBody>
          <a:bodyPr/>
          <a:lstStyle/>
          <a:p>
            <a:pPr algn="ctr"/>
            <a:r>
              <a:rPr lang="nl-NL" dirty="0"/>
              <a:t>PANTS</a:t>
            </a:r>
          </a:p>
        </p:txBody>
      </p:sp>
      <p:sp>
        <p:nvSpPr>
          <p:cNvPr id="1033" name="Tekstvak 1032">
            <a:extLst>
              <a:ext uri="{FF2B5EF4-FFF2-40B4-BE49-F238E27FC236}">
                <a16:creationId xmlns:a16="http://schemas.microsoft.com/office/drawing/2014/main" id="{916CAD94-445F-4407-B0BF-5B153C41D263}"/>
              </a:ext>
            </a:extLst>
          </p:cNvPr>
          <p:cNvSpPr txBox="1"/>
          <p:nvPr/>
        </p:nvSpPr>
        <p:spPr>
          <a:xfrm>
            <a:off x="5436800" y="2073638"/>
            <a:ext cx="1253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+mj-lt"/>
              </a:rPr>
              <a:t>M E N </a:t>
            </a:r>
          </a:p>
        </p:txBody>
      </p:sp>
      <p:sp>
        <p:nvSpPr>
          <p:cNvPr id="23" name="Tijdelijke aanduiding voor tekst 22">
            <a:extLst>
              <a:ext uri="{FF2B5EF4-FFF2-40B4-BE49-F238E27FC236}">
                <a16:creationId xmlns:a16="http://schemas.microsoft.com/office/drawing/2014/main" id="{27A8BC00-1422-45FC-B023-465010043F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11"/>
              </a:rPr>
              <a:t>Classics Slim T7 Men's Tee</a:t>
            </a:r>
            <a:endParaRPr lang="nl-NL" dirty="0"/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B36FD3C1-29EC-4BFB-A60E-F009709162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hlinkClick r:id="rId12"/>
              </a:rPr>
              <a:t>Classics Slim T7 Men's Tee</a:t>
            </a:r>
            <a:endParaRPr lang="nl-NL" dirty="0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578BBE31-0ACD-4F07-A30D-905504DD42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hlinkClick r:id="rId13"/>
              </a:rPr>
              <a:t>Ferrari Team Short Sleeve Men's Tee</a:t>
            </a:r>
            <a:r>
              <a:rPr lang="en-US" dirty="0"/>
              <a:t> </a:t>
            </a:r>
            <a:endParaRPr lang="nl-NL" dirty="0"/>
          </a:p>
        </p:txBody>
      </p:sp>
      <p:sp>
        <p:nvSpPr>
          <p:cNvPr id="36" name="Tijdelijke aanduiding voor tekst 35">
            <a:extLst>
              <a:ext uri="{FF2B5EF4-FFF2-40B4-BE49-F238E27FC236}">
                <a16:creationId xmlns:a16="http://schemas.microsoft.com/office/drawing/2014/main" id="{7C48018C-F94A-474D-812C-BE83E34EB45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>
                <a:hlinkClick r:id="rId14"/>
              </a:rPr>
              <a:t>Rebel </a:t>
            </a:r>
            <a:r>
              <a:rPr lang="nl-NL" dirty="0" err="1">
                <a:hlinkClick r:id="rId14"/>
              </a:rPr>
              <a:t>Men's</a:t>
            </a:r>
            <a:r>
              <a:rPr lang="nl-NL" dirty="0">
                <a:hlinkClick r:id="rId14"/>
              </a:rPr>
              <a:t> Tee</a:t>
            </a:r>
            <a:endParaRPr lang="nl-NL" dirty="0"/>
          </a:p>
        </p:txBody>
      </p:sp>
      <p:pic>
        <p:nvPicPr>
          <p:cNvPr id="1049" name="Tijdelijke aanduiding voor afbeelding 1048">
            <a:extLst>
              <a:ext uri="{FF2B5EF4-FFF2-40B4-BE49-F238E27FC236}">
                <a16:creationId xmlns:a16="http://schemas.microsoft.com/office/drawing/2014/main" id="{5D9F7B80-6D50-43D0-8347-96B55A726CE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47" name="Tijdelijke aanduiding voor afbeelding 1046">
            <a:extLst>
              <a:ext uri="{FF2B5EF4-FFF2-40B4-BE49-F238E27FC236}">
                <a16:creationId xmlns:a16="http://schemas.microsoft.com/office/drawing/2014/main" id="{246C594C-D8DC-40C0-9564-BAED898CAB9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045" name="Tijdelijke aanduiding voor afbeelding 1044">
            <a:extLst>
              <a:ext uri="{FF2B5EF4-FFF2-40B4-BE49-F238E27FC236}">
                <a16:creationId xmlns:a16="http://schemas.microsoft.com/office/drawing/2014/main" id="{03D9F664-26AA-4929-BD94-63F832D6E50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pic>
        <p:nvPicPr>
          <p:cNvPr id="1043" name="Tijdelijke aanduiding voor afbeelding 1042">
            <a:extLst>
              <a:ext uri="{FF2B5EF4-FFF2-40B4-BE49-F238E27FC236}">
                <a16:creationId xmlns:a16="http://schemas.microsoft.com/office/drawing/2014/main" id="{03168E84-F612-4D09-8EF5-8148A89CBD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57" name="Tijdelijke aanduiding voor tekst 56">
            <a:extLst>
              <a:ext uri="{FF2B5EF4-FFF2-40B4-BE49-F238E27FC236}">
                <a16:creationId xmlns:a16="http://schemas.microsoft.com/office/drawing/2014/main" id="{F6D6AF5F-EA89-4492-AC34-8B47C6D5312D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>
                <a:hlinkClick r:id="rId19"/>
              </a:rPr>
              <a:t>Evolution High Neck Men's Sweater</a:t>
            </a:r>
            <a:endParaRPr lang="nl-NL" dirty="0"/>
          </a:p>
        </p:txBody>
      </p:sp>
      <p:sp>
        <p:nvSpPr>
          <p:cNvPr id="61" name="Tijdelijke aanduiding voor tekst 60">
            <a:extLst>
              <a:ext uri="{FF2B5EF4-FFF2-40B4-BE49-F238E27FC236}">
                <a16:creationId xmlns:a16="http://schemas.microsoft.com/office/drawing/2014/main" id="{C902E042-B559-4BC3-BFDB-5F883614963B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nl-NL" dirty="0" err="1">
                <a:hlinkClick r:id="rId20"/>
              </a:rPr>
              <a:t>Evolution</a:t>
            </a:r>
            <a:r>
              <a:rPr lang="nl-NL" dirty="0">
                <a:hlinkClick r:id="rId20"/>
              </a:rPr>
              <a:t> </a:t>
            </a:r>
            <a:r>
              <a:rPr lang="nl-NL" dirty="0" err="1">
                <a:hlinkClick r:id="rId20"/>
              </a:rPr>
              <a:t>Men's</a:t>
            </a:r>
            <a:r>
              <a:rPr lang="nl-NL" dirty="0">
                <a:hlinkClick r:id="rId20"/>
              </a:rPr>
              <a:t> </a:t>
            </a:r>
            <a:r>
              <a:rPr lang="nl-NL" dirty="0" err="1">
                <a:hlinkClick r:id="rId20"/>
              </a:rPr>
              <a:t>Hoodie</a:t>
            </a:r>
            <a:r>
              <a:rPr lang="nl-NL" dirty="0"/>
              <a:t> </a:t>
            </a:r>
          </a:p>
        </p:txBody>
      </p:sp>
      <p:sp>
        <p:nvSpPr>
          <p:cNvPr id="1024" name="Tijdelijke aanduiding voor tekst 1023">
            <a:extLst>
              <a:ext uri="{FF2B5EF4-FFF2-40B4-BE49-F238E27FC236}">
                <a16:creationId xmlns:a16="http://schemas.microsoft.com/office/drawing/2014/main" id="{2D778CFD-4E28-4146-8A88-B059170FFB7A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nl-NL" dirty="0" err="1">
                <a:hlinkClick r:id="rId21"/>
              </a:rPr>
              <a:t>Evolution</a:t>
            </a:r>
            <a:r>
              <a:rPr lang="nl-NL" dirty="0">
                <a:hlinkClick r:id="rId21"/>
              </a:rPr>
              <a:t> </a:t>
            </a:r>
            <a:r>
              <a:rPr lang="nl-NL" dirty="0" err="1">
                <a:hlinkClick r:id="rId21"/>
              </a:rPr>
              <a:t>Men's</a:t>
            </a:r>
            <a:r>
              <a:rPr lang="nl-NL" dirty="0">
                <a:hlinkClick r:id="rId21"/>
              </a:rPr>
              <a:t> </a:t>
            </a:r>
            <a:r>
              <a:rPr lang="nl-NL" dirty="0" err="1">
                <a:hlinkClick r:id="rId21"/>
              </a:rPr>
              <a:t>Hoodie</a:t>
            </a:r>
            <a:endParaRPr lang="nl-NL" dirty="0"/>
          </a:p>
        </p:txBody>
      </p:sp>
      <p:pic>
        <p:nvPicPr>
          <p:cNvPr id="1051" name="Tijdelijke aanduiding voor afbeelding 1050">
            <a:extLst>
              <a:ext uri="{FF2B5EF4-FFF2-40B4-BE49-F238E27FC236}">
                <a16:creationId xmlns:a16="http://schemas.microsoft.com/office/drawing/2014/main" id="{834E9FBA-62FE-4263-BA19-CA183F06EC19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3" name="Tijdelijke aanduiding voor afbeelding 1052">
            <a:extLst>
              <a:ext uri="{FF2B5EF4-FFF2-40B4-BE49-F238E27FC236}">
                <a16:creationId xmlns:a16="http://schemas.microsoft.com/office/drawing/2014/main" id="{3B67B2E2-679C-4F15-B901-7605473FCAF5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5" name="Tijdelijke aanduiding voor afbeelding 1054">
            <a:extLst>
              <a:ext uri="{FF2B5EF4-FFF2-40B4-BE49-F238E27FC236}">
                <a16:creationId xmlns:a16="http://schemas.microsoft.com/office/drawing/2014/main" id="{47E3EFDB-513F-4437-A57C-DBAB2CD6939A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57" name="Tijdelijke aanduiding voor afbeelding 1056">
            <a:extLst>
              <a:ext uri="{FF2B5EF4-FFF2-40B4-BE49-F238E27FC236}">
                <a16:creationId xmlns:a16="http://schemas.microsoft.com/office/drawing/2014/main" id="{2E19E5E0-CB81-4E99-A2E9-3632CAA7B35E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1041" name="Tijdelijke aanduiding voor tekst 1040">
            <a:extLst>
              <a:ext uri="{FF2B5EF4-FFF2-40B4-BE49-F238E27FC236}">
                <a16:creationId xmlns:a16="http://schemas.microsoft.com/office/drawing/2014/main" id="{339D34E5-5740-420B-A888-D62F916C408D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r>
              <a:rPr lang="nl-NL" dirty="0">
                <a:hlinkClick r:id="rId26"/>
              </a:rPr>
              <a:t>BVB </a:t>
            </a:r>
            <a:r>
              <a:rPr lang="nl-NL" dirty="0" err="1">
                <a:hlinkClick r:id="rId26"/>
              </a:rPr>
              <a:t>Men's</a:t>
            </a:r>
            <a:r>
              <a:rPr lang="nl-NL" dirty="0">
                <a:hlinkClick r:id="rId26"/>
              </a:rPr>
              <a:t> T7 Pants</a:t>
            </a:r>
            <a:endParaRPr lang="nl-NL" dirty="0"/>
          </a:p>
        </p:txBody>
      </p:sp>
      <p:sp>
        <p:nvSpPr>
          <p:cNvPr id="1059" name="Tijdelijke aanduiding voor tekst 1058">
            <a:extLst>
              <a:ext uri="{FF2B5EF4-FFF2-40B4-BE49-F238E27FC236}">
                <a16:creationId xmlns:a16="http://schemas.microsoft.com/office/drawing/2014/main" id="{1BAE5B29-BE74-40E4-B78E-4CE0CC6CE808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nl-NL" dirty="0" err="1">
                <a:hlinkClick r:id="rId21"/>
              </a:rPr>
              <a:t>Evolution</a:t>
            </a:r>
            <a:r>
              <a:rPr lang="nl-NL" dirty="0">
                <a:hlinkClick r:id="rId21"/>
              </a:rPr>
              <a:t> </a:t>
            </a:r>
            <a:r>
              <a:rPr lang="nl-NL" dirty="0" err="1">
                <a:hlinkClick r:id="rId21"/>
              </a:rPr>
              <a:t>Men's</a:t>
            </a:r>
            <a:r>
              <a:rPr lang="nl-NL" dirty="0">
                <a:hlinkClick r:id="rId21"/>
              </a:rPr>
              <a:t> </a:t>
            </a:r>
            <a:r>
              <a:rPr lang="nl-NL" dirty="0" err="1">
                <a:hlinkClick r:id="rId21"/>
              </a:rPr>
              <a:t>Hoodie</a:t>
            </a:r>
            <a:endParaRPr lang="nl-NL" dirty="0"/>
          </a:p>
        </p:txBody>
      </p:sp>
      <p:pic>
        <p:nvPicPr>
          <p:cNvPr id="1081" name="Tijdelijke aanduiding voor afbeelding 1080">
            <a:extLst>
              <a:ext uri="{FF2B5EF4-FFF2-40B4-BE49-F238E27FC236}">
                <a16:creationId xmlns:a16="http://schemas.microsoft.com/office/drawing/2014/main" id="{7D60DA90-C67B-4977-90C9-70C6A5522BBA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sp>
        <p:nvSpPr>
          <p:cNvPr id="1063" name="Tijdelijke aanduiding voor tekst 1062">
            <a:extLst>
              <a:ext uri="{FF2B5EF4-FFF2-40B4-BE49-F238E27FC236}">
                <a16:creationId xmlns:a16="http://schemas.microsoft.com/office/drawing/2014/main" id="{5C5EF490-17CB-4792-9B48-E763E3D8B57E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r>
              <a:rPr lang="en-US" dirty="0">
                <a:hlinkClick r:id="rId28"/>
              </a:rPr>
              <a:t>Arsenal FC Men's Training Pants</a:t>
            </a:r>
            <a:r>
              <a:rPr lang="en-US" dirty="0"/>
              <a:t> </a:t>
            </a:r>
            <a:endParaRPr lang="nl-NL" dirty="0"/>
          </a:p>
        </p:txBody>
      </p:sp>
      <p:sp>
        <p:nvSpPr>
          <p:cNvPr id="1065" name="Tijdelijke aanduiding voor tekst 1064">
            <a:extLst>
              <a:ext uri="{FF2B5EF4-FFF2-40B4-BE49-F238E27FC236}">
                <a16:creationId xmlns:a16="http://schemas.microsoft.com/office/drawing/2014/main" id="{ECCFC39E-27A7-4E12-B05B-1D4DE9AB9080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r>
              <a:rPr lang="en-US" dirty="0">
                <a:hlinkClick r:id="rId29"/>
              </a:rPr>
              <a:t>Archive Iconic T7 Double Knit Men's Track Pants</a:t>
            </a:r>
            <a:r>
              <a:rPr lang="en-US" dirty="0"/>
              <a:t> </a:t>
            </a:r>
            <a:endParaRPr lang="nl-NL" dirty="0"/>
          </a:p>
        </p:txBody>
      </p:sp>
      <p:sp>
        <p:nvSpPr>
          <p:cNvPr id="1067" name="Tijdelijke aanduiding voor tekst 1066">
            <a:extLst>
              <a:ext uri="{FF2B5EF4-FFF2-40B4-BE49-F238E27FC236}">
                <a16:creationId xmlns:a16="http://schemas.microsoft.com/office/drawing/2014/main" id="{43EE5ADD-34BD-426D-9EE2-8A9C002272CE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nl-NL" dirty="0">
                <a:hlinkClick r:id="rId30"/>
              </a:rPr>
              <a:t>IGNITE </a:t>
            </a:r>
            <a:r>
              <a:rPr lang="nl-NL" dirty="0" err="1">
                <a:hlinkClick r:id="rId30"/>
              </a:rPr>
              <a:t>Men's</a:t>
            </a:r>
            <a:r>
              <a:rPr lang="nl-NL" dirty="0">
                <a:hlinkClick r:id="rId30"/>
              </a:rPr>
              <a:t> Running </a:t>
            </a:r>
            <a:r>
              <a:rPr lang="nl-NL" dirty="0" err="1">
                <a:hlinkClick r:id="rId30"/>
              </a:rPr>
              <a:t>Tights</a:t>
            </a:r>
            <a:endParaRPr lang="nl-NL" dirty="0"/>
          </a:p>
        </p:txBody>
      </p:sp>
      <p:pic>
        <p:nvPicPr>
          <p:cNvPr id="1075" name="Tijdelijke aanduiding voor afbeelding 1074">
            <a:extLst>
              <a:ext uri="{FF2B5EF4-FFF2-40B4-BE49-F238E27FC236}">
                <a16:creationId xmlns:a16="http://schemas.microsoft.com/office/drawing/2014/main" id="{89186D23-6520-4007-AD39-00DCEF45DC36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77" name="Tijdelijke aanduiding voor afbeelding 1076">
            <a:extLst>
              <a:ext uri="{FF2B5EF4-FFF2-40B4-BE49-F238E27FC236}">
                <a16:creationId xmlns:a16="http://schemas.microsoft.com/office/drawing/2014/main" id="{35506192-2EFB-41D1-BD6B-0018CA4DAF6D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79" name="Tijdelijke aanduiding voor afbeelding 1078">
            <a:extLst>
              <a:ext uri="{FF2B5EF4-FFF2-40B4-BE49-F238E27FC236}">
                <a16:creationId xmlns:a16="http://schemas.microsoft.com/office/drawing/2014/main" id="{3452AD8E-CEAC-43D8-98FA-9A71B1DA9F6B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3406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Tijdelijke aanduiding voor afbeelding 39">
            <a:extLst>
              <a:ext uri="{FF2B5EF4-FFF2-40B4-BE49-F238E27FC236}">
                <a16:creationId xmlns:a16="http://schemas.microsoft.com/office/drawing/2014/main" id="{65F41E90-13F4-4FBF-B2D8-29387F2AD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EEF7DDB-5C97-4490-819D-1E9E4D4C2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4"/>
              </a:rPr>
              <a:t>Basket Heart Patent Women's Trainers</a:t>
            </a:r>
            <a:endParaRPr lang="nl-NL" dirty="0"/>
          </a:p>
        </p:txBody>
      </p:sp>
      <p:pic>
        <p:nvPicPr>
          <p:cNvPr id="42" name="Tijdelijke aanduiding voor afbeelding 41">
            <a:extLst>
              <a:ext uri="{FF2B5EF4-FFF2-40B4-BE49-F238E27FC236}">
                <a16:creationId xmlns:a16="http://schemas.microsoft.com/office/drawing/2014/main" id="{E89FC1DC-9281-464D-A0B8-F0BA4AB5750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889B40A7-29C8-4379-8D39-2A4671936D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hlinkClick r:id="rId6"/>
              </a:rPr>
              <a:t>Cali </a:t>
            </a:r>
            <a:r>
              <a:rPr lang="nl-NL" dirty="0" err="1">
                <a:hlinkClick r:id="rId6"/>
              </a:rPr>
              <a:t>Women's</a:t>
            </a:r>
            <a:r>
              <a:rPr lang="nl-NL" dirty="0">
                <a:hlinkClick r:id="rId6"/>
              </a:rPr>
              <a:t> Trainers</a:t>
            </a:r>
            <a:endParaRPr lang="nl-NL" dirty="0"/>
          </a:p>
        </p:txBody>
      </p:sp>
      <p:pic>
        <p:nvPicPr>
          <p:cNvPr id="44" name="Tijdelijke aanduiding voor afbeelding 43">
            <a:extLst>
              <a:ext uri="{FF2B5EF4-FFF2-40B4-BE49-F238E27FC236}">
                <a16:creationId xmlns:a16="http://schemas.microsoft.com/office/drawing/2014/main" id="{EBD2D25C-670E-4FAC-878C-F616C6616FF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5E4F875C-7C35-44FA-8778-431ECB091E5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hlinkClick r:id="rId8"/>
              </a:rPr>
              <a:t>Hybrid Runner Women’s Running Shoes</a:t>
            </a:r>
            <a:r>
              <a:rPr lang="en-US" dirty="0"/>
              <a:t> </a:t>
            </a:r>
            <a:endParaRPr lang="nl-NL" dirty="0"/>
          </a:p>
        </p:txBody>
      </p:sp>
      <p:pic>
        <p:nvPicPr>
          <p:cNvPr id="46" name="Tijdelijke aanduiding voor afbeelding 45">
            <a:extLst>
              <a:ext uri="{FF2B5EF4-FFF2-40B4-BE49-F238E27FC236}">
                <a16:creationId xmlns:a16="http://schemas.microsoft.com/office/drawing/2014/main" id="{9E383140-7996-4D39-9CB8-D60E5953F25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D7AB8F07-8A7A-4BA9-AC15-011CCF376D6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>
                <a:hlinkClick r:id="rId10"/>
              </a:rPr>
              <a:t>Hybrid Runner FUSEFIT Women's Running Shoes</a:t>
            </a:r>
            <a:endParaRPr lang="nl-NL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4800" dirty="0"/>
              <a:t>B E S T   S E L </a:t>
            </a:r>
            <a:r>
              <a:rPr lang="nl-NL" sz="4800" dirty="0" err="1"/>
              <a:t>L</a:t>
            </a:r>
            <a:r>
              <a:rPr lang="nl-NL" sz="4800" dirty="0"/>
              <a:t> I N G   S H O E S</a:t>
            </a:r>
          </a:p>
        </p:txBody>
      </p:sp>
      <p:sp>
        <p:nvSpPr>
          <p:cNvPr id="11" name="Tijdelijke aanduiding voor tekst 10">
            <a:extLst>
              <a:ext uri="{FF2B5EF4-FFF2-40B4-BE49-F238E27FC236}">
                <a16:creationId xmlns:a16="http://schemas.microsoft.com/office/drawing/2014/main" id="{1527EF53-7DC4-4E11-AD90-902E819C908E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433800" y="4348721"/>
            <a:ext cx="4330200" cy="279988"/>
          </a:xfrm>
        </p:spPr>
        <p:txBody>
          <a:bodyPr/>
          <a:lstStyle/>
          <a:p>
            <a:pPr algn="ctr"/>
            <a:r>
              <a:rPr lang="nl-NL" b="1" dirty="0">
                <a:latin typeface="+mj-lt"/>
              </a:rPr>
              <a:t>W O M A N </a:t>
            </a:r>
          </a:p>
        </p:txBody>
      </p:sp>
      <p:pic>
        <p:nvPicPr>
          <p:cNvPr id="64" name="Tijdelijke aanduiding voor afbeelding 63">
            <a:extLst>
              <a:ext uri="{FF2B5EF4-FFF2-40B4-BE49-F238E27FC236}">
                <a16:creationId xmlns:a16="http://schemas.microsoft.com/office/drawing/2014/main" id="{3E3A9EF6-B2A7-423D-AAEB-BBC149F56E6B}"/>
              </a:ext>
            </a:extLst>
          </p:cNvPr>
          <p:cNvPicPr>
            <a:picLocks noGrp="1" noChangeAspect="1"/>
          </p:cNvPicPr>
          <p:nvPr>
            <p:ph type="pic" sz="quarter" idx="5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0D11CF8A-0422-4C25-9446-523EA515B16F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r>
              <a:rPr lang="en-US" dirty="0">
                <a:hlinkClick r:id="rId12"/>
              </a:rPr>
              <a:t>IGNITE Limitless Initiate Running Shoes</a:t>
            </a:r>
            <a:endParaRPr lang="nl-NL" dirty="0"/>
          </a:p>
        </p:txBody>
      </p:sp>
      <p:pic>
        <p:nvPicPr>
          <p:cNvPr id="66" name="Tijdelijke aanduiding voor afbeelding 65">
            <a:extLst>
              <a:ext uri="{FF2B5EF4-FFF2-40B4-BE49-F238E27FC236}">
                <a16:creationId xmlns:a16="http://schemas.microsoft.com/office/drawing/2014/main" id="{607CE059-8014-4A19-BE5C-83C0082B5A77}"/>
              </a:ext>
            </a:extLst>
          </p:cNvPr>
          <p:cNvPicPr>
            <a:picLocks noGrp="1" noChangeAspect="1"/>
          </p:cNvPicPr>
          <p:nvPr>
            <p:ph type="pic" sz="quarter" idx="53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17D5373-EFF3-4EAE-A49D-0F9346879C96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r>
              <a:rPr lang="nl-NL" dirty="0" err="1">
                <a:hlinkClick r:id="rId14"/>
              </a:rPr>
              <a:t>Hybrid</a:t>
            </a:r>
            <a:r>
              <a:rPr lang="nl-NL" dirty="0">
                <a:hlinkClick r:id="rId14"/>
              </a:rPr>
              <a:t> Runner </a:t>
            </a:r>
            <a:r>
              <a:rPr lang="nl-NL" dirty="0" err="1">
                <a:hlinkClick r:id="rId14"/>
              </a:rPr>
              <a:t>Unrest</a:t>
            </a:r>
            <a:r>
              <a:rPr lang="nl-NL" dirty="0">
                <a:hlinkClick r:id="rId14"/>
              </a:rPr>
              <a:t> </a:t>
            </a:r>
            <a:r>
              <a:rPr lang="nl-NL" dirty="0" err="1">
                <a:hlinkClick r:id="rId14"/>
              </a:rPr>
              <a:t>Men’s</a:t>
            </a:r>
            <a:r>
              <a:rPr lang="nl-NL" dirty="0">
                <a:hlinkClick r:id="rId14"/>
              </a:rPr>
              <a:t> Running Shoes</a:t>
            </a:r>
            <a:endParaRPr lang="nl-NL" dirty="0"/>
          </a:p>
        </p:txBody>
      </p:sp>
      <p:pic>
        <p:nvPicPr>
          <p:cNvPr id="68" name="Tijdelijke aanduiding voor afbeelding 67">
            <a:extLst>
              <a:ext uri="{FF2B5EF4-FFF2-40B4-BE49-F238E27FC236}">
                <a16:creationId xmlns:a16="http://schemas.microsoft.com/office/drawing/2014/main" id="{806D8D91-D7C8-440C-897E-95045765CAAE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sp>
        <p:nvSpPr>
          <p:cNvPr id="17" name="Tijdelijke aanduiding voor tekst 16">
            <a:extLst>
              <a:ext uri="{FF2B5EF4-FFF2-40B4-BE49-F238E27FC236}">
                <a16:creationId xmlns:a16="http://schemas.microsoft.com/office/drawing/2014/main" id="{B60969F6-2C08-43AA-89A6-805C72B19E13}"/>
              </a:ext>
            </a:extLst>
          </p:cNvPr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r>
              <a:rPr lang="en-US" dirty="0">
                <a:hlinkClick r:id="rId16"/>
              </a:rPr>
              <a:t>Clyde Court Disrupt Men’s Basketball Shoes</a:t>
            </a:r>
            <a:endParaRPr lang="nl-NL" dirty="0"/>
          </a:p>
        </p:txBody>
      </p:sp>
      <p:pic>
        <p:nvPicPr>
          <p:cNvPr id="70" name="Tijdelijke aanduiding voor afbeelding 69">
            <a:extLst>
              <a:ext uri="{FF2B5EF4-FFF2-40B4-BE49-F238E27FC236}">
                <a16:creationId xmlns:a16="http://schemas.microsoft.com/office/drawing/2014/main" id="{D3E62BAA-8AB4-44A8-9660-1B9FA97FB5A3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012D87C9-9A7B-4B14-868E-A52A5F814032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nl-NL" dirty="0" err="1">
                <a:hlinkClick r:id="rId18"/>
              </a:rPr>
              <a:t>Uproar</a:t>
            </a:r>
            <a:r>
              <a:rPr lang="nl-NL" dirty="0">
                <a:hlinkClick r:id="rId18"/>
              </a:rPr>
              <a:t> Charlotte Basketball Shoes</a:t>
            </a:r>
            <a:endParaRPr lang="nl-NL" dirty="0"/>
          </a:p>
        </p:txBody>
      </p:sp>
      <p:pic>
        <p:nvPicPr>
          <p:cNvPr id="56" name="Tijdelijke aanduiding voor afbeelding 55">
            <a:extLst>
              <a:ext uri="{FF2B5EF4-FFF2-40B4-BE49-F238E27FC236}">
                <a16:creationId xmlns:a16="http://schemas.microsoft.com/office/drawing/2014/main" id="{CEEB1367-3568-4AB4-BD10-D26F870BA2ED}"/>
              </a:ext>
            </a:extLst>
          </p:cNvPr>
          <p:cNvPicPr>
            <a:picLocks noGrp="1" noChangeAspect="1"/>
          </p:cNvPicPr>
          <p:nvPr>
            <p:ph type="pic" sz="quarter" idx="60"/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125FA064-E7F2-4D91-8C35-948BB2F179A9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nl-NL" dirty="0">
                <a:hlinkClick r:id="rId20"/>
              </a:rPr>
              <a:t>RS-X Toys Trainers</a:t>
            </a:r>
            <a:endParaRPr lang="nl-NL" dirty="0"/>
          </a:p>
        </p:txBody>
      </p:sp>
      <p:pic>
        <p:nvPicPr>
          <p:cNvPr id="58" name="Tijdelijke aanduiding voor afbeelding 57">
            <a:extLst>
              <a:ext uri="{FF2B5EF4-FFF2-40B4-BE49-F238E27FC236}">
                <a16:creationId xmlns:a16="http://schemas.microsoft.com/office/drawing/2014/main" id="{D3CDE657-A094-43CA-9248-A08540D40A6C}"/>
              </a:ext>
            </a:extLst>
          </p:cNvPr>
          <p:cNvPicPr>
            <a:picLocks noGrp="1" noChangeAspect="1"/>
          </p:cNvPicPr>
          <p:nvPr>
            <p:ph type="pic" sz="quarter" idx="62"/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Tijdelijke aanduiding voor tekst 23">
            <a:extLst>
              <a:ext uri="{FF2B5EF4-FFF2-40B4-BE49-F238E27FC236}">
                <a16:creationId xmlns:a16="http://schemas.microsoft.com/office/drawing/2014/main" id="{D525AB6D-A2AB-4685-A8AC-FC17D29B0158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nl-NL" dirty="0">
                <a:hlinkClick r:id="rId22"/>
              </a:rPr>
              <a:t>RS-X Toys Trainers</a:t>
            </a:r>
            <a:endParaRPr lang="nl-NL" dirty="0"/>
          </a:p>
        </p:txBody>
      </p:sp>
      <p:pic>
        <p:nvPicPr>
          <p:cNvPr id="60" name="Tijdelijke aanduiding voor afbeelding 59">
            <a:extLst>
              <a:ext uri="{FF2B5EF4-FFF2-40B4-BE49-F238E27FC236}">
                <a16:creationId xmlns:a16="http://schemas.microsoft.com/office/drawing/2014/main" id="{4F86F0C9-4A0D-48D9-BC01-8D4D21175531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Tijdelijke aanduiding voor tekst 25">
            <a:extLst>
              <a:ext uri="{FF2B5EF4-FFF2-40B4-BE49-F238E27FC236}">
                <a16:creationId xmlns:a16="http://schemas.microsoft.com/office/drawing/2014/main" id="{00F71CF9-053E-482C-AA4A-2686883E60D5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 dirty="0">
                <a:hlinkClick r:id="rId24"/>
              </a:rPr>
              <a:t>PUMA ONE 3 Leather FG Men's Football Boots</a:t>
            </a:r>
            <a:endParaRPr lang="nl-NL" dirty="0"/>
          </a:p>
        </p:txBody>
      </p:sp>
      <p:pic>
        <p:nvPicPr>
          <p:cNvPr id="62" name="Tijdelijke aanduiding voor afbeelding 61">
            <a:extLst>
              <a:ext uri="{FF2B5EF4-FFF2-40B4-BE49-F238E27FC236}">
                <a16:creationId xmlns:a16="http://schemas.microsoft.com/office/drawing/2014/main" id="{EA8D80A1-EA9E-44FB-A1C5-DA87D9108897}"/>
              </a:ext>
            </a:extLst>
          </p:cNvPr>
          <p:cNvPicPr>
            <a:picLocks noGrp="1" noChangeAspect="1"/>
          </p:cNvPicPr>
          <p:nvPr>
            <p:ph type="pic" sz="quarter" idx="66"/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" b="73"/>
          <a:stretch>
            <a:fillRect/>
          </a:stretch>
        </p:blipFill>
        <p:spPr/>
      </p:pic>
      <p:sp>
        <p:nvSpPr>
          <p:cNvPr id="28" name="Tijdelijke aanduiding voor tekst 27">
            <a:extLst>
              <a:ext uri="{FF2B5EF4-FFF2-40B4-BE49-F238E27FC236}">
                <a16:creationId xmlns:a16="http://schemas.microsoft.com/office/drawing/2014/main" id="{F10791B5-C966-4F4C-980C-A1D645AD7617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US" dirty="0">
                <a:hlinkClick r:id="rId26"/>
              </a:rPr>
              <a:t>FUTURE 19.1 NETFIT FG/AG Men's Football Boots</a:t>
            </a:r>
            <a:endParaRPr lang="nl-NL" dirty="0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39C6C0F0-6F75-428E-A437-F9B4DCFC5654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>
          <a:xfrm>
            <a:off x="7369000" y="4348721"/>
            <a:ext cx="4330200" cy="279988"/>
          </a:xfrm>
        </p:spPr>
        <p:txBody>
          <a:bodyPr/>
          <a:lstStyle/>
          <a:p>
            <a:pPr algn="ctr"/>
            <a:r>
              <a:rPr lang="nl-NL" b="1" dirty="0">
                <a:latin typeface="+mj-lt"/>
              </a:rPr>
              <a:t>M E N</a:t>
            </a:r>
          </a:p>
        </p:txBody>
      </p:sp>
      <p:pic>
        <p:nvPicPr>
          <p:cNvPr id="48" name="Tijdelijke aanduiding voor afbeelding 47">
            <a:extLst>
              <a:ext uri="{FF2B5EF4-FFF2-40B4-BE49-F238E27FC236}">
                <a16:creationId xmlns:a16="http://schemas.microsoft.com/office/drawing/2014/main" id="{74A0ADA3-5A95-45C7-B3AC-CBA28D34CE69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1" name="Tijdelijke aanduiding voor tekst 30">
            <a:extLst>
              <a:ext uri="{FF2B5EF4-FFF2-40B4-BE49-F238E27FC236}">
                <a16:creationId xmlns:a16="http://schemas.microsoft.com/office/drawing/2014/main" id="{C70D8DCF-1DFF-4890-A864-420AF7C3A984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nl-NL" dirty="0" err="1">
                <a:hlinkClick r:id="rId28"/>
              </a:rPr>
              <a:t>Defy</a:t>
            </a:r>
            <a:r>
              <a:rPr lang="nl-NL" dirty="0">
                <a:hlinkClick r:id="rId28"/>
              </a:rPr>
              <a:t> </a:t>
            </a:r>
            <a:r>
              <a:rPr lang="nl-NL" dirty="0" err="1">
                <a:hlinkClick r:id="rId28"/>
              </a:rPr>
              <a:t>Women's</a:t>
            </a:r>
            <a:r>
              <a:rPr lang="nl-NL" dirty="0">
                <a:hlinkClick r:id="rId28"/>
              </a:rPr>
              <a:t> Trainers</a:t>
            </a:r>
            <a:endParaRPr lang="nl-NL" dirty="0"/>
          </a:p>
        </p:txBody>
      </p:sp>
      <p:pic>
        <p:nvPicPr>
          <p:cNvPr id="50" name="Tijdelijke aanduiding voor afbeelding 49">
            <a:extLst>
              <a:ext uri="{FF2B5EF4-FFF2-40B4-BE49-F238E27FC236}">
                <a16:creationId xmlns:a16="http://schemas.microsoft.com/office/drawing/2014/main" id="{DE69D6A9-C791-41DC-9E55-1CECED80E6F7}"/>
              </a:ext>
            </a:extLst>
          </p:cNvPr>
          <p:cNvPicPr>
            <a:picLocks noGrp="1" noChangeAspect="1"/>
          </p:cNvPicPr>
          <p:nvPr>
            <p:ph type="pic" sz="quarter" idx="71"/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Tijdelijke aanduiding voor tekst 32">
            <a:extLst>
              <a:ext uri="{FF2B5EF4-FFF2-40B4-BE49-F238E27FC236}">
                <a16:creationId xmlns:a16="http://schemas.microsoft.com/office/drawing/2014/main" id="{F8EAEB93-1A9D-44F9-A559-2A4D69EDAFA1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r>
              <a:rPr lang="en-US" dirty="0">
                <a:hlinkClick r:id="rId30"/>
              </a:rPr>
              <a:t>Defy Varsity Mid Women's Trainers</a:t>
            </a:r>
            <a:r>
              <a:rPr lang="en-US" dirty="0"/>
              <a:t> </a:t>
            </a:r>
            <a:endParaRPr lang="nl-NL" dirty="0"/>
          </a:p>
        </p:txBody>
      </p:sp>
      <p:pic>
        <p:nvPicPr>
          <p:cNvPr id="52" name="Tijdelijke aanduiding voor afbeelding 51">
            <a:extLst>
              <a:ext uri="{FF2B5EF4-FFF2-40B4-BE49-F238E27FC236}">
                <a16:creationId xmlns:a16="http://schemas.microsoft.com/office/drawing/2014/main" id="{D19F499E-6A1A-4E5C-A20C-A21B5D2807C1}"/>
              </a:ext>
            </a:extLst>
          </p:cNvPr>
          <p:cNvPicPr>
            <a:picLocks noGrp="1" noChangeAspect="1"/>
          </p:cNvPicPr>
          <p:nvPr>
            <p:ph type="pic" sz="quarter" idx="73"/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5" name="Tijdelijke aanduiding voor tekst 34">
            <a:extLst>
              <a:ext uri="{FF2B5EF4-FFF2-40B4-BE49-F238E27FC236}">
                <a16:creationId xmlns:a16="http://schemas.microsoft.com/office/drawing/2014/main" id="{90418C75-2248-4C69-B2DF-93A6D092EEEE}"/>
              </a:ext>
            </a:extLst>
          </p:cNvPr>
          <p:cNvSpPr>
            <a:spLocks noGrp="1"/>
          </p:cNvSpPr>
          <p:nvPr>
            <p:ph type="body" sz="quarter" idx="74"/>
          </p:nvPr>
        </p:nvSpPr>
        <p:spPr/>
        <p:txBody>
          <a:bodyPr/>
          <a:lstStyle/>
          <a:p>
            <a:r>
              <a:rPr lang="nl-NL" dirty="0" err="1">
                <a:hlinkClick r:id="rId32"/>
              </a:rPr>
              <a:t>Epic</a:t>
            </a:r>
            <a:r>
              <a:rPr lang="nl-NL" dirty="0">
                <a:hlinkClick r:id="rId32"/>
              </a:rPr>
              <a:t> Flip v2</a:t>
            </a:r>
            <a:endParaRPr lang="nl-NL" dirty="0"/>
          </a:p>
        </p:txBody>
      </p:sp>
      <p:pic>
        <p:nvPicPr>
          <p:cNvPr id="54" name="Tijdelijke aanduiding voor afbeelding 53">
            <a:extLst>
              <a:ext uri="{FF2B5EF4-FFF2-40B4-BE49-F238E27FC236}">
                <a16:creationId xmlns:a16="http://schemas.microsoft.com/office/drawing/2014/main" id="{1AED8BC8-0627-4037-8C8F-3845655DB7BE}"/>
              </a:ext>
            </a:extLst>
          </p:cNvPr>
          <p:cNvPicPr>
            <a:picLocks noGrp="1" noChangeAspect="1"/>
          </p:cNvPicPr>
          <p:nvPr>
            <p:ph type="pic" sz="quarter" idx="75"/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4D683F1D-4A0A-48F8-8FF8-A613FD5B347D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r>
              <a:rPr lang="nl-NL" dirty="0" err="1">
                <a:hlinkClick r:id="rId34"/>
              </a:rPr>
              <a:t>Popcat</a:t>
            </a:r>
            <a:r>
              <a:rPr lang="nl-NL" dirty="0">
                <a:hlinkClick r:id="rId34"/>
              </a:rPr>
              <a:t> </a:t>
            </a:r>
            <a:r>
              <a:rPr lang="nl-NL" dirty="0" err="1">
                <a:hlinkClick r:id="rId34"/>
              </a:rPr>
              <a:t>Sandals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60516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00" y="517525"/>
            <a:ext cx="3873500" cy="1325563"/>
          </a:xfrm>
        </p:spPr>
        <p:txBody>
          <a:bodyPr>
            <a:normAutofit/>
          </a:bodyPr>
          <a:lstStyle/>
          <a:p>
            <a:r>
              <a:rPr lang="nl-NL" sz="6000" dirty="0"/>
              <a:t>S P O R T 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7D0959-A932-4AA9-A887-65C2EB938D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3"/>
          <a:stretch/>
        </p:blipFill>
        <p:spPr>
          <a:xfrm>
            <a:off x="-88900" y="2044700"/>
            <a:ext cx="4673600" cy="4813300"/>
          </a:xfrm>
          <a:prstGeom prst="rect">
            <a:avLst/>
          </a:prstGeom>
        </p:spPr>
      </p:pic>
      <p:pic>
        <p:nvPicPr>
          <p:cNvPr id="4" name="Onlinemedia 3">
            <a:hlinkClick r:id="" action="ppaction://media"/>
            <a:extLst>
              <a:ext uri="{FF2B5EF4-FFF2-40B4-BE49-F238E27FC236}">
                <a16:creationId xmlns:a16="http://schemas.microsoft.com/office/drawing/2014/main" id="{598D8679-3EEF-494A-A611-6E3253D91ED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5"/>
          <a:srcRect t="7822" b="6397"/>
          <a:stretch/>
        </p:blipFill>
        <p:spPr>
          <a:xfrm>
            <a:off x="4710590" y="2044700"/>
            <a:ext cx="748141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11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581025"/>
            <a:ext cx="6807200" cy="1325563"/>
          </a:xfrm>
        </p:spPr>
        <p:txBody>
          <a:bodyPr>
            <a:normAutofit/>
          </a:bodyPr>
          <a:lstStyle/>
          <a:p>
            <a:r>
              <a:rPr lang="nl-NL" sz="6000" dirty="0"/>
              <a:t>A C </a:t>
            </a:r>
            <a:r>
              <a:rPr lang="nl-NL" sz="6000" dirty="0" err="1"/>
              <a:t>C</a:t>
            </a:r>
            <a:r>
              <a:rPr lang="nl-NL" sz="6000" dirty="0"/>
              <a:t> E S </a:t>
            </a:r>
            <a:r>
              <a:rPr lang="nl-NL" sz="6000" dirty="0" err="1"/>
              <a:t>S</a:t>
            </a:r>
            <a:r>
              <a:rPr lang="nl-NL" sz="6000" dirty="0"/>
              <a:t> O R I E S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8CB7111-BB02-4F4C-A0D3-648C210D4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4700"/>
            <a:ext cx="3850640" cy="48133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E66E9D9E-2179-479F-AE3A-4D58EC4417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404" y="3208172"/>
            <a:ext cx="1876663" cy="187666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7469D5CB-DE62-42B5-AA1A-E9CB947988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064" y="1906588"/>
            <a:ext cx="2085340" cy="2085340"/>
          </a:xfrm>
          <a:prstGeom prst="rect">
            <a:avLst/>
          </a:prstGeom>
        </p:spPr>
      </p:pic>
      <p:pic>
        <p:nvPicPr>
          <p:cNvPr id="24" name="Afbeelding 23">
            <a:extLst>
              <a:ext uri="{FF2B5EF4-FFF2-40B4-BE49-F238E27FC236}">
                <a16:creationId xmlns:a16="http://schemas.microsoft.com/office/drawing/2014/main" id="{BAD4B05C-08CB-4044-93FB-A5F867D396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859"/>
          <a:stretch/>
        </p:blipFill>
        <p:spPr>
          <a:xfrm>
            <a:off x="10325100" y="5346864"/>
            <a:ext cx="1676400" cy="1511136"/>
          </a:xfrm>
          <a:prstGeom prst="rect">
            <a:avLst/>
          </a:prstGeom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ADC8B0B4-5FDE-4E3C-932C-CD2CC763C7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352" y="4451350"/>
            <a:ext cx="1444606" cy="144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634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517525"/>
            <a:ext cx="7200900" cy="1325563"/>
          </a:xfrm>
        </p:spPr>
        <p:txBody>
          <a:bodyPr>
            <a:normAutofit/>
          </a:bodyPr>
          <a:lstStyle/>
          <a:p>
            <a:r>
              <a:rPr lang="nl-NL" sz="6000" dirty="0"/>
              <a:t>N E W   A R </a:t>
            </a:r>
            <a:r>
              <a:rPr lang="nl-NL" sz="6000" dirty="0" err="1"/>
              <a:t>R</a:t>
            </a:r>
            <a:r>
              <a:rPr lang="nl-NL" sz="6000" dirty="0"/>
              <a:t> I V A L S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5613ABA-238B-4D6F-95EF-61B02635C2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15" t="8050" r="1393" b="57572"/>
          <a:stretch/>
        </p:blipFill>
        <p:spPr>
          <a:xfrm>
            <a:off x="76891" y="4457700"/>
            <a:ext cx="6213434" cy="2400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B10B94B-11B0-44E0-A283-1A2E5BE6B0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415" t="42863" r="1915" b="21018"/>
          <a:stretch/>
        </p:blipFill>
        <p:spPr>
          <a:xfrm>
            <a:off x="6290325" y="4457700"/>
            <a:ext cx="5901675" cy="241300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86E3D5C0-2F62-4306-9F80-7872FFCD0049}"/>
              </a:ext>
            </a:extLst>
          </p:cNvPr>
          <p:cNvSpPr txBox="1"/>
          <p:nvPr/>
        </p:nvSpPr>
        <p:spPr>
          <a:xfrm>
            <a:off x="5475498" y="2781062"/>
            <a:ext cx="191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+mj-lt"/>
              </a:rPr>
              <a:t>M E N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641B292-608D-4E81-BFF6-932B167A6542}"/>
              </a:ext>
            </a:extLst>
          </p:cNvPr>
          <p:cNvSpPr txBox="1"/>
          <p:nvPr/>
        </p:nvSpPr>
        <p:spPr>
          <a:xfrm rot="5400000">
            <a:off x="4653040" y="3168134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+mj-lt"/>
              </a:rPr>
              <a:t>W O M A N</a:t>
            </a:r>
          </a:p>
        </p:txBody>
      </p:sp>
      <p:cxnSp>
        <p:nvCxnSpPr>
          <p:cNvPr id="9" name="Rechte verbindingslijn 8">
            <a:extLst>
              <a:ext uri="{FF2B5EF4-FFF2-40B4-BE49-F238E27FC236}">
                <a16:creationId xmlns:a16="http://schemas.microsoft.com/office/drawing/2014/main" id="{A095F83D-D7F4-407A-91ED-088C132CED0C}"/>
              </a:ext>
            </a:extLst>
          </p:cNvPr>
          <p:cNvCxnSpPr>
            <a:cxnSpLocks/>
          </p:cNvCxnSpPr>
          <p:nvPr/>
        </p:nvCxnSpPr>
        <p:spPr>
          <a:xfrm>
            <a:off x="5991608" y="2845832"/>
            <a:ext cx="0" cy="41518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87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C78F82-6844-42AC-865F-EA304D73A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" y="517525"/>
            <a:ext cx="9080500" cy="1325563"/>
          </a:xfrm>
        </p:spPr>
        <p:txBody>
          <a:bodyPr>
            <a:normAutofit/>
          </a:bodyPr>
          <a:lstStyle/>
          <a:p>
            <a:r>
              <a:rPr lang="nl-NL" sz="6000" dirty="0"/>
              <a:t>T R E N D I N G   2018</a:t>
            </a:r>
          </a:p>
        </p:txBody>
      </p:sp>
      <p:pic>
        <p:nvPicPr>
          <p:cNvPr id="5" name="Onlinemedia 4">
            <a:hlinkClick r:id="" action="ppaction://media"/>
            <a:extLst>
              <a:ext uri="{FF2B5EF4-FFF2-40B4-BE49-F238E27FC236}">
                <a16:creationId xmlns:a16="http://schemas.microsoft.com/office/drawing/2014/main" id="{3C56B357-11A9-4F76-97A7-E63C44FCF27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12998" b="12732"/>
          <a:stretch/>
        </p:blipFill>
        <p:spPr>
          <a:xfrm>
            <a:off x="0" y="2286000"/>
            <a:ext cx="7546643" cy="42037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11E9C4A-9649-4859-8620-141380E68D2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988" t="1587" r="14589" b="-1587"/>
          <a:stretch/>
        </p:blipFill>
        <p:spPr>
          <a:xfrm>
            <a:off x="9646376" y="2283914"/>
            <a:ext cx="2545625" cy="427250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C0C77A12-AF3B-4B6F-89A8-6C2DF0E787A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500" r="5186"/>
          <a:stretch/>
        </p:blipFill>
        <p:spPr>
          <a:xfrm>
            <a:off x="7484565" y="2283914"/>
            <a:ext cx="2223890" cy="420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1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uma 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C00000"/>
      </a:accent2>
      <a:accent3>
        <a:srgbClr val="FF0000"/>
      </a:accent3>
      <a:accent4>
        <a:srgbClr val="BFBFBF"/>
      </a:accent4>
      <a:accent5>
        <a:srgbClr val="A5A5A5"/>
      </a:accent5>
      <a:accent6>
        <a:srgbClr val="7F7F7F"/>
      </a:accent6>
      <a:hlink>
        <a:srgbClr val="C00000"/>
      </a:hlink>
      <a:folHlink>
        <a:srgbClr val="FF0000"/>
      </a:folHlink>
    </a:clrScheme>
    <a:fontScheme name="Puma letterlype">
      <a:majorFont>
        <a:latin typeface="Bahnschrift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</TotalTime>
  <Words>516</Words>
  <Application>Microsoft Office PowerPoint</Application>
  <PresentationFormat>Breedbeeld</PresentationFormat>
  <Paragraphs>92</Paragraphs>
  <Slides>10</Slides>
  <Notes>10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Bahnschrift</vt:lpstr>
      <vt:lpstr>Calibri</vt:lpstr>
      <vt:lpstr>Office Theme</vt:lpstr>
      <vt:lpstr>PowerPoint-presentatie</vt:lpstr>
      <vt:lpstr>I N H O U D</vt:lpstr>
      <vt:lpstr>B E S T   S E L L I N G   C L O T H I N G</vt:lpstr>
      <vt:lpstr>B E S T   S E L L I N G   C L O T H I N G</vt:lpstr>
      <vt:lpstr>B E S T   S E L L I N G   S H O E S</vt:lpstr>
      <vt:lpstr>S P O R T S</vt:lpstr>
      <vt:lpstr>A C C E S S O R I E S</vt:lpstr>
      <vt:lpstr>N E W   A R R I V A L S</vt:lpstr>
      <vt:lpstr>T R E N D I N G   2018</vt:lpstr>
      <vt:lpstr>R E V I E W 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Lavonne Jagroe</dc:creator>
  <cp:lastModifiedBy>Harry van den Heuvel</cp:lastModifiedBy>
  <cp:revision>53</cp:revision>
  <dcterms:created xsi:type="dcterms:W3CDTF">2019-03-08T07:43:52Z</dcterms:created>
  <dcterms:modified xsi:type="dcterms:W3CDTF">2019-08-11T07:59:15Z</dcterms:modified>
</cp:coreProperties>
</file>