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013A"/>
    <a:srgbClr val="0F0F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werkblad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nl-NL" sz="3200" b="0" i="0" u="none" strike="noStrike" kern="1200" spc="0" baseline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pPr>
            <a:r>
              <a:rPr lang="nl-NL" sz="3200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De cijfers op jaarbasis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nl-NL" sz="3200" b="0" i="0" u="none" strike="noStrike" kern="1200" spc="0" baseline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Blad1!$A$2:$A$5</c:f>
              <c:strCache>
                <c:ptCount val="4"/>
                <c:pt idx="0">
                  <c:v>Parfum</c:v>
                </c:pt>
                <c:pt idx="1">
                  <c:v>Make-up</c:v>
                </c:pt>
                <c:pt idx="2">
                  <c:v>Verzorging</c:v>
                </c:pt>
                <c:pt idx="3">
                  <c:v>Overig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8</c:v>
                </c:pt>
                <c:pt idx="1">
                  <c:v>3</c:v>
                </c:pt>
                <c:pt idx="2">
                  <c:v>0.5</c:v>
                </c:pt>
                <c:pt idx="3">
                  <c:v>0.5</c:v>
                </c:pt>
              </c:numCache>
            </c:numRef>
          </c:val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2013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Blad1!$A$2:$A$5</c:f>
              <c:strCache>
                <c:ptCount val="4"/>
                <c:pt idx="0">
                  <c:v>Parfum</c:v>
                </c:pt>
                <c:pt idx="1">
                  <c:v>Make-up</c:v>
                </c:pt>
                <c:pt idx="2">
                  <c:v>Verzorging</c:v>
                </c:pt>
                <c:pt idx="3">
                  <c:v>Overig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9</c:v>
                </c:pt>
                <c:pt idx="1">
                  <c:v>3.5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2014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Blad1!$A$2:$A$5</c:f>
              <c:strCache>
                <c:ptCount val="4"/>
                <c:pt idx="0">
                  <c:v>Parfum</c:v>
                </c:pt>
                <c:pt idx="1">
                  <c:v>Make-up</c:v>
                </c:pt>
                <c:pt idx="2">
                  <c:v>Verzorging</c:v>
                </c:pt>
                <c:pt idx="3">
                  <c:v>Overig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9</c:v>
                </c:pt>
                <c:pt idx="1">
                  <c:v>3.5</c:v>
                </c:pt>
                <c:pt idx="2">
                  <c:v>1.5</c:v>
                </c:pt>
                <c:pt idx="3">
                  <c:v>1.5</c:v>
                </c:pt>
              </c:numCache>
            </c:numRef>
          </c:val>
        </c:ser>
        <c:ser>
          <c:idx val="3"/>
          <c:order val="3"/>
          <c:tx>
            <c:strRef>
              <c:f>Blad1!$E$1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Blad1!$A$2:$A$5</c:f>
              <c:strCache>
                <c:ptCount val="4"/>
                <c:pt idx="0">
                  <c:v>Parfum</c:v>
                </c:pt>
                <c:pt idx="1">
                  <c:v>Make-up</c:v>
                </c:pt>
                <c:pt idx="2">
                  <c:v>Verzorging</c:v>
                </c:pt>
                <c:pt idx="3">
                  <c:v>Overig</c:v>
                </c:pt>
              </c:strCache>
            </c:strRef>
          </c:cat>
          <c:val>
            <c:numRef>
              <c:f>Blad1!$E$2:$E$5</c:f>
              <c:numCache>
                <c:formatCode>General</c:formatCode>
                <c:ptCount val="4"/>
                <c:pt idx="0">
                  <c:v>10</c:v>
                </c:pt>
                <c:pt idx="1">
                  <c:v>4.5</c:v>
                </c:pt>
                <c:pt idx="2">
                  <c:v>1.5</c:v>
                </c:pt>
                <c:pt idx="3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8011880"/>
        <c:axId val="348011096"/>
      </c:barChart>
      <c:catAx>
        <c:axId val="3480118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8011096"/>
        <c:crosses val="autoZero"/>
        <c:auto val="1"/>
        <c:lblAlgn val="ctr"/>
        <c:lblOffset val="100"/>
        <c:noMultiLvlLbl val="0"/>
      </c:catAx>
      <c:valAx>
        <c:axId val="348011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3480118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6388BB4-F88A-4C33-9A7A-A46060C5AD7F}" type="doc">
      <dgm:prSet loTypeId="urn:microsoft.com/office/officeart/2008/layout/CircleAccentTimeline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49C2AB8E-772E-4699-A97F-020AFDDB0E8D}">
      <dgm:prSet custT="1"/>
      <dgm:spPr/>
      <dgm:t>
        <a:bodyPr/>
        <a:lstStyle/>
        <a:p>
          <a:pPr rtl="0"/>
          <a:r>
            <a:rPr lang="nl-NL" sz="2000" dirty="0" smtClean="0"/>
            <a:t>Locaties</a:t>
          </a:r>
          <a:endParaRPr lang="nl-NL" sz="2000" dirty="0"/>
        </a:p>
      </dgm:t>
    </dgm:pt>
    <dgm:pt modelId="{89060CCD-EF5F-4A33-B7E6-982B13422439}" type="parTrans" cxnId="{0DD7430A-6EDD-450E-817F-6AED04FC3B71}">
      <dgm:prSet/>
      <dgm:spPr/>
      <dgm:t>
        <a:bodyPr/>
        <a:lstStyle/>
        <a:p>
          <a:endParaRPr lang="nl-NL" sz="1400"/>
        </a:p>
      </dgm:t>
    </dgm:pt>
    <dgm:pt modelId="{4D52CADB-E35C-4C51-B267-A97E12C6AD90}" type="sibTrans" cxnId="{0DD7430A-6EDD-450E-817F-6AED04FC3B71}">
      <dgm:prSet/>
      <dgm:spPr/>
      <dgm:t>
        <a:bodyPr/>
        <a:lstStyle/>
        <a:p>
          <a:endParaRPr lang="nl-NL" sz="1400"/>
        </a:p>
      </dgm:t>
    </dgm:pt>
    <dgm:pt modelId="{1846A078-A062-4746-91F1-B8B900E1BC37}">
      <dgm:prSet custT="1"/>
      <dgm:spPr/>
      <dgm:t>
        <a:bodyPr/>
        <a:lstStyle/>
        <a:p>
          <a:pPr rtl="0"/>
          <a:r>
            <a:rPr lang="nl-NL" sz="2000" smtClean="0"/>
            <a:t>De merken</a:t>
          </a:r>
          <a:endParaRPr lang="nl-NL" sz="2000"/>
        </a:p>
      </dgm:t>
    </dgm:pt>
    <dgm:pt modelId="{BCCD17FC-9FAD-4D50-A092-F05E12745A72}" type="parTrans" cxnId="{7994C2F3-2473-4557-A547-E65B441AED4E}">
      <dgm:prSet/>
      <dgm:spPr/>
      <dgm:t>
        <a:bodyPr/>
        <a:lstStyle/>
        <a:p>
          <a:endParaRPr lang="nl-NL" sz="1400"/>
        </a:p>
      </dgm:t>
    </dgm:pt>
    <dgm:pt modelId="{749DA925-AAD9-4C03-8D81-B2106EEA9DE4}" type="sibTrans" cxnId="{7994C2F3-2473-4557-A547-E65B441AED4E}">
      <dgm:prSet/>
      <dgm:spPr/>
      <dgm:t>
        <a:bodyPr/>
        <a:lstStyle/>
        <a:p>
          <a:endParaRPr lang="nl-NL" sz="1400"/>
        </a:p>
      </dgm:t>
    </dgm:pt>
    <dgm:pt modelId="{312AF562-082B-4153-B034-5CB2B9747087}">
      <dgm:prSet custT="1"/>
      <dgm:spPr/>
      <dgm:t>
        <a:bodyPr/>
        <a:lstStyle/>
        <a:p>
          <a:pPr rtl="0"/>
          <a:r>
            <a:rPr lang="nl-NL" sz="2000" dirty="0" smtClean="0"/>
            <a:t>De producten</a:t>
          </a:r>
          <a:endParaRPr lang="nl-NL" sz="2000" dirty="0"/>
        </a:p>
      </dgm:t>
    </dgm:pt>
    <dgm:pt modelId="{32FA89BB-C4C1-4D15-8AD4-7340B4C2480F}" type="parTrans" cxnId="{43EB5ACB-3259-4020-A0E7-3E1261D6FC4B}">
      <dgm:prSet/>
      <dgm:spPr/>
      <dgm:t>
        <a:bodyPr/>
        <a:lstStyle/>
        <a:p>
          <a:endParaRPr lang="nl-NL" sz="1400"/>
        </a:p>
      </dgm:t>
    </dgm:pt>
    <dgm:pt modelId="{3B48C1FC-EF7D-4017-ADC2-12770CFAD678}" type="sibTrans" cxnId="{43EB5ACB-3259-4020-A0E7-3E1261D6FC4B}">
      <dgm:prSet/>
      <dgm:spPr/>
      <dgm:t>
        <a:bodyPr/>
        <a:lstStyle/>
        <a:p>
          <a:endParaRPr lang="nl-NL" sz="1400"/>
        </a:p>
      </dgm:t>
    </dgm:pt>
    <dgm:pt modelId="{28FE3B91-1334-44C7-9192-FC3CB7A341E8}">
      <dgm:prSet custT="1"/>
      <dgm:spPr/>
      <dgm:t>
        <a:bodyPr/>
        <a:lstStyle/>
        <a:p>
          <a:pPr rtl="0"/>
          <a:r>
            <a:rPr lang="nl-NL" sz="2000" dirty="0" smtClean="0"/>
            <a:t>De geschiedenis</a:t>
          </a:r>
          <a:endParaRPr lang="nl-NL" sz="2000" dirty="0"/>
        </a:p>
      </dgm:t>
    </dgm:pt>
    <dgm:pt modelId="{E84FF4DF-9175-41C0-9037-89CE58B36C48}" type="parTrans" cxnId="{0196663B-8C37-443A-BCEE-A1B3414DBD0C}">
      <dgm:prSet/>
      <dgm:spPr/>
      <dgm:t>
        <a:bodyPr/>
        <a:lstStyle/>
        <a:p>
          <a:endParaRPr lang="nl-NL" sz="1400"/>
        </a:p>
      </dgm:t>
    </dgm:pt>
    <dgm:pt modelId="{015BE292-9868-4872-BE15-2D513C381CCC}" type="sibTrans" cxnId="{0196663B-8C37-443A-BCEE-A1B3414DBD0C}">
      <dgm:prSet/>
      <dgm:spPr/>
      <dgm:t>
        <a:bodyPr/>
        <a:lstStyle/>
        <a:p>
          <a:endParaRPr lang="nl-NL" sz="1400"/>
        </a:p>
      </dgm:t>
    </dgm:pt>
    <dgm:pt modelId="{F34D11E5-4260-429D-B610-006EE03FE635}">
      <dgm:prSet custT="1"/>
      <dgm:spPr/>
      <dgm:t>
        <a:bodyPr/>
        <a:lstStyle/>
        <a:p>
          <a:pPr rtl="0"/>
          <a:r>
            <a:rPr lang="nl-NL" sz="2000" smtClean="0"/>
            <a:t>De cijfers</a:t>
          </a:r>
          <a:endParaRPr lang="nl-NL" sz="2000"/>
        </a:p>
      </dgm:t>
    </dgm:pt>
    <dgm:pt modelId="{95B7C1BF-E32A-40CD-BF05-BFC305E88FA1}" type="parTrans" cxnId="{6E843B42-5832-4A87-A81F-C6FB3657680F}">
      <dgm:prSet/>
      <dgm:spPr/>
      <dgm:t>
        <a:bodyPr/>
        <a:lstStyle/>
        <a:p>
          <a:endParaRPr lang="nl-NL" sz="1400"/>
        </a:p>
      </dgm:t>
    </dgm:pt>
    <dgm:pt modelId="{5DAFF353-1F5C-4974-B8F2-4DE3977AF82A}" type="sibTrans" cxnId="{6E843B42-5832-4A87-A81F-C6FB3657680F}">
      <dgm:prSet/>
      <dgm:spPr/>
      <dgm:t>
        <a:bodyPr/>
        <a:lstStyle/>
        <a:p>
          <a:endParaRPr lang="nl-NL" sz="1400"/>
        </a:p>
      </dgm:t>
    </dgm:pt>
    <dgm:pt modelId="{594E2861-9DA3-4D7C-A7E6-54634B261712}">
      <dgm:prSet custT="1"/>
      <dgm:spPr/>
      <dgm:t>
        <a:bodyPr/>
        <a:lstStyle/>
        <a:p>
          <a:pPr rtl="0"/>
          <a:r>
            <a:rPr lang="nl-NL" sz="2000" dirty="0" smtClean="0"/>
            <a:t>Filmpje </a:t>
          </a:r>
          <a:endParaRPr lang="nl-NL" sz="2000" dirty="0"/>
        </a:p>
      </dgm:t>
    </dgm:pt>
    <dgm:pt modelId="{D8811672-D3C3-4ACA-A39E-3F5C450730EC}" type="parTrans" cxnId="{B6493B5E-A50B-4E18-AD75-D64AD7BC1061}">
      <dgm:prSet/>
      <dgm:spPr/>
      <dgm:t>
        <a:bodyPr/>
        <a:lstStyle/>
        <a:p>
          <a:endParaRPr lang="nl-NL" sz="1400"/>
        </a:p>
      </dgm:t>
    </dgm:pt>
    <dgm:pt modelId="{3DCD03B6-A0A7-4C9D-84EB-598A55584275}" type="sibTrans" cxnId="{B6493B5E-A50B-4E18-AD75-D64AD7BC1061}">
      <dgm:prSet/>
      <dgm:spPr/>
      <dgm:t>
        <a:bodyPr/>
        <a:lstStyle/>
        <a:p>
          <a:endParaRPr lang="nl-NL" sz="1400"/>
        </a:p>
      </dgm:t>
    </dgm:pt>
    <dgm:pt modelId="{BC313C34-AC8F-4B24-A686-9690A4095726}" type="pres">
      <dgm:prSet presAssocID="{B6388BB4-F88A-4C33-9A7A-A46060C5AD7F}" presName="Name0" presStyleCnt="0">
        <dgm:presLayoutVars>
          <dgm:dir/>
        </dgm:presLayoutVars>
      </dgm:prSet>
      <dgm:spPr/>
      <dgm:t>
        <a:bodyPr/>
        <a:lstStyle/>
        <a:p>
          <a:endParaRPr lang="nl-NL"/>
        </a:p>
      </dgm:t>
    </dgm:pt>
    <dgm:pt modelId="{BE9FD130-1EC4-440D-81D0-3E2657D0C616}" type="pres">
      <dgm:prSet presAssocID="{49C2AB8E-772E-4699-A97F-020AFDDB0E8D}" presName="parComposite" presStyleCnt="0"/>
      <dgm:spPr/>
    </dgm:pt>
    <dgm:pt modelId="{D95B664D-789D-402D-ABC4-1CE59E4242E1}" type="pres">
      <dgm:prSet presAssocID="{49C2AB8E-772E-4699-A97F-020AFDDB0E8D}" presName="parBigCircle" presStyleLbl="node0" presStyleIdx="0" presStyleCnt="6"/>
      <dgm:spPr/>
    </dgm:pt>
    <dgm:pt modelId="{DC3076EE-E2E1-413E-BEA6-44C349117840}" type="pres">
      <dgm:prSet presAssocID="{49C2AB8E-772E-4699-A97F-020AFDDB0E8D}" presName="parTx" presStyleLbl="revTx" presStyleIdx="0" presStyleCnt="6"/>
      <dgm:spPr/>
      <dgm:t>
        <a:bodyPr/>
        <a:lstStyle/>
        <a:p>
          <a:endParaRPr lang="nl-NL"/>
        </a:p>
      </dgm:t>
    </dgm:pt>
    <dgm:pt modelId="{628CED73-7486-4D4E-90B5-B35953C1DF4C}" type="pres">
      <dgm:prSet presAssocID="{49C2AB8E-772E-4699-A97F-020AFDDB0E8D}" presName="bSpace" presStyleCnt="0"/>
      <dgm:spPr/>
    </dgm:pt>
    <dgm:pt modelId="{0B895BEE-9279-4713-8446-F779EBC42A10}" type="pres">
      <dgm:prSet presAssocID="{49C2AB8E-772E-4699-A97F-020AFDDB0E8D}" presName="parBackupNorm" presStyleCnt="0"/>
      <dgm:spPr/>
    </dgm:pt>
    <dgm:pt modelId="{A7D88741-A136-4A03-9478-30DF600A2B7E}" type="pres">
      <dgm:prSet presAssocID="{4D52CADB-E35C-4C51-B267-A97E12C6AD90}" presName="parSpace" presStyleCnt="0"/>
      <dgm:spPr/>
    </dgm:pt>
    <dgm:pt modelId="{DC171BAB-AE69-4665-BE92-2A3CFE482ECB}" type="pres">
      <dgm:prSet presAssocID="{1846A078-A062-4746-91F1-B8B900E1BC37}" presName="parComposite" presStyleCnt="0"/>
      <dgm:spPr/>
    </dgm:pt>
    <dgm:pt modelId="{C0D41FFB-D2D3-4B9E-8804-CC2165FDCD55}" type="pres">
      <dgm:prSet presAssocID="{1846A078-A062-4746-91F1-B8B900E1BC37}" presName="parBigCircle" presStyleLbl="node0" presStyleIdx="1" presStyleCnt="6"/>
      <dgm:spPr/>
    </dgm:pt>
    <dgm:pt modelId="{A756CA51-6F5A-4C58-836E-8F6048EC62EC}" type="pres">
      <dgm:prSet presAssocID="{1846A078-A062-4746-91F1-B8B900E1BC37}" presName="parTx" presStyleLbl="revTx" presStyleIdx="1" presStyleCnt="6"/>
      <dgm:spPr/>
      <dgm:t>
        <a:bodyPr/>
        <a:lstStyle/>
        <a:p>
          <a:endParaRPr lang="nl-NL"/>
        </a:p>
      </dgm:t>
    </dgm:pt>
    <dgm:pt modelId="{8D68A7B2-9160-405B-9373-6EDB2EBBA32A}" type="pres">
      <dgm:prSet presAssocID="{1846A078-A062-4746-91F1-B8B900E1BC37}" presName="bSpace" presStyleCnt="0"/>
      <dgm:spPr/>
    </dgm:pt>
    <dgm:pt modelId="{2452CA91-9861-4A9F-91AF-BB59F46E79D9}" type="pres">
      <dgm:prSet presAssocID="{1846A078-A062-4746-91F1-B8B900E1BC37}" presName="parBackupNorm" presStyleCnt="0"/>
      <dgm:spPr/>
    </dgm:pt>
    <dgm:pt modelId="{15C47816-4EA4-4677-86E1-FD81A0457561}" type="pres">
      <dgm:prSet presAssocID="{749DA925-AAD9-4C03-8D81-B2106EEA9DE4}" presName="parSpace" presStyleCnt="0"/>
      <dgm:spPr/>
    </dgm:pt>
    <dgm:pt modelId="{612B6576-E271-4AA7-A1A4-F112D9DC8CC0}" type="pres">
      <dgm:prSet presAssocID="{312AF562-082B-4153-B034-5CB2B9747087}" presName="parComposite" presStyleCnt="0"/>
      <dgm:spPr/>
    </dgm:pt>
    <dgm:pt modelId="{B56F3F4C-E89F-447F-99F5-1BCDC83DC12C}" type="pres">
      <dgm:prSet presAssocID="{312AF562-082B-4153-B034-5CB2B9747087}" presName="parBigCircle" presStyleLbl="node0" presStyleIdx="2" presStyleCnt="6"/>
      <dgm:spPr/>
    </dgm:pt>
    <dgm:pt modelId="{AE649E1E-CE0C-46EB-B6E4-DB86591AD3E3}" type="pres">
      <dgm:prSet presAssocID="{312AF562-082B-4153-B034-5CB2B9747087}" presName="parTx" presStyleLbl="revTx" presStyleIdx="2" presStyleCnt="6" custScaleX="104011" custScaleY="104030"/>
      <dgm:spPr/>
      <dgm:t>
        <a:bodyPr/>
        <a:lstStyle/>
        <a:p>
          <a:endParaRPr lang="nl-NL"/>
        </a:p>
      </dgm:t>
    </dgm:pt>
    <dgm:pt modelId="{738BBD9F-4EEB-4C45-8D9E-719F31DF7CEA}" type="pres">
      <dgm:prSet presAssocID="{312AF562-082B-4153-B034-5CB2B9747087}" presName="bSpace" presStyleCnt="0"/>
      <dgm:spPr/>
    </dgm:pt>
    <dgm:pt modelId="{27D33068-1F3B-4817-B976-7613268FE26E}" type="pres">
      <dgm:prSet presAssocID="{312AF562-082B-4153-B034-5CB2B9747087}" presName="parBackupNorm" presStyleCnt="0"/>
      <dgm:spPr/>
    </dgm:pt>
    <dgm:pt modelId="{4F312134-DE83-4A29-878A-68646D5F90C4}" type="pres">
      <dgm:prSet presAssocID="{3B48C1FC-EF7D-4017-ADC2-12770CFAD678}" presName="parSpace" presStyleCnt="0"/>
      <dgm:spPr/>
    </dgm:pt>
    <dgm:pt modelId="{2D1B8468-1766-413F-9C68-B5BFCC9B1BC3}" type="pres">
      <dgm:prSet presAssocID="{28FE3B91-1334-44C7-9192-FC3CB7A341E8}" presName="parComposite" presStyleCnt="0"/>
      <dgm:spPr/>
    </dgm:pt>
    <dgm:pt modelId="{0F0B4D4D-4848-4566-90AA-0BAF1EE56E5B}" type="pres">
      <dgm:prSet presAssocID="{28FE3B91-1334-44C7-9192-FC3CB7A341E8}" presName="parBigCircle" presStyleLbl="node0" presStyleIdx="3" presStyleCnt="6"/>
      <dgm:spPr/>
    </dgm:pt>
    <dgm:pt modelId="{CAA8795E-6CF9-4C56-8AF9-A7DC5BC838B8}" type="pres">
      <dgm:prSet presAssocID="{28FE3B91-1334-44C7-9192-FC3CB7A341E8}" presName="parTx" presStyleLbl="revTx" presStyleIdx="3" presStyleCnt="6"/>
      <dgm:spPr/>
      <dgm:t>
        <a:bodyPr/>
        <a:lstStyle/>
        <a:p>
          <a:endParaRPr lang="nl-NL"/>
        </a:p>
      </dgm:t>
    </dgm:pt>
    <dgm:pt modelId="{77ED58C7-86B2-4347-BCFF-89FB738F8794}" type="pres">
      <dgm:prSet presAssocID="{28FE3B91-1334-44C7-9192-FC3CB7A341E8}" presName="bSpace" presStyleCnt="0"/>
      <dgm:spPr/>
    </dgm:pt>
    <dgm:pt modelId="{6AC90BD2-0C11-431C-992D-CE551415CA16}" type="pres">
      <dgm:prSet presAssocID="{28FE3B91-1334-44C7-9192-FC3CB7A341E8}" presName="parBackupNorm" presStyleCnt="0"/>
      <dgm:spPr/>
    </dgm:pt>
    <dgm:pt modelId="{FE2D172A-BA74-4ABC-880A-8B133FFAC582}" type="pres">
      <dgm:prSet presAssocID="{015BE292-9868-4872-BE15-2D513C381CCC}" presName="parSpace" presStyleCnt="0"/>
      <dgm:spPr/>
    </dgm:pt>
    <dgm:pt modelId="{326DA5DF-ABD2-40D8-81C0-C7384CC89DE4}" type="pres">
      <dgm:prSet presAssocID="{F34D11E5-4260-429D-B610-006EE03FE635}" presName="parComposite" presStyleCnt="0"/>
      <dgm:spPr/>
    </dgm:pt>
    <dgm:pt modelId="{78F62233-CDC3-4259-9634-61B9547E7E68}" type="pres">
      <dgm:prSet presAssocID="{F34D11E5-4260-429D-B610-006EE03FE635}" presName="parBigCircle" presStyleLbl="node0" presStyleIdx="4" presStyleCnt="6"/>
      <dgm:spPr/>
    </dgm:pt>
    <dgm:pt modelId="{0592F40A-6EF4-4F1F-94EB-8903A93D93A1}" type="pres">
      <dgm:prSet presAssocID="{F34D11E5-4260-429D-B610-006EE03FE635}" presName="parTx" presStyleLbl="revTx" presStyleIdx="4" presStyleCnt="6"/>
      <dgm:spPr/>
      <dgm:t>
        <a:bodyPr/>
        <a:lstStyle/>
        <a:p>
          <a:endParaRPr lang="nl-NL"/>
        </a:p>
      </dgm:t>
    </dgm:pt>
    <dgm:pt modelId="{B1FCFAD4-21FE-4999-905F-38D7D694F354}" type="pres">
      <dgm:prSet presAssocID="{F34D11E5-4260-429D-B610-006EE03FE635}" presName="bSpace" presStyleCnt="0"/>
      <dgm:spPr/>
    </dgm:pt>
    <dgm:pt modelId="{38322AF5-1EB0-444D-81B5-0F2CC56260B8}" type="pres">
      <dgm:prSet presAssocID="{F34D11E5-4260-429D-B610-006EE03FE635}" presName="parBackupNorm" presStyleCnt="0"/>
      <dgm:spPr/>
    </dgm:pt>
    <dgm:pt modelId="{A1DA8F34-F5BC-4B58-936B-AE6E6376273A}" type="pres">
      <dgm:prSet presAssocID="{5DAFF353-1F5C-4974-B8F2-4DE3977AF82A}" presName="parSpace" presStyleCnt="0"/>
      <dgm:spPr/>
    </dgm:pt>
    <dgm:pt modelId="{62F71511-691C-40CB-A3F9-C62491A4B42C}" type="pres">
      <dgm:prSet presAssocID="{594E2861-9DA3-4D7C-A7E6-54634B261712}" presName="parComposite" presStyleCnt="0"/>
      <dgm:spPr/>
    </dgm:pt>
    <dgm:pt modelId="{6517132C-92CA-4E5B-9D7F-F9DAF0FEC40E}" type="pres">
      <dgm:prSet presAssocID="{594E2861-9DA3-4D7C-A7E6-54634B261712}" presName="parBigCircle" presStyleLbl="node0" presStyleIdx="5" presStyleCnt="6"/>
      <dgm:spPr/>
    </dgm:pt>
    <dgm:pt modelId="{0D80AC80-FD71-49D6-99AC-A1DBD0295A3C}" type="pres">
      <dgm:prSet presAssocID="{594E2861-9DA3-4D7C-A7E6-54634B261712}" presName="parTx" presStyleLbl="revTx" presStyleIdx="5" presStyleCnt="6"/>
      <dgm:spPr/>
      <dgm:t>
        <a:bodyPr/>
        <a:lstStyle/>
        <a:p>
          <a:endParaRPr lang="nl-NL"/>
        </a:p>
      </dgm:t>
    </dgm:pt>
    <dgm:pt modelId="{B9E3BADE-A7CB-4276-8EC6-D848E9CCBC65}" type="pres">
      <dgm:prSet presAssocID="{594E2861-9DA3-4D7C-A7E6-54634B261712}" presName="bSpace" presStyleCnt="0"/>
      <dgm:spPr/>
    </dgm:pt>
    <dgm:pt modelId="{D0E269A5-F1E6-4F85-8FC3-DCA4F2BCA0D5}" type="pres">
      <dgm:prSet presAssocID="{594E2861-9DA3-4D7C-A7E6-54634B261712}" presName="parBackupNorm" presStyleCnt="0"/>
      <dgm:spPr/>
    </dgm:pt>
    <dgm:pt modelId="{54F5C792-CEBE-48FD-B1D1-BF3C0324796F}" type="pres">
      <dgm:prSet presAssocID="{3DCD03B6-A0A7-4C9D-84EB-598A55584275}" presName="parSpace" presStyleCnt="0"/>
      <dgm:spPr/>
    </dgm:pt>
  </dgm:ptLst>
  <dgm:cxnLst>
    <dgm:cxn modelId="{7994C2F3-2473-4557-A547-E65B441AED4E}" srcId="{B6388BB4-F88A-4C33-9A7A-A46060C5AD7F}" destId="{1846A078-A062-4746-91F1-B8B900E1BC37}" srcOrd="1" destOrd="0" parTransId="{BCCD17FC-9FAD-4D50-A092-F05E12745A72}" sibTransId="{749DA925-AAD9-4C03-8D81-B2106EEA9DE4}"/>
    <dgm:cxn modelId="{43EB5ACB-3259-4020-A0E7-3E1261D6FC4B}" srcId="{B6388BB4-F88A-4C33-9A7A-A46060C5AD7F}" destId="{312AF562-082B-4153-B034-5CB2B9747087}" srcOrd="2" destOrd="0" parTransId="{32FA89BB-C4C1-4D15-8AD4-7340B4C2480F}" sibTransId="{3B48C1FC-EF7D-4017-ADC2-12770CFAD678}"/>
    <dgm:cxn modelId="{4E8A535A-D110-475D-AE2A-AF1DD4788088}" type="presOf" srcId="{28FE3B91-1334-44C7-9192-FC3CB7A341E8}" destId="{CAA8795E-6CF9-4C56-8AF9-A7DC5BC838B8}" srcOrd="0" destOrd="0" presId="urn:microsoft.com/office/officeart/2008/layout/CircleAccentTimeline"/>
    <dgm:cxn modelId="{603DE7E3-6F8C-4FBF-B8EF-64E4A5C1798C}" type="presOf" srcId="{49C2AB8E-772E-4699-A97F-020AFDDB0E8D}" destId="{DC3076EE-E2E1-413E-BEA6-44C349117840}" srcOrd="0" destOrd="0" presId="urn:microsoft.com/office/officeart/2008/layout/CircleAccentTimeline"/>
    <dgm:cxn modelId="{6E843B42-5832-4A87-A81F-C6FB3657680F}" srcId="{B6388BB4-F88A-4C33-9A7A-A46060C5AD7F}" destId="{F34D11E5-4260-429D-B610-006EE03FE635}" srcOrd="4" destOrd="0" parTransId="{95B7C1BF-E32A-40CD-BF05-BFC305E88FA1}" sibTransId="{5DAFF353-1F5C-4974-B8F2-4DE3977AF82A}"/>
    <dgm:cxn modelId="{0DD7430A-6EDD-450E-817F-6AED04FC3B71}" srcId="{B6388BB4-F88A-4C33-9A7A-A46060C5AD7F}" destId="{49C2AB8E-772E-4699-A97F-020AFDDB0E8D}" srcOrd="0" destOrd="0" parTransId="{89060CCD-EF5F-4A33-B7E6-982B13422439}" sibTransId="{4D52CADB-E35C-4C51-B267-A97E12C6AD90}"/>
    <dgm:cxn modelId="{992588FE-DF8F-4D35-9C3F-FF9AB4A6D67D}" type="presOf" srcId="{312AF562-082B-4153-B034-5CB2B9747087}" destId="{AE649E1E-CE0C-46EB-B6E4-DB86591AD3E3}" srcOrd="0" destOrd="0" presId="urn:microsoft.com/office/officeart/2008/layout/CircleAccentTimeline"/>
    <dgm:cxn modelId="{4D0B7676-200F-468F-99E6-2D38DD177AB3}" type="presOf" srcId="{B6388BB4-F88A-4C33-9A7A-A46060C5AD7F}" destId="{BC313C34-AC8F-4B24-A686-9690A4095726}" srcOrd="0" destOrd="0" presId="urn:microsoft.com/office/officeart/2008/layout/CircleAccentTimeline"/>
    <dgm:cxn modelId="{306B44BD-8DB8-48F8-980A-AA9591F1F01D}" type="presOf" srcId="{594E2861-9DA3-4D7C-A7E6-54634B261712}" destId="{0D80AC80-FD71-49D6-99AC-A1DBD0295A3C}" srcOrd="0" destOrd="0" presId="urn:microsoft.com/office/officeart/2008/layout/CircleAccentTimeline"/>
    <dgm:cxn modelId="{0196663B-8C37-443A-BCEE-A1B3414DBD0C}" srcId="{B6388BB4-F88A-4C33-9A7A-A46060C5AD7F}" destId="{28FE3B91-1334-44C7-9192-FC3CB7A341E8}" srcOrd="3" destOrd="0" parTransId="{E84FF4DF-9175-41C0-9037-89CE58B36C48}" sibTransId="{015BE292-9868-4872-BE15-2D513C381CCC}"/>
    <dgm:cxn modelId="{4A1DCAC5-3AEF-4BC0-9258-2A7CF2B0BD11}" type="presOf" srcId="{F34D11E5-4260-429D-B610-006EE03FE635}" destId="{0592F40A-6EF4-4F1F-94EB-8903A93D93A1}" srcOrd="0" destOrd="0" presId="urn:microsoft.com/office/officeart/2008/layout/CircleAccentTimeline"/>
    <dgm:cxn modelId="{3C65D219-4A11-4C6F-A6AF-06BB0BA159D7}" type="presOf" srcId="{1846A078-A062-4746-91F1-B8B900E1BC37}" destId="{A756CA51-6F5A-4C58-836E-8F6048EC62EC}" srcOrd="0" destOrd="0" presId="urn:microsoft.com/office/officeart/2008/layout/CircleAccentTimeline"/>
    <dgm:cxn modelId="{B6493B5E-A50B-4E18-AD75-D64AD7BC1061}" srcId="{B6388BB4-F88A-4C33-9A7A-A46060C5AD7F}" destId="{594E2861-9DA3-4D7C-A7E6-54634B261712}" srcOrd="5" destOrd="0" parTransId="{D8811672-D3C3-4ACA-A39E-3F5C450730EC}" sibTransId="{3DCD03B6-A0A7-4C9D-84EB-598A55584275}"/>
    <dgm:cxn modelId="{F1567CE4-DBB2-42ED-9EBC-44F53C18743B}" type="presParOf" srcId="{BC313C34-AC8F-4B24-A686-9690A4095726}" destId="{BE9FD130-1EC4-440D-81D0-3E2657D0C616}" srcOrd="0" destOrd="0" presId="urn:microsoft.com/office/officeart/2008/layout/CircleAccentTimeline"/>
    <dgm:cxn modelId="{54B7D34E-6F6E-49B1-8C79-C2ACDBCAEA79}" type="presParOf" srcId="{BE9FD130-1EC4-440D-81D0-3E2657D0C616}" destId="{D95B664D-789D-402D-ABC4-1CE59E4242E1}" srcOrd="0" destOrd="0" presId="urn:microsoft.com/office/officeart/2008/layout/CircleAccentTimeline"/>
    <dgm:cxn modelId="{68FF2732-5D13-4150-8D41-D800A80C174B}" type="presParOf" srcId="{BE9FD130-1EC4-440D-81D0-3E2657D0C616}" destId="{DC3076EE-E2E1-413E-BEA6-44C349117840}" srcOrd="1" destOrd="0" presId="urn:microsoft.com/office/officeart/2008/layout/CircleAccentTimeline"/>
    <dgm:cxn modelId="{91091893-2C0A-4C22-A998-F0C663AC534B}" type="presParOf" srcId="{BE9FD130-1EC4-440D-81D0-3E2657D0C616}" destId="{628CED73-7486-4D4E-90B5-B35953C1DF4C}" srcOrd="2" destOrd="0" presId="urn:microsoft.com/office/officeart/2008/layout/CircleAccentTimeline"/>
    <dgm:cxn modelId="{6BCD5639-9BCF-45F3-B8CE-75FF413AA838}" type="presParOf" srcId="{BC313C34-AC8F-4B24-A686-9690A4095726}" destId="{0B895BEE-9279-4713-8446-F779EBC42A10}" srcOrd="1" destOrd="0" presId="urn:microsoft.com/office/officeart/2008/layout/CircleAccentTimeline"/>
    <dgm:cxn modelId="{97469B92-A001-4940-AE45-1F850E9EBF66}" type="presParOf" srcId="{BC313C34-AC8F-4B24-A686-9690A4095726}" destId="{A7D88741-A136-4A03-9478-30DF600A2B7E}" srcOrd="2" destOrd="0" presId="urn:microsoft.com/office/officeart/2008/layout/CircleAccentTimeline"/>
    <dgm:cxn modelId="{7B08085C-3809-4753-9667-791A5822E13D}" type="presParOf" srcId="{BC313C34-AC8F-4B24-A686-9690A4095726}" destId="{DC171BAB-AE69-4665-BE92-2A3CFE482ECB}" srcOrd="3" destOrd="0" presId="urn:microsoft.com/office/officeart/2008/layout/CircleAccentTimeline"/>
    <dgm:cxn modelId="{5087922F-77FB-4DB4-A9DC-F21058CE1196}" type="presParOf" srcId="{DC171BAB-AE69-4665-BE92-2A3CFE482ECB}" destId="{C0D41FFB-D2D3-4B9E-8804-CC2165FDCD55}" srcOrd="0" destOrd="0" presId="urn:microsoft.com/office/officeart/2008/layout/CircleAccentTimeline"/>
    <dgm:cxn modelId="{6AFFC95B-DEBA-43BB-B355-00B823D40C4E}" type="presParOf" srcId="{DC171BAB-AE69-4665-BE92-2A3CFE482ECB}" destId="{A756CA51-6F5A-4C58-836E-8F6048EC62EC}" srcOrd="1" destOrd="0" presId="urn:microsoft.com/office/officeart/2008/layout/CircleAccentTimeline"/>
    <dgm:cxn modelId="{88A6C799-5E01-491B-BF05-7582DD416E2F}" type="presParOf" srcId="{DC171BAB-AE69-4665-BE92-2A3CFE482ECB}" destId="{8D68A7B2-9160-405B-9373-6EDB2EBBA32A}" srcOrd="2" destOrd="0" presId="urn:microsoft.com/office/officeart/2008/layout/CircleAccentTimeline"/>
    <dgm:cxn modelId="{BB395310-BAB6-4C53-B0A9-D8BA3853DEC1}" type="presParOf" srcId="{BC313C34-AC8F-4B24-A686-9690A4095726}" destId="{2452CA91-9861-4A9F-91AF-BB59F46E79D9}" srcOrd="4" destOrd="0" presId="urn:microsoft.com/office/officeart/2008/layout/CircleAccentTimeline"/>
    <dgm:cxn modelId="{DB9660EF-BC6C-4A8F-8C7E-43B54E90A7E3}" type="presParOf" srcId="{BC313C34-AC8F-4B24-A686-9690A4095726}" destId="{15C47816-4EA4-4677-86E1-FD81A0457561}" srcOrd="5" destOrd="0" presId="urn:microsoft.com/office/officeart/2008/layout/CircleAccentTimeline"/>
    <dgm:cxn modelId="{79940A19-3B84-436B-8498-6236EE02CBA6}" type="presParOf" srcId="{BC313C34-AC8F-4B24-A686-9690A4095726}" destId="{612B6576-E271-4AA7-A1A4-F112D9DC8CC0}" srcOrd="6" destOrd="0" presId="urn:microsoft.com/office/officeart/2008/layout/CircleAccentTimeline"/>
    <dgm:cxn modelId="{5E74E9AC-1FB4-4A8A-AA8D-1165EE0285C4}" type="presParOf" srcId="{612B6576-E271-4AA7-A1A4-F112D9DC8CC0}" destId="{B56F3F4C-E89F-447F-99F5-1BCDC83DC12C}" srcOrd="0" destOrd="0" presId="urn:microsoft.com/office/officeart/2008/layout/CircleAccentTimeline"/>
    <dgm:cxn modelId="{750C0BA2-EC2F-4E35-A2C1-D8D3D0D6A8AD}" type="presParOf" srcId="{612B6576-E271-4AA7-A1A4-F112D9DC8CC0}" destId="{AE649E1E-CE0C-46EB-B6E4-DB86591AD3E3}" srcOrd="1" destOrd="0" presId="urn:microsoft.com/office/officeart/2008/layout/CircleAccentTimeline"/>
    <dgm:cxn modelId="{7A943E4F-0D07-4BDA-8C16-4BBC446C6B40}" type="presParOf" srcId="{612B6576-E271-4AA7-A1A4-F112D9DC8CC0}" destId="{738BBD9F-4EEB-4C45-8D9E-719F31DF7CEA}" srcOrd="2" destOrd="0" presId="urn:microsoft.com/office/officeart/2008/layout/CircleAccentTimeline"/>
    <dgm:cxn modelId="{1630666E-8286-4A31-8A5C-242B159BEA84}" type="presParOf" srcId="{BC313C34-AC8F-4B24-A686-9690A4095726}" destId="{27D33068-1F3B-4817-B976-7613268FE26E}" srcOrd="7" destOrd="0" presId="urn:microsoft.com/office/officeart/2008/layout/CircleAccentTimeline"/>
    <dgm:cxn modelId="{CDFB1912-0B53-457E-820D-0E153CE099AD}" type="presParOf" srcId="{BC313C34-AC8F-4B24-A686-9690A4095726}" destId="{4F312134-DE83-4A29-878A-68646D5F90C4}" srcOrd="8" destOrd="0" presId="urn:microsoft.com/office/officeart/2008/layout/CircleAccentTimeline"/>
    <dgm:cxn modelId="{A5DED235-0051-4AC6-92DE-12B7611BF3F4}" type="presParOf" srcId="{BC313C34-AC8F-4B24-A686-9690A4095726}" destId="{2D1B8468-1766-413F-9C68-B5BFCC9B1BC3}" srcOrd="9" destOrd="0" presId="urn:microsoft.com/office/officeart/2008/layout/CircleAccentTimeline"/>
    <dgm:cxn modelId="{84A9A159-A61E-44D5-BFCD-744E84F3AA32}" type="presParOf" srcId="{2D1B8468-1766-413F-9C68-B5BFCC9B1BC3}" destId="{0F0B4D4D-4848-4566-90AA-0BAF1EE56E5B}" srcOrd="0" destOrd="0" presId="urn:microsoft.com/office/officeart/2008/layout/CircleAccentTimeline"/>
    <dgm:cxn modelId="{0FAD1813-9668-464C-9481-7FDE11AA27AB}" type="presParOf" srcId="{2D1B8468-1766-413F-9C68-B5BFCC9B1BC3}" destId="{CAA8795E-6CF9-4C56-8AF9-A7DC5BC838B8}" srcOrd="1" destOrd="0" presId="urn:microsoft.com/office/officeart/2008/layout/CircleAccentTimeline"/>
    <dgm:cxn modelId="{CD8D5E83-DCBC-4CEB-AE33-16FC8535CFAA}" type="presParOf" srcId="{2D1B8468-1766-413F-9C68-B5BFCC9B1BC3}" destId="{77ED58C7-86B2-4347-BCFF-89FB738F8794}" srcOrd="2" destOrd="0" presId="urn:microsoft.com/office/officeart/2008/layout/CircleAccentTimeline"/>
    <dgm:cxn modelId="{C9EA70EE-77FF-4097-95D5-6F6EDBE7AEB2}" type="presParOf" srcId="{BC313C34-AC8F-4B24-A686-9690A4095726}" destId="{6AC90BD2-0C11-431C-992D-CE551415CA16}" srcOrd="10" destOrd="0" presId="urn:microsoft.com/office/officeart/2008/layout/CircleAccentTimeline"/>
    <dgm:cxn modelId="{C954AA8D-0FAA-4A4E-A3A7-03F06B0993DE}" type="presParOf" srcId="{BC313C34-AC8F-4B24-A686-9690A4095726}" destId="{FE2D172A-BA74-4ABC-880A-8B133FFAC582}" srcOrd="11" destOrd="0" presId="urn:microsoft.com/office/officeart/2008/layout/CircleAccentTimeline"/>
    <dgm:cxn modelId="{E9C7BA7F-38E0-4CC3-8436-5673028FEFD5}" type="presParOf" srcId="{BC313C34-AC8F-4B24-A686-9690A4095726}" destId="{326DA5DF-ABD2-40D8-81C0-C7384CC89DE4}" srcOrd="12" destOrd="0" presId="urn:microsoft.com/office/officeart/2008/layout/CircleAccentTimeline"/>
    <dgm:cxn modelId="{C0A3D675-66AC-4F38-BFB6-CE80DE0E2CEF}" type="presParOf" srcId="{326DA5DF-ABD2-40D8-81C0-C7384CC89DE4}" destId="{78F62233-CDC3-4259-9634-61B9547E7E68}" srcOrd="0" destOrd="0" presId="urn:microsoft.com/office/officeart/2008/layout/CircleAccentTimeline"/>
    <dgm:cxn modelId="{EF52F75F-6177-41AC-B86B-0FA306BD1369}" type="presParOf" srcId="{326DA5DF-ABD2-40D8-81C0-C7384CC89DE4}" destId="{0592F40A-6EF4-4F1F-94EB-8903A93D93A1}" srcOrd="1" destOrd="0" presId="urn:microsoft.com/office/officeart/2008/layout/CircleAccentTimeline"/>
    <dgm:cxn modelId="{64E2B9A6-359F-4441-AEF9-6186C85F8B05}" type="presParOf" srcId="{326DA5DF-ABD2-40D8-81C0-C7384CC89DE4}" destId="{B1FCFAD4-21FE-4999-905F-38D7D694F354}" srcOrd="2" destOrd="0" presId="urn:microsoft.com/office/officeart/2008/layout/CircleAccentTimeline"/>
    <dgm:cxn modelId="{DFE10EBF-F450-4B87-9F6E-E63D3C69FDF2}" type="presParOf" srcId="{BC313C34-AC8F-4B24-A686-9690A4095726}" destId="{38322AF5-1EB0-444D-81B5-0F2CC56260B8}" srcOrd="13" destOrd="0" presId="urn:microsoft.com/office/officeart/2008/layout/CircleAccentTimeline"/>
    <dgm:cxn modelId="{F56C2786-004C-4A14-BF02-A4A0D1B8DF44}" type="presParOf" srcId="{BC313C34-AC8F-4B24-A686-9690A4095726}" destId="{A1DA8F34-F5BC-4B58-936B-AE6E6376273A}" srcOrd="14" destOrd="0" presId="urn:microsoft.com/office/officeart/2008/layout/CircleAccentTimeline"/>
    <dgm:cxn modelId="{412238A5-5061-440C-9833-05D432D2057B}" type="presParOf" srcId="{BC313C34-AC8F-4B24-A686-9690A4095726}" destId="{62F71511-691C-40CB-A3F9-C62491A4B42C}" srcOrd="15" destOrd="0" presId="urn:microsoft.com/office/officeart/2008/layout/CircleAccentTimeline"/>
    <dgm:cxn modelId="{9ABE53BD-1DAC-474F-B2DE-E7D2944DADE3}" type="presParOf" srcId="{62F71511-691C-40CB-A3F9-C62491A4B42C}" destId="{6517132C-92CA-4E5B-9D7F-F9DAF0FEC40E}" srcOrd="0" destOrd="0" presId="urn:microsoft.com/office/officeart/2008/layout/CircleAccentTimeline"/>
    <dgm:cxn modelId="{729330F1-3F53-4887-AC05-04CD8FFB91C3}" type="presParOf" srcId="{62F71511-691C-40CB-A3F9-C62491A4B42C}" destId="{0D80AC80-FD71-49D6-99AC-A1DBD0295A3C}" srcOrd="1" destOrd="0" presId="urn:microsoft.com/office/officeart/2008/layout/CircleAccentTimeline"/>
    <dgm:cxn modelId="{C89826B8-AECF-4AE8-869A-08C7D670441A}" type="presParOf" srcId="{62F71511-691C-40CB-A3F9-C62491A4B42C}" destId="{B9E3BADE-A7CB-4276-8EC6-D848E9CCBC65}" srcOrd="2" destOrd="0" presId="urn:microsoft.com/office/officeart/2008/layout/CircleAccentTimeline"/>
    <dgm:cxn modelId="{919F6DAB-B98D-44E3-9EEB-E7A40DB2F5D4}" type="presParOf" srcId="{BC313C34-AC8F-4B24-A686-9690A4095726}" destId="{D0E269A5-F1E6-4F85-8FC3-DCA4F2BCA0D5}" srcOrd="16" destOrd="0" presId="urn:microsoft.com/office/officeart/2008/layout/CircleAccentTimeline"/>
    <dgm:cxn modelId="{D8EF7F2C-4C89-4455-AF40-63DEF6C35306}" type="presParOf" srcId="{BC313C34-AC8F-4B24-A686-9690A4095726}" destId="{54F5C792-CEBE-48FD-B1D1-BF3C0324796F}" srcOrd="17" destOrd="0" presId="urn:microsoft.com/office/officeart/2008/layout/CircleAccentTimeline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90192C-017B-46B4-BB16-2B163AEA325A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927DBA60-0354-4EE4-A7F0-DEAC1AD8CF52}">
      <dgm:prSet/>
      <dgm:spPr/>
      <dgm:t>
        <a:bodyPr/>
        <a:lstStyle/>
        <a:p>
          <a:pPr rtl="0"/>
          <a:r>
            <a:rPr lang="nl-NL" dirty="0" smtClean="0"/>
            <a:t>België			118</a:t>
          </a:r>
          <a:endParaRPr lang="nl-NL" dirty="0"/>
        </a:p>
      </dgm:t>
    </dgm:pt>
    <dgm:pt modelId="{50DB261A-CA72-4177-A332-F76B6D15C6ED}" type="parTrans" cxnId="{95821528-570C-4CA1-B304-73891A8AE429}">
      <dgm:prSet/>
      <dgm:spPr/>
      <dgm:t>
        <a:bodyPr/>
        <a:lstStyle/>
        <a:p>
          <a:endParaRPr lang="nl-NL"/>
        </a:p>
      </dgm:t>
    </dgm:pt>
    <dgm:pt modelId="{C4393D7D-B99E-43B7-9D52-759A3B336236}" type="sibTrans" cxnId="{95821528-570C-4CA1-B304-73891A8AE429}">
      <dgm:prSet/>
      <dgm:spPr/>
      <dgm:t>
        <a:bodyPr/>
        <a:lstStyle/>
        <a:p>
          <a:endParaRPr lang="nl-NL"/>
        </a:p>
      </dgm:t>
    </dgm:pt>
    <dgm:pt modelId="{3F7A9E1C-FA42-45BA-A621-13388B7A588D}">
      <dgm:prSet/>
      <dgm:spPr/>
      <dgm:t>
        <a:bodyPr/>
        <a:lstStyle/>
        <a:p>
          <a:pPr rtl="0"/>
          <a:r>
            <a:rPr lang="nl-NL" dirty="0" smtClean="0"/>
            <a:t>Nederland		148</a:t>
          </a:r>
          <a:endParaRPr lang="nl-NL" dirty="0"/>
        </a:p>
      </dgm:t>
    </dgm:pt>
    <dgm:pt modelId="{B826300C-BBBF-4D19-A38D-392E3554019D}" type="parTrans" cxnId="{DE7A757E-1940-4A5F-85A8-CEBE542AA063}">
      <dgm:prSet/>
      <dgm:spPr/>
      <dgm:t>
        <a:bodyPr/>
        <a:lstStyle/>
        <a:p>
          <a:endParaRPr lang="nl-NL"/>
        </a:p>
      </dgm:t>
    </dgm:pt>
    <dgm:pt modelId="{F57ADE57-5D6A-4A79-8B6B-62D070902EE8}" type="sibTrans" cxnId="{DE7A757E-1940-4A5F-85A8-CEBE542AA063}">
      <dgm:prSet/>
      <dgm:spPr/>
      <dgm:t>
        <a:bodyPr/>
        <a:lstStyle/>
        <a:p>
          <a:endParaRPr lang="nl-NL"/>
        </a:p>
      </dgm:t>
    </dgm:pt>
    <dgm:pt modelId="{D2C1E875-1B32-47FC-AFA4-D8E89F7CF6CB}">
      <dgm:prSet/>
      <dgm:spPr/>
      <dgm:t>
        <a:bodyPr/>
        <a:lstStyle/>
        <a:p>
          <a:pPr rtl="0"/>
          <a:r>
            <a:rPr lang="nl-NL" dirty="0" smtClean="0"/>
            <a:t>Luxemburg		4</a:t>
          </a:r>
          <a:endParaRPr lang="nl-NL" dirty="0"/>
        </a:p>
      </dgm:t>
    </dgm:pt>
    <dgm:pt modelId="{9772812A-400E-4364-90DA-13E0434292AE}" type="parTrans" cxnId="{8986FFE3-A682-4FD3-9789-F08344C92329}">
      <dgm:prSet/>
      <dgm:spPr/>
      <dgm:t>
        <a:bodyPr/>
        <a:lstStyle/>
        <a:p>
          <a:endParaRPr lang="nl-NL"/>
        </a:p>
      </dgm:t>
    </dgm:pt>
    <dgm:pt modelId="{C13DA811-8FEB-47FE-8937-BD290D7ECB48}" type="sibTrans" cxnId="{8986FFE3-A682-4FD3-9789-F08344C92329}">
      <dgm:prSet/>
      <dgm:spPr/>
      <dgm:t>
        <a:bodyPr/>
        <a:lstStyle/>
        <a:p>
          <a:endParaRPr lang="nl-NL"/>
        </a:p>
      </dgm:t>
    </dgm:pt>
    <dgm:pt modelId="{FB604483-95D8-43E1-B430-EF57954DC087}">
      <dgm:prSet/>
      <dgm:spPr/>
      <dgm:t>
        <a:bodyPr/>
        <a:lstStyle/>
        <a:p>
          <a:pPr rtl="0"/>
          <a:r>
            <a:rPr lang="nl-NL" dirty="0" smtClean="0"/>
            <a:t>Duitsland		2</a:t>
          </a:r>
          <a:endParaRPr lang="nl-NL" dirty="0"/>
        </a:p>
      </dgm:t>
    </dgm:pt>
    <dgm:pt modelId="{EAD3C3F8-F165-4654-80CB-F7F6552E4608}" type="parTrans" cxnId="{DEA839DC-960C-455C-B6F5-4D8D59B55C4E}">
      <dgm:prSet/>
      <dgm:spPr/>
      <dgm:t>
        <a:bodyPr/>
        <a:lstStyle/>
        <a:p>
          <a:endParaRPr lang="nl-NL"/>
        </a:p>
      </dgm:t>
    </dgm:pt>
    <dgm:pt modelId="{7874A606-95D1-44A6-8122-A00A3569A903}" type="sibTrans" cxnId="{DEA839DC-960C-455C-B6F5-4D8D59B55C4E}">
      <dgm:prSet/>
      <dgm:spPr/>
      <dgm:t>
        <a:bodyPr/>
        <a:lstStyle/>
        <a:p>
          <a:endParaRPr lang="nl-NL"/>
        </a:p>
      </dgm:t>
    </dgm:pt>
    <dgm:pt modelId="{6CBF1764-9629-4A90-899D-1F7EA3A8DA07}" type="pres">
      <dgm:prSet presAssocID="{3390192C-017B-46B4-BB16-2B163AEA325A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D962A7D6-BED5-4DA0-8F6D-981654DC53A6}" type="pres">
      <dgm:prSet presAssocID="{927DBA60-0354-4EE4-A7F0-DEAC1AD8CF52}" presName="circle1" presStyleLbl="node1" presStyleIdx="0" presStyleCnt="4"/>
      <dgm:spPr/>
    </dgm:pt>
    <dgm:pt modelId="{0576EF8D-D44B-4A74-B8E3-B10AB2808138}" type="pres">
      <dgm:prSet presAssocID="{927DBA60-0354-4EE4-A7F0-DEAC1AD8CF52}" presName="space" presStyleCnt="0"/>
      <dgm:spPr/>
    </dgm:pt>
    <dgm:pt modelId="{18951D52-46E3-438C-8426-2E5BF76657F9}" type="pres">
      <dgm:prSet presAssocID="{927DBA60-0354-4EE4-A7F0-DEAC1AD8CF52}" presName="rect1" presStyleLbl="alignAcc1" presStyleIdx="0" presStyleCnt="4" custLinFactNeighborX="-541"/>
      <dgm:spPr/>
    </dgm:pt>
    <dgm:pt modelId="{3201A7FF-2330-4800-A300-9CA4094C6BED}" type="pres">
      <dgm:prSet presAssocID="{3F7A9E1C-FA42-45BA-A621-13388B7A588D}" presName="vertSpace2" presStyleLbl="node1" presStyleIdx="0" presStyleCnt="4"/>
      <dgm:spPr/>
    </dgm:pt>
    <dgm:pt modelId="{8CD93789-424D-4680-9C00-1996E55C01FC}" type="pres">
      <dgm:prSet presAssocID="{3F7A9E1C-FA42-45BA-A621-13388B7A588D}" presName="circle2" presStyleLbl="node1" presStyleIdx="1" presStyleCnt="4"/>
      <dgm:spPr/>
    </dgm:pt>
    <dgm:pt modelId="{811AB161-013E-4C12-8824-EC32D8C20208}" type="pres">
      <dgm:prSet presAssocID="{3F7A9E1C-FA42-45BA-A621-13388B7A588D}" presName="rect2" presStyleLbl="alignAcc1" presStyleIdx="1" presStyleCnt="4"/>
      <dgm:spPr/>
    </dgm:pt>
    <dgm:pt modelId="{8E8E7C7B-8C08-405E-8220-AF7ADFE712EA}" type="pres">
      <dgm:prSet presAssocID="{D2C1E875-1B32-47FC-AFA4-D8E89F7CF6CB}" presName="vertSpace3" presStyleLbl="node1" presStyleIdx="1" presStyleCnt="4"/>
      <dgm:spPr/>
    </dgm:pt>
    <dgm:pt modelId="{F7B4C41F-9724-4999-B386-2309741AF851}" type="pres">
      <dgm:prSet presAssocID="{D2C1E875-1B32-47FC-AFA4-D8E89F7CF6CB}" presName="circle3" presStyleLbl="node1" presStyleIdx="2" presStyleCnt="4"/>
      <dgm:spPr/>
    </dgm:pt>
    <dgm:pt modelId="{1C258881-6599-4F56-BEDA-D0F473CED228}" type="pres">
      <dgm:prSet presAssocID="{D2C1E875-1B32-47FC-AFA4-D8E89F7CF6CB}" presName="rect3" presStyleLbl="alignAcc1" presStyleIdx="2" presStyleCnt="4"/>
      <dgm:spPr/>
    </dgm:pt>
    <dgm:pt modelId="{86241597-09B6-4725-AACC-E7184EDA8878}" type="pres">
      <dgm:prSet presAssocID="{FB604483-95D8-43E1-B430-EF57954DC087}" presName="vertSpace4" presStyleLbl="node1" presStyleIdx="2" presStyleCnt="4"/>
      <dgm:spPr/>
    </dgm:pt>
    <dgm:pt modelId="{A818BA96-8338-4E8D-A266-1764A45CE865}" type="pres">
      <dgm:prSet presAssocID="{FB604483-95D8-43E1-B430-EF57954DC087}" presName="circle4" presStyleLbl="node1" presStyleIdx="3" presStyleCnt="4"/>
      <dgm:spPr/>
    </dgm:pt>
    <dgm:pt modelId="{ACE68A10-B1D8-4FB7-A738-4DCFEEB098F8}" type="pres">
      <dgm:prSet presAssocID="{FB604483-95D8-43E1-B430-EF57954DC087}" presName="rect4" presStyleLbl="alignAcc1" presStyleIdx="3" presStyleCnt="4"/>
      <dgm:spPr/>
    </dgm:pt>
    <dgm:pt modelId="{77A79BC2-E30B-491D-9F72-E7C060DFEFAB}" type="pres">
      <dgm:prSet presAssocID="{927DBA60-0354-4EE4-A7F0-DEAC1AD8CF52}" presName="rect1ParTxNoCh" presStyleLbl="alignAcc1" presStyleIdx="3" presStyleCnt="4">
        <dgm:presLayoutVars>
          <dgm:chMax val="1"/>
          <dgm:bulletEnabled val="1"/>
        </dgm:presLayoutVars>
      </dgm:prSet>
      <dgm:spPr/>
    </dgm:pt>
    <dgm:pt modelId="{D74F63C2-66E0-4DCF-BAFD-A9E3C6A89A44}" type="pres">
      <dgm:prSet presAssocID="{3F7A9E1C-FA42-45BA-A621-13388B7A588D}" presName="rect2ParTxNoCh" presStyleLbl="alignAcc1" presStyleIdx="3" presStyleCnt="4">
        <dgm:presLayoutVars>
          <dgm:chMax val="1"/>
          <dgm:bulletEnabled val="1"/>
        </dgm:presLayoutVars>
      </dgm:prSet>
      <dgm:spPr/>
    </dgm:pt>
    <dgm:pt modelId="{C5EC8487-EE53-4BFD-8A9C-74306B61D22B}" type="pres">
      <dgm:prSet presAssocID="{D2C1E875-1B32-47FC-AFA4-D8E89F7CF6CB}" presName="rect3ParTxNoCh" presStyleLbl="alignAcc1" presStyleIdx="3" presStyleCnt="4">
        <dgm:presLayoutVars>
          <dgm:chMax val="1"/>
          <dgm:bulletEnabled val="1"/>
        </dgm:presLayoutVars>
      </dgm:prSet>
      <dgm:spPr/>
    </dgm:pt>
    <dgm:pt modelId="{C23F6083-223F-441C-98F4-F8DCBDEAA6FA}" type="pres">
      <dgm:prSet presAssocID="{FB604483-95D8-43E1-B430-EF57954DC087}" presName="rect4ParTxNoCh" presStyleLbl="alignAcc1" presStyleIdx="3" presStyleCnt="4">
        <dgm:presLayoutVars>
          <dgm:chMax val="1"/>
          <dgm:bulletEnabled val="1"/>
        </dgm:presLayoutVars>
      </dgm:prSet>
      <dgm:spPr/>
    </dgm:pt>
  </dgm:ptLst>
  <dgm:cxnLst>
    <dgm:cxn modelId="{67389309-38D5-478D-9179-78F5249BF71E}" type="presOf" srcId="{927DBA60-0354-4EE4-A7F0-DEAC1AD8CF52}" destId="{18951D52-46E3-438C-8426-2E5BF76657F9}" srcOrd="0" destOrd="0" presId="urn:microsoft.com/office/officeart/2005/8/layout/target3"/>
    <dgm:cxn modelId="{6DD40EC4-4462-4D01-AD1A-22DDF62D1324}" type="presOf" srcId="{FB604483-95D8-43E1-B430-EF57954DC087}" destId="{C23F6083-223F-441C-98F4-F8DCBDEAA6FA}" srcOrd="1" destOrd="0" presId="urn:microsoft.com/office/officeart/2005/8/layout/target3"/>
    <dgm:cxn modelId="{A84C61E7-03E8-4FD5-AC0D-6C9DD3DFC20D}" type="presOf" srcId="{3390192C-017B-46B4-BB16-2B163AEA325A}" destId="{6CBF1764-9629-4A90-899D-1F7EA3A8DA07}" srcOrd="0" destOrd="0" presId="urn:microsoft.com/office/officeart/2005/8/layout/target3"/>
    <dgm:cxn modelId="{AF661FC8-2464-4699-BFC0-78DAAD21C78E}" type="presOf" srcId="{3F7A9E1C-FA42-45BA-A621-13388B7A588D}" destId="{D74F63C2-66E0-4DCF-BAFD-A9E3C6A89A44}" srcOrd="1" destOrd="0" presId="urn:microsoft.com/office/officeart/2005/8/layout/target3"/>
    <dgm:cxn modelId="{5F9E9530-79A1-4FAA-8CCF-A517100A2CEA}" type="presOf" srcId="{D2C1E875-1B32-47FC-AFA4-D8E89F7CF6CB}" destId="{C5EC8487-EE53-4BFD-8A9C-74306B61D22B}" srcOrd="1" destOrd="0" presId="urn:microsoft.com/office/officeart/2005/8/layout/target3"/>
    <dgm:cxn modelId="{8986FFE3-A682-4FD3-9789-F08344C92329}" srcId="{3390192C-017B-46B4-BB16-2B163AEA325A}" destId="{D2C1E875-1B32-47FC-AFA4-D8E89F7CF6CB}" srcOrd="2" destOrd="0" parTransId="{9772812A-400E-4364-90DA-13E0434292AE}" sibTransId="{C13DA811-8FEB-47FE-8937-BD290D7ECB48}"/>
    <dgm:cxn modelId="{95821528-570C-4CA1-B304-73891A8AE429}" srcId="{3390192C-017B-46B4-BB16-2B163AEA325A}" destId="{927DBA60-0354-4EE4-A7F0-DEAC1AD8CF52}" srcOrd="0" destOrd="0" parTransId="{50DB261A-CA72-4177-A332-F76B6D15C6ED}" sibTransId="{C4393D7D-B99E-43B7-9D52-759A3B336236}"/>
    <dgm:cxn modelId="{DE7A757E-1940-4A5F-85A8-CEBE542AA063}" srcId="{3390192C-017B-46B4-BB16-2B163AEA325A}" destId="{3F7A9E1C-FA42-45BA-A621-13388B7A588D}" srcOrd="1" destOrd="0" parTransId="{B826300C-BBBF-4D19-A38D-392E3554019D}" sibTransId="{F57ADE57-5D6A-4A79-8B6B-62D070902EE8}"/>
    <dgm:cxn modelId="{C4BF652D-DB61-4DE6-BFB7-B4545F6677D9}" type="presOf" srcId="{3F7A9E1C-FA42-45BA-A621-13388B7A588D}" destId="{811AB161-013E-4C12-8824-EC32D8C20208}" srcOrd="0" destOrd="0" presId="urn:microsoft.com/office/officeart/2005/8/layout/target3"/>
    <dgm:cxn modelId="{DEA839DC-960C-455C-B6F5-4D8D59B55C4E}" srcId="{3390192C-017B-46B4-BB16-2B163AEA325A}" destId="{FB604483-95D8-43E1-B430-EF57954DC087}" srcOrd="3" destOrd="0" parTransId="{EAD3C3F8-F165-4654-80CB-F7F6552E4608}" sibTransId="{7874A606-95D1-44A6-8122-A00A3569A903}"/>
    <dgm:cxn modelId="{5C6D32D6-C3C2-48AC-898A-A8CFF1E236D3}" type="presOf" srcId="{927DBA60-0354-4EE4-A7F0-DEAC1AD8CF52}" destId="{77A79BC2-E30B-491D-9F72-E7C060DFEFAB}" srcOrd="1" destOrd="0" presId="urn:microsoft.com/office/officeart/2005/8/layout/target3"/>
    <dgm:cxn modelId="{46014A88-A5E6-42E1-A9DC-BCAB48002A5D}" type="presOf" srcId="{D2C1E875-1B32-47FC-AFA4-D8E89F7CF6CB}" destId="{1C258881-6599-4F56-BEDA-D0F473CED228}" srcOrd="0" destOrd="0" presId="urn:microsoft.com/office/officeart/2005/8/layout/target3"/>
    <dgm:cxn modelId="{D2CAEE06-AA76-43BF-BCB7-6FC9DEBB6DFB}" type="presOf" srcId="{FB604483-95D8-43E1-B430-EF57954DC087}" destId="{ACE68A10-B1D8-4FB7-A738-4DCFEEB098F8}" srcOrd="0" destOrd="0" presId="urn:microsoft.com/office/officeart/2005/8/layout/target3"/>
    <dgm:cxn modelId="{89DAB566-9C93-474F-B9A0-ED87594BD8B8}" type="presParOf" srcId="{6CBF1764-9629-4A90-899D-1F7EA3A8DA07}" destId="{D962A7D6-BED5-4DA0-8F6D-981654DC53A6}" srcOrd="0" destOrd="0" presId="urn:microsoft.com/office/officeart/2005/8/layout/target3"/>
    <dgm:cxn modelId="{65A0B2EA-94AC-4CE8-812C-01F41C65C0AA}" type="presParOf" srcId="{6CBF1764-9629-4A90-899D-1F7EA3A8DA07}" destId="{0576EF8D-D44B-4A74-B8E3-B10AB2808138}" srcOrd="1" destOrd="0" presId="urn:microsoft.com/office/officeart/2005/8/layout/target3"/>
    <dgm:cxn modelId="{00C325D3-533E-479D-B375-80B2B8D50321}" type="presParOf" srcId="{6CBF1764-9629-4A90-899D-1F7EA3A8DA07}" destId="{18951D52-46E3-438C-8426-2E5BF76657F9}" srcOrd="2" destOrd="0" presId="urn:microsoft.com/office/officeart/2005/8/layout/target3"/>
    <dgm:cxn modelId="{143B92E5-B93E-464C-BC50-D385D708A871}" type="presParOf" srcId="{6CBF1764-9629-4A90-899D-1F7EA3A8DA07}" destId="{3201A7FF-2330-4800-A300-9CA4094C6BED}" srcOrd="3" destOrd="0" presId="urn:microsoft.com/office/officeart/2005/8/layout/target3"/>
    <dgm:cxn modelId="{C908F891-20E4-4E85-8A19-8789C87EACC9}" type="presParOf" srcId="{6CBF1764-9629-4A90-899D-1F7EA3A8DA07}" destId="{8CD93789-424D-4680-9C00-1996E55C01FC}" srcOrd="4" destOrd="0" presId="urn:microsoft.com/office/officeart/2005/8/layout/target3"/>
    <dgm:cxn modelId="{FB78EA1A-48F8-4F6F-81C6-7AD6B1328B87}" type="presParOf" srcId="{6CBF1764-9629-4A90-899D-1F7EA3A8DA07}" destId="{811AB161-013E-4C12-8824-EC32D8C20208}" srcOrd="5" destOrd="0" presId="urn:microsoft.com/office/officeart/2005/8/layout/target3"/>
    <dgm:cxn modelId="{36416DE0-ADB4-4A5A-A87E-ACC91200BD6F}" type="presParOf" srcId="{6CBF1764-9629-4A90-899D-1F7EA3A8DA07}" destId="{8E8E7C7B-8C08-405E-8220-AF7ADFE712EA}" srcOrd="6" destOrd="0" presId="urn:microsoft.com/office/officeart/2005/8/layout/target3"/>
    <dgm:cxn modelId="{6E429E11-F70C-48E0-907A-CA679E320E8A}" type="presParOf" srcId="{6CBF1764-9629-4A90-899D-1F7EA3A8DA07}" destId="{F7B4C41F-9724-4999-B386-2309741AF851}" srcOrd="7" destOrd="0" presId="urn:microsoft.com/office/officeart/2005/8/layout/target3"/>
    <dgm:cxn modelId="{3D0F8E47-14CD-49C1-B793-7385777D367F}" type="presParOf" srcId="{6CBF1764-9629-4A90-899D-1F7EA3A8DA07}" destId="{1C258881-6599-4F56-BEDA-D0F473CED228}" srcOrd="8" destOrd="0" presId="urn:microsoft.com/office/officeart/2005/8/layout/target3"/>
    <dgm:cxn modelId="{33D21EE2-A3CD-4099-8964-509ECFF95866}" type="presParOf" srcId="{6CBF1764-9629-4A90-899D-1F7EA3A8DA07}" destId="{86241597-09B6-4725-AACC-E7184EDA8878}" srcOrd="9" destOrd="0" presId="urn:microsoft.com/office/officeart/2005/8/layout/target3"/>
    <dgm:cxn modelId="{0FE6C4D2-062C-4F9E-ACE8-14476138AD8E}" type="presParOf" srcId="{6CBF1764-9629-4A90-899D-1F7EA3A8DA07}" destId="{A818BA96-8338-4E8D-A266-1764A45CE865}" srcOrd="10" destOrd="0" presId="urn:microsoft.com/office/officeart/2005/8/layout/target3"/>
    <dgm:cxn modelId="{19A8A918-AF4D-4244-A89E-4B81AECE4BB8}" type="presParOf" srcId="{6CBF1764-9629-4A90-899D-1F7EA3A8DA07}" destId="{ACE68A10-B1D8-4FB7-A738-4DCFEEB098F8}" srcOrd="11" destOrd="0" presId="urn:microsoft.com/office/officeart/2005/8/layout/target3"/>
    <dgm:cxn modelId="{3706D175-3E07-477D-8C2F-23CB13E2108A}" type="presParOf" srcId="{6CBF1764-9629-4A90-899D-1F7EA3A8DA07}" destId="{77A79BC2-E30B-491D-9F72-E7C060DFEFAB}" srcOrd="12" destOrd="0" presId="urn:microsoft.com/office/officeart/2005/8/layout/target3"/>
    <dgm:cxn modelId="{5DC33BCC-AB27-4987-A967-A60A70E08916}" type="presParOf" srcId="{6CBF1764-9629-4A90-899D-1F7EA3A8DA07}" destId="{D74F63C2-66E0-4DCF-BAFD-A9E3C6A89A44}" srcOrd="13" destOrd="0" presId="urn:microsoft.com/office/officeart/2005/8/layout/target3"/>
    <dgm:cxn modelId="{85CE514C-0B9E-416C-9B61-A9DFE2F3B468}" type="presParOf" srcId="{6CBF1764-9629-4A90-899D-1F7EA3A8DA07}" destId="{C5EC8487-EE53-4BFD-8A9C-74306B61D22B}" srcOrd="14" destOrd="0" presId="urn:microsoft.com/office/officeart/2005/8/layout/target3"/>
    <dgm:cxn modelId="{4DE07F5E-4B1C-4376-8AEE-8E112A19DA90}" type="presParOf" srcId="{6CBF1764-9629-4A90-899D-1F7EA3A8DA07}" destId="{C23F6083-223F-441C-98F4-F8DCBDEAA6FA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5B664D-789D-402D-ABC4-1CE59E4242E1}">
      <dsp:nvSpPr>
        <dsp:cNvPr id="0" name=""/>
        <dsp:cNvSpPr/>
      </dsp:nvSpPr>
      <dsp:spPr>
        <a:xfrm>
          <a:off x="459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DC3076EE-E2E1-413E-BEA6-44C349117840}">
      <dsp:nvSpPr>
        <dsp:cNvPr id="0" name=""/>
        <dsp:cNvSpPr/>
      </dsp:nvSpPr>
      <dsp:spPr>
        <a:xfrm rot="17700000">
          <a:off x="536894" y="701786"/>
          <a:ext cx="1892550" cy="91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dirty="0" smtClean="0"/>
            <a:t>Locaties</a:t>
          </a:r>
          <a:endParaRPr lang="nl-NL" sz="2000" kern="1200" dirty="0"/>
        </a:p>
      </dsp:txBody>
      <dsp:txXfrm>
        <a:off x="536894" y="701786"/>
        <a:ext cx="1892550" cy="912062"/>
      </dsp:txXfrm>
    </dsp:sp>
    <dsp:sp modelId="{C0D41FFB-D2D3-4B9E-8804-CC2165FDCD55}">
      <dsp:nvSpPr>
        <dsp:cNvPr id="0" name=""/>
        <dsp:cNvSpPr/>
      </dsp:nvSpPr>
      <dsp:spPr>
        <a:xfrm>
          <a:off x="1637686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756CA51-6F5A-4C58-836E-8F6048EC62EC}">
      <dsp:nvSpPr>
        <dsp:cNvPr id="0" name=""/>
        <dsp:cNvSpPr/>
      </dsp:nvSpPr>
      <dsp:spPr>
        <a:xfrm rot="17700000">
          <a:off x="2174121" y="701786"/>
          <a:ext cx="1892550" cy="91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smtClean="0"/>
            <a:t>De merken</a:t>
          </a:r>
          <a:endParaRPr lang="nl-NL" sz="2000" kern="1200"/>
        </a:p>
      </dsp:txBody>
      <dsp:txXfrm>
        <a:off x="2174121" y="701786"/>
        <a:ext cx="1892550" cy="912062"/>
      </dsp:txXfrm>
    </dsp:sp>
    <dsp:sp modelId="{B56F3F4C-E89F-447F-99F5-1BCDC83DC12C}">
      <dsp:nvSpPr>
        <dsp:cNvPr id="0" name=""/>
        <dsp:cNvSpPr/>
      </dsp:nvSpPr>
      <dsp:spPr>
        <a:xfrm>
          <a:off x="3274912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AE649E1E-CE0C-46EB-B6E4-DB86591AD3E3}">
      <dsp:nvSpPr>
        <dsp:cNvPr id="0" name=""/>
        <dsp:cNvSpPr/>
      </dsp:nvSpPr>
      <dsp:spPr>
        <a:xfrm rot="17700000">
          <a:off x="3773112" y="683626"/>
          <a:ext cx="1969023" cy="94838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dirty="0" smtClean="0"/>
            <a:t>De producten</a:t>
          </a:r>
          <a:endParaRPr lang="nl-NL" sz="2000" kern="1200" dirty="0"/>
        </a:p>
      </dsp:txBody>
      <dsp:txXfrm>
        <a:off x="3773112" y="683626"/>
        <a:ext cx="1969023" cy="948383"/>
      </dsp:txXfrm>
    </dsp:sp>
    <dsp:sp modelId="{0F0B4D4D-4848-4566-90AA-0BAF1EE56E5B}">
      <dsp:nvSpPr>
        <dsp:cNvPr id="0" name=""/>
        <dsp:cNvSpPr/>
      </dsp:nvSpPr>
      <dsp:spPr>
        <a:xfrm>
          <a:off x="4944758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AA8795E-6CF9-4C56-8AF9-A7DC5BC838B8}">
      <dsp:nvSpPr>
        <dsp:cNvPr id="0" name=""/>
        <dsp:cNvSpPr/>
      </dsp:nvSpPr>
      <dsp:spPr>
        <a:xfrm rot="17700000">
          <a:off x="5481193" y="701786"/>
          <a:ext cx="1892550" cy="91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dirty="0" smtClean="0"/>
            <a:t>De geschiedenis</a:t>
          </a:r>
          <a:endParaRPr lang="nl-NL" sz="2000" kern="1200" dirty="0"/>
        </a:p>
      </dsp:txBody>
      <dsp:txXfrm>
        <a:off x="5481193" y="701786"/>
        <a:ext cx="1892550" cy="912062"/>
      </dsp:txXfrm>
    </dsp:sp>
    <dsp:sp modelId="{78F62233-CDC3-4259-9634-61B9547E7E68}">
      <dsp:nvSpPr>
        <dsp:cNvPr id="0" name=""/>
        <dsp:cNvSpPr/>
      </dsp:nvSpPr>
      <dsp:spPr>
        <a:xfrm>
          <a:off x="6581984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592F40A-6EF4-4F1F-94EB-8903A93D93A1}">
      <dsp:nvSpPr>
        <dsp:cNvPr id="0" name=""/>
        <dsp:cNvSpPr/>
      </dsp:nvSpPr>
      <dsp:spPr>
        <a:xfrm rot="17700000">
          <a:off x="7118420" y="701786"/>
          <a:ext cx="1892550" cy="91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smtClean="0"/>
            <a:t>De cijfers</a:t>
          </a:r>
          <a:endParaRPr lang="nl-NL" sz="2000" kern="1200"/>
        </a:p>
      </dsp:txBody>
      <dsp:txXfrm>
        <a:off x="7118420" y="701786"/>
        <a:ext cx="1892550" cy="912062"/>
      </dsp:txXfrm>
    </dsp:sp>
    <dsp:sp modelId="{6517132C-92CA-4E5B-9D7F-F9DAF0FEC40E}">
      <dsp:nvSpPr>
        <dsp:cNvPr id="0" name=""/>
        <dsp:cNvSpPr/>
      </dsp:nvSpPr>
      <dsp:spPr>
        <a:xfrm>
          <a:off x="8219211" y="1942878"/>
          <a:ext cx="1522430" cy="1522430"/>
        </a:xfrm>
        <a:prstGeom prst="donut">
          <a:avLst>
            <a:gd name="adj" fmla="val 2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D80AC80-FD71-49D6-99AC-A1DBD0295A3C}">
      <dsp:nvSpPr>
        <dsp:cNvPr id="0" name=""/>
        <dsp:cNvSpPr/>
      </dsp:nvSpPr>
      <dsp:spPr>
        <a:xfrm rot="17700000">
          <a:off x="8755647" y="701786"/>
          <a:ext cx="1892550" cy="91206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0" rIns="0" bIns="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2000" kern="1200" dirty="0" smtClean="0"/>
            <a:t>Filmpje </a:t>
          </a:r>
          <a:endParaRPr lang="nl-NL" sz="2000" kern="1200" dirty="0"/>
        </a:p>
      </dsp:txBody>
      <dsp:txXfrm>
        <a:off x="8755647" y="701786"/>
        <a:ext cx="1892550" cy="91206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62A7D6-BED5-4DA0-8F6D-981654DC53A6}">
      <dsp:nvSpPr>
        <dsp:cNvPr id="0" name=""/>
        <dsp:cNvSpPr/>
      </dsp:nvSpPr>
      <dsp:spPr>
        <a:xfrm>
          <a:off x="0" y="0"/>
          <a:ext cx="4326935" cy="432693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951D52-46E3-438C-8426-2E5BF76657F9}">
      <dsp:nvSpPr>
        <dsp:cNvPr id="0" name=""/>
        <dsp:cNvSpPr/>
      </dsp:nvSpPr>
      <dsp:spPr>
        <a:xfrm>
          <a:off x="2119919" y="0"/>
          <a:ext cx="8049509" cy="43269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200" kern="1200" dirty="0" smtClean="0"/>
            <a:t>België			118</a:t>
          </a:r>
          <a:endParaRPr lang="nl-NL" sz="4200" kern="1200" dirty="0"/>
        </a:p>
      </dsp:txBody>
      <dsp:txXfrm>
        <a:off x="2119919" y="0"/>
        <a:ext cx="8049509" cy="919473"/>
      </dsp:txXfrm>
    </dsp:sp>
    <dsp:sp modelId="{8CD93789-424D-4680-9C00-1996E55C01FC}">
      <dsp:nvSpPr>
        <dsp:cNvPr id="0" name=""/>
        <dsp:cNvSpPr/>
      </dsp:nvSpPr>
      <dsp:spPr>
        <a:xfrm>
          <a:off x="567910" y="919473"/>
          <a:ext cx="3191114" cy="319111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1AB161-013E-4C12-8824-EC32D8C20208}">
      <dsp:nvSpPr>
        <dsp:cNvPr id="0" name=""/>
        <dsp:cNvSpPr/>
      </dsp:nvSpPr>
      <dsp:spPr>
        <a:xfrm>
          <a:off x="2163467" y="919473"/>
          <a:ext cx="8049509" cy="319111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200" kern="1200" dirty="0" smtClean="0"/>
            <a:t>Nederland		148</a:t>
          </a:r>
          <a:endParaRPr lang="nl-NL" sz="4200" kern="1200" dirty="0"/>
        </a:p>
      </dsp:txBody>
      <dsp:txXfrm>
        <a:off x="2163467" y="919473"/>
        <a:ext cx="8049509" cy="919473"/>
      </dsp:txXfrm>
    </dsp:sp>
    <dsp:sp modelId="{F7B4C41F-9724-4999-B386-2309741AF851}">
      <dsp:nvSpPr>
        <dsp:cNvPr id="0" name=""/>
        <dsp:cNvSpPr/>
      </dsp:nvSpPr>
      <dsp:spPr>
        <a:xfrm>
          <a:off x="1135820" y="1838947"/>
          <a:ext cx="2055294" cy="205529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258881-6599-4F56-BEDA-D0F473CED228}">
      <dsp:nvSpPr>
        <dsp:cNvPr id="0" name=""/>
        <dsp:cNvSpPr/>
      </dsp:nvSpPr>
      <dsp:spPr>
        <a:xfrm>
          <a:off x="2163467" y="1838947"/>
          <a:ext cx="8049509" cy="20552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200" kern="1200" dirty="0" smtClean="0"/>
            <a:t>Luxemburg		4</a:t>
          </a:r>
          <a:endParaRPr lang="nl-NL" sz="4200" kern="1200" dirty="0"/>
        </a:p>
      </dsp:txBody>
      <dsp:txXfrm>
        <a:off x="2163467" y="1838947"/>
        <a:ext cx="8049509" cy="919473"/>
      </dsp:txXfrm>
    </dsp:sp>
    <dsp:sp modelId="{A818BA96-8338-4E8D-A266-1764A45CE865}">
      <dsp:nvSpPr>
        <dsp:cNvPr id="0" name=""/>
        <dsp:cNvSpPr/>
      </dsp:nvSpPr>
      <dsp:spPr>
        <a:xfrm>
          <a:off x="1703730" y="2758421"/>
          <a:ext cx="919473" cy="919473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CE68A10-B1D8-4FB7-A738-4DCFEEB098F8}">
      <dsp:nvSpPr>
        <dsp:cNvPr id="0" name=""/>
        <dsp:cNvSpPr/>
      </dsp:nvSpPr>
      <dsp:spPr>
        <a:xfrm>
          <a:off x="2163467" y="2758421"/>
          <a:ext cx="8049509" cy="9194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nl-NL" sz="4200" kern="1200" dirty="0" smtClean="0"/>
            <a:t>Duitsland		2</a:t>
          </a:r>
          <a:endParaRPr lang="nl-NL" sz="4200" kern="1200" dirty="0"/>
        </a:p>
      </dsp:txBody>
      <dsp:txXfrm>
        <a:off x="2163467" y="2758421"/>
        <a:ext cx="8049509" cy="9194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CircleAccentTimeline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41" srcId="1" destId="11" srcOrd="0" destOrd="0"/>
        <dgm:cxn modelId="5" srcId="0" destId="2" srcOrd="0" destOrd="0"/>
        <dgm:cxn modelId="51" srcId="2" destId="21" srcOrd="0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fallback" val="2D"/>
          <dgm:param type="nodeVertAlign" val="b"/>
        </dgm:alg>
      </dgm:if>
      <dgm:else name="Name3">
        <dgm:alg type="lin">
          <dgm:param type="fallback" val="2D"/>
          <dgm:param type="nodeVertAlign" val="b"/>
          <dgm:param type="linDir" val="fromR"/>
        </dgm:alg>
      </dgm:else>
    </dgm:choose>
    <dgm:shape xmlns:r="http://schemas.openxmlformats.org/officeDocument/2006/relationships" r:blip="">
      <dgm:adjLst/>
    </dgm:shape>
    <dgm:constrLst>
      <dgm:constr type="h" for="ch" forName="parComposite" refType="h"/>
      <dgm:constr type="w" for="ch" forName="parComposite" refType="h" refFor="ch" refForName="parComposite" fact="0.4986"/>
      <dgm:constr type="h" for="ch" forName="desComposite" refType="h" fact="0.8722"/>
      <dgm:constr type="w" for="ch" forName="desComposite" refType="h" refFor="ch" refForName="desComposite" fact="0.6056"/>
      <dgm:constr type="w" for="ch" forName="parBackupNorm" refType="w" refFor="ch" refForName="parComposite" fact="-0.3369"/>
      <dgm:constr type="w" for="ch" forName="parBackupRTL" refType="w" refFor="ch" refForName="parComposite" fact="-0.3369"/>
      <dgm:constr type="w" for="ch" forName="parBackupRev" refType="w" refFor="ch" refForName="parComposite" fact="0"/>
      <dgm:constr type="w" for="ch" forName="desBackupLeftNorm" refType="w" refFor="ch" refForName="desComposite" fact="-0.3376"/>
      <dgm:constr type="w" for="ch" forName="desBackupLeftRev" refType="w" refFor="ch" refForName="desComposite" fact="-0.3376"/>
      <dgm:constr type="w" for="ch" forName="desBackupRightNorm" refType="w" refFor="ch" refForName="desComposite" fact="-0.3376"/>
      <dgm:constr type="w" for="ch" forName="desBackupRightRev" refType="w" refFor="ch" refForName="desComposite" fact="-0.3376"/>
      <dgm:constr type="w" for="ch" forName="parSpace" refType="w" refFor="ch" refForName="parComposite" fact="0.05"/>
      <dgm:constr type="w" for="ch" forName="desSpace" refType="w" refFor="ch" refForName="parComposite" fact="0.05"/>
      <dgm:constr type="primFontSz" for="des" forName="parTx" op="equ" val="65"/>
      <dgm:constr type="primFontSz" for="des" forName="chTx" refType="primFontSz" refFor="des" refForName="parTx" op="lte" val="65"/>
      <dgm:constr type="primFontSz" for="des" forName="desTx" refType="primFontSz" refFor="des" refForName="chTx" op="lte" val="65"/>
      <dgm:constr type="primFontSz" for="des" forName="desTx" refType="primFontSz" refFor="des" refForName="parTx" op="lte"/>
    </dgm:constrLst>
    <dgm:forEach name="Name4" axis="ch" ptType="node">
      <dgm:layoutNode name="parComposite">
        <dgm:alg type="composite"/>
        <dgm:shape xmlns:r="http://schemas.openxmlformats.org/officeDocument/2006/relationships" r:blip="">
          <dgm:adjLst/>
        </dgm:shape>
        <dgm:choose name="Name5">
          <dgm:if name="Name6" func="var" arg="dir" op="equ" val="norm">
            <dgm:constrLst>
              <dgm:constr type="l" for="ch" forName="parBigCircle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r" for="ch" forName="parTx" refType="w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l" for="ch" forName="bSpace"/>
              <dgm:constr type="w" for="ch" forName="bSpace" val="1"/>
            </dgm:constrLst>
          </dgm:if>
          <dgm:else name="Name7">
            <dgm:constrLst>
              <dgm:constr type="r" for="ch" forName="parBigCircle" refType="w"/>
              <dgm:constr type="ctrY" for="ch" forName="parBigCircle" refType="h" fact="0.5639"/>
              <dgm:constr type="w" for="ch" forName="parBigCircle" refType="w" fact="0.6631"/>
              <dgm:constr type="h" for="ch" forName="parBigCircle" refType="w" refFor="ch" refForName="parBigCircle"/>
              <dgm:constr type="l" for="ch" forName="parTx" fact="0"/>
              <dgm:constr type="t" for="ch" forName="parTx"/>
              <dgm:constr type="w" for="ch" forName="parTx" refType="w" fact="0.7084"/>
              <dgm:constr type="h" for="ch" forName="parTx" refType="h" fact="0.4562"/>
              <dgm:constr type="t" for="ch" forName="bSpace" refType="ctrY" refFor="ch" refForName="parBigCircle"/>
              <dgm:constr type="b" for="ch" forName="bSpace" refType="h"/>
              <dgm:constr type="r" for="ch" forName="bSpace"/>
              <dgm:constr type="w" for="ch" forName="bSpace" val="1"/>
            </dgm:constrLst>
          </dgm:else>
        </dgm:choose>
        <dgm:layoutNode name="parBigCircle" styleLbl="node0">
          <dgm:alg type="sp"/>
          <dgm:shape xmlns:r="http://schemas.openxmlformats.org/officeDocument/2006/relationships" type="donut" r:blip="">
            <dgm:adjLst>
              <dgm:adj idx="1" val="0.2"/>
            </dgm:adjLst>
          </dgm:shape>
          <dgm:presOf/>
          <dgm:constrLst>
            <dgm:constr type="h" refType="w" op="equ"/>
          </dgm:constrLst>
        </dgm:layoutNode>
        <dgm:layoutNode name="parTx" styleLbl="revTx">
          <dgm:choose name="Name8">
            <dgm:if name="Name9" func="var" arg="dir" op="equ" val="norm">
              <dgm:alg type="tx">
                <dgm:param type="autoTxRot" val="grav"/>
                <dgm:param type="parTxLTRAlign" val="l"/>
              </dgm:alg>
              <dgm:shape xmlns:r="http://schemas.openxmlformats.org/officeDocument/2006/relationships" rot="295" type="rect" r:blip="">
                <dgm:adjLst/>
              </dgm:shape>
              <dgm:presOf axis="self" ptType="node"/>
              <dgm:constrLst>
                <dgm:constr type="lMarg" refType="primFontSz" fact="0.2"/>
                <dgm:constr type="rMarg"/>
                <dgm:constr type="tMarg"/>
                <dgm:constr type="bMarg"/>
              </dgm:constrLst>
            </dgm:if>
            <dgm:else name="Name10">
              <dgm:alg type="tx">
                <dgm:param type="autoTxRot" val="grav"/>
                <dgm:param type="parTxLTRAlign" val="r"/>
              </dgm:alg>
              <dgm:shape xmlns:r="http://schemas.openxmlformats.org/officeDocument/2006/relationships" rot="65" type="rect" r:blip="">
                <dgm:adjLst/>
              </dgm:shape>
              <dgm:presOf axis="self" ptType="node"/>
              <dgm:constrLst>
                <dgm:constr type="lMarg"/>
                <dgm:constr type="rMarg" refType="primFontSz" fact="0.2"/>
                <dgm:constr type="tMarg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layoutNode name="bSpace">
          <dgm:alg type="sp"/>
          <dgm:shape xmlns:r="http://schemas.openxmlformats.org/officeDocument/2006/relationships" r:blip="">
            <dgm:adjLst/>
          </dgm:shape>
          <dgm:presOf/>
        </dgm:layoutNode>
      </dgm:layoutNode>
      <dgm:choose name="Name11">
        <dgm:if name="Name12" func="var" arg="dir" op="equ" val="norm">
          <dgm:layoutNode name="parBackupNorm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13">
          <dgm:layoutNode name="parBackupRTL">
            <dgm:alg type="sp"/>
            <dgm:shape xmlns:r="http://schemas.openxmlformats.org/officeDocument/2006/relationships" r:blip="">
              <dgm:adjLst/>
            </dgm:shape>
            <dgm:presOf/>
          </dgm:layoutNode>
        </dgm:else>
      </dgm:choose>
      <dgm:forEach name="Name14" axis="followSib" ptType="sibTrans" hideLastTrans="0" cnt="1">
        <dgm:layoutNode name="parSpace">
          <dgm:alg type="sp"/>
          <dgm:shape xmlns:r="http://schemas.openxmlformats.org/officeDocument/2006/relationships" r:blip="">
            <dgm:adjLst/>
          </dgm:shape>
          <dgm:presOf/>
        </dgm:layoutNode>
      </dgm:forEach>
      <dgm:forEach name="Name15" axis="ch" ptType="node">
        <dgm:choose name="Name16">
          <dgm:if name="Name17" func="var" arg="dir" op="equ" val="norm">
            <dgm:layoutNode name="desBackupLeftNorm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if>
          <dgm:else name="Name18">
            <dgm:choose name="Name19">
              <dgm:if name="Name20" axis="self" ptType="node" func="pos" op="equ" val="1">
                <dgm:layoutNode name="desBackupRigh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21"/>
            </dgm:choose>
          </dgm:else>
        </dgm:choose>
        <dgm:layoutNode name="desComposite">
          <dgm:alg type="composite"/>
          <dgm:shape xmlns:r="http://schemas.openxmlformats.org/officeDocument/2006/relationships" r:blip="">
            <dgm:adjLst/>
          </dgm:shape>
          <dgm:choose name="Name22">
            <dgm:if name="Name23" func="var" arg="dir" op="equ" val="norm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l" for="ch" forName="chTx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r" for="ch" forName="desTx" refType="w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if>
            <dgm:else name="Name24">
              <dgm:constrLst>
                <dgm:constr type="ctrX" for="ch" forName="desCircle" refType="w" fact="0.5"/>
                <dgm:constr type="ctrY" for="ch" forName="desCircle" refType="h" fact="0.5"/>
                <dgm:constr type="w" for="ch" forName="desCircle" refType="w" fact="0.3249"/>
                <dgm:constr type="h" for="ch" forName="desCircle" refType="w" refFor="ch" refForName="desCircle"/>
                <dgm:constr type="r" for="ch" forName="chTx" refType="w"/>
                <dgm:constr type="b" for="ch" forName="chTx" refType="h"/>
                <dgm:constr type="w" for="ch" forName="chTx" refType="w" fact="0.5786"/>
                <dgm:constr type="h" for="ch" forName="chTx" refType="h" fact="0.4525"/>
                <dgm:constr type="l" for="ch" forName="desTx"/>
                <dgm:constr type="t" for="ch" forName="desTx"/>
                <dgm:constr type="w" for="ch" forName="desTx" refType="w" fact="0.5786"/>
                <dgm:constr type="h" for="ch" forName="desTx" refType="h" fact="0.4525"/>
              </dgm:constrLst>
            </dgm:else>
          </dgm:choose>
          <dgm:layoutNode name="desCircle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>
              <dgm:constr type="h" refType="w" op="equ"/>
            </dgm:constrLst>
          </dgm:layoutNode>
          <dgm:layoutNode name="chTx" styleLbl="revTx">
            <dgm:choose name="Name25">
              <dgm:if name="Name26" func="var" arg="dir" op="equ" val="norm">
                <dgm:alg type="tx">
                  <dgm:param type="autoTxRot" val="grav"/>
                  <dgm:param type="parTxLTRAlign" val="r"/>
                  <dgm:param type="txAnchorVert" val="mid"/>
                  <dgm:param type="txAnchorVertCh" val="mid"/>
                </dgm:alg>
                <dgm:shape xmlns:r="http://schemas.openxmlformats.org/officeDocument/2006/relationships" rot="295" type="rect" r:blip="">
                  <dgm:adjLst/>
                </dgm:shape>
                <dgm:presOf axis="self" ptType="node"/>
              </dgm:if>
              <dgm:else name="Name27">
                <dgm:alg type="tx">
                  <dgm:param type="autoTxRot" val="grav"/>
                  <dgm:param type="parTxLTRAlign" val="l"/>
                  <dgm:param type="txAnchorVert" val="mid"/>
                  <dgm:param type="txAnchorVertCh" val="mid"/>
                </dgm:alg>
                <dgm:shape xmlns:r="http://schemas.openxmlformats.org/officeDocument/2006/relationships" rot="65" type="rect" r:blip="">
                  <dgm:adjLst/>
                </dgm:shape>
                <dgm:presOf axis="self" ptType="node"/>
              </dgm:else>
            </dgm:choose>
            <dgm:choose name="Name28">
              <dgm:if name="Name29" func="var" arg="dir" op="equ" val="norm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if>
              <dgm:else name="Name30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  <dgm:layoutNode name="desTx" styleLbl="revTx">
            <dgm:varLst>
              <dgm:bulletEnabled val="1"/>
            </dgm:varLst>
            <dgm:choose name="Name31">
              <dgm:if name="Name32" func="var" arg="dir" op="equ" val="norm">
                <dgm:alg type="tx">
                  <dgm:param type="autoTxRot" val="grav"/>
                  <dgm:param type="parTxLTRAlign" val="l"/>
                  <dgm:param type="shpTxLTRAlignCh" val="l"/>
                  <dgm:param type="stBulletLvl" val="1"/>
                  <dgm:param type="txAnchorVert" val="mid"/>
                </dgm:alg>
                <dgm:shape xmlns:r="http://schemas.openxmlformats.org/officeDocument/2006/relationships" rot="295" type="rect" r:blip="">
                  <dgm:adjLst/>
                </dgm:shape>
                <dgm:presOf axis="des" ptType="node"/>
              </dgm:if>
              <dgm:else name="Name33">
                <dgm:alg type="tx">
                  <dgm:param type="autoTxRot" val="grav"/>
                  <dgm:param type="parTxLTRAlign" val="r"/>
                  <dgm:param type="shpTxLTRAlignCh" val="r"/>
                  <dgm:param type="stBulletLvl" val="1"/>
                  <dgm:param type="txAnchorVert" val="mid"/>
                </dgm:alg>
                <dgm:shape xmlns:r="http://schemas.openxmlformats.org/officeDocument/2006/relationships" rot="65" type="rect" r:blip="">
                  <dgm:adjLst/>
                </dgm:shape>
                <dgm:presOf axis="des" ptType="node"/>
              </dgm:else>
            </dgm:choose>
            <dgm:choose name="Name34">
              <dgm:if name="Name35" func="var" arg="dir" op="equ" val="norm">
                <dgm:constrLst>
                  <dgm:constr type="rMarg"/>
                  <dgm:constr type="lMarg" refType="primFontSz" fact="0.2"/>
                  <dgm:constr type="tMarg"/>
                  <dgm:constr type="bMarg"/>
                </dgm:constrLst>
              </dgm:if>
              <dgm:else name="Name36">
                <dgm:constrLst>
                  <dgm:constr type="lMarg"/>
                  <dgm:constr type="rMarg" refType="primFontSz" fact="0.2"/>
                  <dgm:constr type="tMarg"/>
                  <dgm:constr type="b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layoutNode name="desBackupRightNorm">
          <dgm:alg type="sp"/>
          <dgm:shape xmlns:r="http://schemas.openxmlformats.org/officeDocument/2006/relationships" r:blip="">
            <dgm:adjLst/>
          </dgm:shape>
          <dgm:presOf/>
        </dgm:layoutNode>
        <dgm:choose name="Name37">
          <dgm:if name="Name38" func="var" arg="dir" op="neq" val="norm">
            <dgm:choose name="Name39">
              <dgm:if name="Name40" axis="self" ptType="node" func="revPos" op="neq" val="1">
                <dgm:layoutNode name="desBackupLeftRev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41"/>
            </dgm:choose>
          </dgm:if>
          <dgm:else name="Name42"/>
        </dgm:choose>
        <dgm:forEach name="Name43" axis="followSib" ptType="sibTrans" hideLastTrans="0" cnt="1">
          <dgm:layoutNode name="desSpace">
            <dgm:alg type="sp"/>
            <dgm:shape xmlns:r="http://schemas.openxmlformats.org/officeDocument/2006/relationships" r:blip="">
              <dgm:adjLst/>
            </dgm:shape>
            <dgm:presOf/>
          </dgm:layoutNode>
        </dgm:forEach>
      </dgm:forEach>
      <dgm:choose name="Name44">
        <dgm:if name="Name45" func="var" arg="dir" op="neq" val="norm">
          <dgm:layoutNode name="parBackupRev">
            <dgm:alg type="sp"/>
            <dgm:shape xmlns:r="http://schemas.openxmlformats.org/officeDocument/2006/relationships" r:blip="">
              <dgm:adjLst/>
            </dgm:shape>
            <dgm:presOf/>
          </dgm:layoutNode>
        </dgm:if>
        <dgm:else name="Name4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017108-9C7D-41D8-89F6-6EF3A669AFA6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764B71-6834-48B9-A141-DC8232D8422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07400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D36DBC-CA75-47C6-BA42-61DA6839A3FF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3E7E51-0444-4FEB-9F5B-A3075C0BC4C2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413762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333434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8630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Per land</a:t>
            </a:r>
            <a:r>
              <a:rPr lang="nl-NL" baseline="0" dirty="0" smtClean="0"/>
              <a:t> staat de hoeveelheid filialen.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247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Er</a:t>
            </a:r>
            <a:r>
              <a:rPr lang="nl-NL" baseline="0" dirty="0" smtClean="0"/>
              <a:t> zijn natuurlijk nog veel meer merken, dit zijn een aantal van de bekendste premium merken.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4514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Op volgorde van</a:t>
            </a:r>
            <a:r>
              <a:rPr lang="nl-NL" baseline="0" dirty="0" smtClean="0"/>
              <a:t> links naar rechts: </a:t>
            </a:r>
            <a:r>
              <a:rPr lang="nl-NL" baseline="0" dirty="0" err="1" smtClean="0"/>
              <a:t>Alien</a:t>
            </a:r>
            <a:r>
              <a:rPr lang="nl-NL" baseline="0" dirty="0" smtClean="0"/>
              <a:t> damesparfum, </a:t>
            </a:r>
            <a:r>
              <a:rPr lang="nl-NL" baseline="0" dirty="0" err="1" smtClean="0"/>
              <a:t>Clarins</a:t>
            </a:r>
            <a:r>
              <a:rPr lang="nl-NL" baseline="0" dirty="0" smtClean="0"/>
              <a:t> gezichtsverzorging, Yves Saint Laurent oogschaduw, </a:t>
            </a:r>
            <a:r>
              <a:rPr lang="nl-NL" baseline="0" dirty="0" err="1" smtClean="0"/>
              <a:t>Tweezerman</a:t>
            </a:r>
            <a:r>
              <a:rPr lang="nl-NL" baseline="0" dirty="0" smtClean="0"/>
              <a:t> pincet, </a:t>
            </a:r>
            <a:r>
              <a:rPr lang="nl-NL" baseline="0" dirty="0" err="1" smtClean="0"/>
              <a:t>Hermés</a:t>
            </a:r>
            <a:r>
              <a:rPr lang="nl-NL" baseline="0" dirty="0" smtClean="0"/>
              <a:t> herenparfum, </a:t>
            </a:r>
            <a:r>
              <a:rPr lang="nl-NL" baseline="0" dirty="0" err="1" smtClean="0"/>
              <a:t>Clarisonic</a:t>
            </a:r>
            <a:r>
              <a:rPr lang="nl-NL" baseline="0" dirty="0" smtClean="0"/>
              <a:t> gezichtsschoonmaker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03694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ICI PARIS XL zag in mei 1968 het levenslicht toen Dhr. en Mevr. </a:t>
            </a:r>
            <a:r>
              <a:rPr lang="nl-NL" dirty="0" err="1" smtClean="0"/>
              <a:t>Brenig</a:t>
            </a:r>
            <a:r>
              <a:rPr lang="nl-NL" dirty="0" smtClean="0"/>
              <a:t> een parfumeriewinkeltje opende in het Belgische Elsene: “</a:t>
            </a:r>
            <a:r>
              <a:rPr lang="nl-NL" dirty="0" err="1" smtClean="0"/>
              <a:t>Ici</a:t>
            </a:r>
            <a:r>
              <a:rPr lang="nl-NL" dirty="0" smtClean="0"/>
              <a:t> Paris” à </a:t>
            </a:r>
            <a:r>
              <a:rPr lang="nl-NL" dirty="0" err="1" smtClean="0"/>
              <a:t>Ixelles</a:t>
            </a:r>
            <a:r>
              <a:rPr lang="nl-NL" dirty="0" smtClean="0"/>
              <a:t>. ‘</a:t>
            </a:r>
            <a:r>
              <a:rPr lang="nl-NL" dirty="0" err="1" smtClean="0"/>
              <a:t>IXelles</a:t>
            </a:r>
            <a:r>
              <a:rPr lang="nl-NL" dirty="0" smtClean="0"/>
              <a:t>’ is een wijk in Brussel.</a:t>
            </a:r>
          </a:p>
          <a:p>
            <a:r>
              <a:rPr lang="nl-NL" dirty="0" smtClean="0"/>
              <a:t>De meeste producten werden toen nog rechtstreeks uit de Franse hoofdstad ingevoerd. Al van bij het begin stond de deur voor iedereen open.</a:t>
            </a:r>
          </a:p>
          <a:p>
            <a:r>
              <a:rPr lang="nl-NL" dirty="0" smtClean="0"/>
              <a:t>Het doel van de eigenaren was: de wereld van Parijs naar de wijk ‘</a:t>
            </a:r>
            <a:r>
              <a:rPr lang="nl-NL" dirty="0" err="1" smtClean="0"/>
              <a:t>Ixelles</a:t>
            </a:r>
            <a:r>
              <a:rPr lang="nl-NL" dirty="0" smtClean="0"/>
              <a:t> halen. De naam was geboren; ICI PARIS XL!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332962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Alle</a:t>
            </a:r>
            <a:r>
              <a:rPr lang="nl-NL" baseline="0" dirty="0" smtClean="0"/>
              <a:t> cijfers zijn in miljarden.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3E7E51-0444-4FEB-9F5B-A3075C0BC4C2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250974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dirty="0" smtClean="0"/>
              <a:t>Klik om de ondertitelstijl van het model te bewerken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  <p:pic>
        <p:nvPicPr>
          <p:cNvPr id="1026" name="Picture 2" descr="http://data.hdwallpapers.im/girl_model_makeup_look_roses_flowers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09727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hthoek 11"/>
          <p:cNvSpPr/>
          <p:nvPr userDrawn="1"/>
        </p:nvSpPr>
        <p:spPr>
          <a:xfrm>
            <a:off x="10975523" y="0"/>
            <a:ext cx="1216478" cy="6858000"/>
          </a:xfrm>
          <a:prstGeom prst="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Tekstvak 12"/>
          <p:cNvSpPr txBox="1"/>
          <p:nvPr userDrawn="1"/>
        </p:nvSpPr>
        <p:spPr>
          <a:xfrm rot="5400000">
            <a:off x="8466197" y="2512047"/>
            <a:ext cx="63599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			</a:t>
            </a:r>
            <a:r>
              <a:rPr lang="nl-NL" sz="3200" dirty="0" smtClean="0">
                <a:solidFill>
                  <a:schemeClr val="accent1"/>
                </a:solidFill>
              </a:rPr>
              <a:t>ICI PARIS XL</a:t>
            </a:r>
            <a:endParaRPr lang="nl-NL" sz="3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698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jdelijke aanduiding voor afbeelding 6"/>
          <p:cNvSpPr>
            <a:spLocks noGrp="1"/>
          </p:cNvSpPr>
          <p:nvPr>
            <p:ph type="pic" sz="quarter" idx="13"/>
          </p:nvPr>
        </p:nvSpPr>
        <p:spPr>
          <a:xfrm>
            <a:off x="389167" y="2137132"/>
            <a:ext cx="1980000" cy="2864076"/>
          </a:xfrm>
        </p:spPr>
        <p:txBody>
          <a:bodyPr/>
          <a:lstStyle/>
          <a:p>
            <a:endParaRPr lang="nl-NL"/>
          </a:p>
        </p:txBody>
      </p:sp>
      <p:sp>
        <p:nvSpPr>
          <p:cNvPr id="13" name="Tijdelijke aanduiding voor afbeelding 6"/>
          <p:cNvSpPr>
            <a:spLocks noGrp="1"/>
          </p:cNvSpPr>
          <p:nvPr>
            <p:ph type="pic" sz="quarter" idx="14"/>
          </p:nvPr>
        </p:nvSpPr>
        <p:spPr>
          <a:xfrm>
            <a:off x="2771097" y="2137132"/>
            <a:ext cx="1980000" cy="2864076"/>
          </a:xfrm>
        </p:spPr>
        <p:txBody>
          <a:bodyPr/>
          <a:lstStyle/>
          <a:p>
            <a:endParaRPr lang="nl-NL"/>
          </a:p>
        </p:txBody>
      </p:sp>
      <p:sp>
        <p:nvSpPr>
          <p:cNvPr id="14" name="Tijdelijke aanduiding voor afbeelding 6"/>
          <p:cNvSpPr>
            <a:spLocks noGrp="1"/>
          </p:cNvSpPr>
          <p:nvPr>
            <p:ph type="pic" sz="quarter" idx="15"/>
          </p:nvPr>
        </p:nvSpPr>
        <p:spPr>
          <a:xfrm>
            <a:off x="5153027" y="2137132"/>
            <a:ext cx="1980000" cy="2864076"/>
          </a:xfrm>
        </p:spPr>
        <p:txBody>
          <a:bodyPr/>
          <a:lstStyle/>
          <a:p>
            <a:endParaRPr lang="nl-NL"/>
          </a:p>
        </p:txBody>
      </p:sp>
      <p:sp>
        <p:nvSpPr>
          <p:cNvPr id="15" name="Tijdelijke aanduiding voor afbeelding 6"/>
          <p:cNvSpPr>
            <a:spLocks noGrp="1"/>
          </p:cNvSpPr>
          <p:nvPr>
            <p:ph type="pic" sz="quarter" idx="16"/>
          </p:nvPr>
        </p:nvSpPr>
        <p:spPr>
          <a:xfrm>
            <a:off x="7534957" y="2137132"/>
            <a:ext cx="1980000" cy="2864076"/>
          </a:xfrm>
        </p:spPr>
        <p:txBody>
          <a:bodyPr/>
          <a:lstStyle/>
          <a:p>
            <a:endParaRPr lang="nl-NL"/>
          </a:p>
        </p:txBody>
      </p:sp>
      <p:sp>
        <p:nvSpPr>
          <p:cNvPr id="16" name="Tijdelijke aanduiding voor afbeelding 6"/>
          <p:cNvSpPr>
            <a:spLocks noGrp="1"/>
          </p:cNvSpPr>
          <p:nvPr>
            <p:ph type="pic" sz="quarter" idx="17"/>
          </p:nvPr>
        </p:nvSpPr>
        <p:spPr>
          <a:xfrm>
            <a:off x="9916888" y="2137132"/>
            <a:ext cx="1980000" cy="2864076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95312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6047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22480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7435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5633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9966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069770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1024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dirty="0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76347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 smtClean="0"/>
              <a:t>Klik om de stijl te bewerken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 smtClean="0"/>
              <a:t>Klik om de modelstijlen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FF0AE-E517-4EA7-AFFC-5D0E2CF85C72}" type="datetimeFigureOut">
              <a:rPr lang="nl-NL" smtClean="0"/>
              <a:t>14-4-2016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20CBD-4462-464E-81CF-8FD941C8CB2F}" type="slidenum">
              <a:rPr lang="nl-NL" smtClean="0"/>
              <a:t>‹nr.›</a:t>
            </a:fld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6049736" cy="23018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3866470" y="1"/>
            <a:ext cx="8325530" cy="230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09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>
            <a:lumMod val="60000"/>
            <a:lumOff val="40000"/>
          </a:schemeClr>
        </a:buClr>
        <a:buSzPct val="88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88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40000"/>
            <a:lumOff val="60000"/>
          </a:schemeClr>
        </a:buClr>
        <a:buSzPct val="88000"/>
        <a:buFont typeface="Wingdings" panose="05000000000000000000" pitchFamily="2" charset="2"/>
        <a:buChar char="§"/>
        <a:defRPr sz="16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88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1">
            <a:lumMod val="60000"/>
            <a:lumOff val="40000"/>
          </a:schemeClr>
        </a:buClr>
        <a:buSzPct val="88000"/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Times New Roman" panose="02020603050405020304" pitchFamily="18" charset="0"/>
          <a:ea typeface="+mn-ea"/>
          <a:cs typeface="Times New Roman" panose="02020603050405020304" pitchFamily="18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microsoft.com/office/2007/relationships/hdphoto" Target="../media/hdphoto2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8610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					 </a:t>
            </a:r>
            <a:endParaRPr lang="nl-NL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149499"/>
              </p:ext>
            </p:extLst>
          </p:nvPr>
        </p:nvGraphicFramePr>
        <p:xfrm>
          <a:off x="838200" y="1399592"/>
          <a:ext cx="10515600" cy="4777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19868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				De Locaties</a:t>
            </a:r>
            <a:endParaRPr lang="nl-NL" dirty="0"/>
          </a:p>
        </p:txBody>
      </p:sp>
      <p:graphicFrame>
        <p:nvGraphicFramePr>
          <p:cNvPr id="5" name="Tijdelijke aanduiding voor inhoud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061675323"/>
              </p:ext>
            </p:extLst>
          </p:nvPr>
        </p:nvGraphicFramePr>
        <p:xfrm>
          <a:off x="838200" y="1690688"/>
          <a:ext cx="10212977" cy="43269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1151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i.ytimg.com/vi/kaZ5B8hNCFM/maxresdefaul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715" y="184482"/>
            <a:ext cx="10010276" cy="6673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				</a:t>
            </a:r>
            <a:r>
              <a:rPr lang="nl-NL" dirty="0" smtClean="0">
                <a:solidFill>
                  <a:schemeClr val="accent1"/>
                </a:solidFill>
              </a:rPr>
              <a:t>De Merken</a:t>
            </a:r>
            <a:endParaRPr lang="nl-NL" dirty="0">
              <a:solidFill>
                <a:schemeClr val="accent1"/>
              </a:solidFill>
            </a:endParaRP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1219830" y="1825625"/>
            <a:ext cx="2426483" cy="4351338"/>
          </a:xfrm>
        </p:spPr>
        <p:txBody>
          <a:bodyPr/>
          <a:lstStyle/>
          <a:p>
            <a:r>
              <a:rPr lang="nl-NL" dirty="0" smtClean="0">
                <a:solidFill>
                  <a:schemeClr val="accent1"/>
                </a:solidFill>
              </a:rPr>
              <a:t>Gezichtsverzorging</a:t>
            </a:r>
          </a:p>
          <a:p>
            <a:pPr marL="0" indent="0">
              <a:buNone/>
            </a:pPr>
            <a:r>
              <a:rPr lang="nl-NL" dirty="0" smtClean="0">
                <a:solidFill>
                  <a:schemeClr val="accent1"/>
                </a:solidFill>
              </a:rPr>
              <a:t>    </a:t>
            </a:r>
            <a:r>
              <a:rPr lang="nl-NL" sz="1600" dirty="0" smtClean="0">
                <a:solidFill>
                  <a:schemeClr val="accent1"/>
                </a:solidFill>
              </a:rPr>
              <a:t>La </a:t>
            </a:r>
            <a:r>
              <a:rPr lang="nl-NL" sz="1600" dirty="0" err="1" smtClean="0">
                <a:solidFill>
                  <a:schemeClr val="accent1"/>
                </a:solidFill>
              </a:rPr>
              <a:t>Mer</a:t>
            </a:r>
            <a:endParaRPr lang="nl-NL" sz="1600" dirty="0" smtClean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nl-NL" sz="1600" dirty="0" smtClean="0">
                <a:solidFill>
                  <a:schemeClr val="accent1"/>
                </a:solidFill>
              </a:rPr>
              <a:t>    Chanel</a:t>
            </a:r>
          </a:p>
          <a:p>
            <a:pPr marL="0" indent="0">
              <a:buNone/>
            </a:pPr>
            <a:r>
              <a:rPr lang="nl-NL" sz="1600" dirty="0" smtClean="0">
                <a:solidFill>
                  <a:schemeClr val="accent1"/>
                </a:solidFill>
              </a:rPr>
              <a:t>    Dior</a:t>
            </a:r>
          </a:p>
          <a:p>
            <a:pPr marL="0" indent="0">
              <a:buNone/>
            </a:pPr>
            <a:r>
              <a:rPr lang="nl-NL" sz="1600" dirty="0">
                <a:solidFill>
                  <a:schemeClr val="accent1"/>
                </a:solidFill>
              </a:rPr>
              <a:t> </a:t>
            </a:r>
            <a:r>
              <a:rPr lang="nl-NL" sz="1600" dirty="0" smtClean="0">
                <a:solidFill>
                  <a:schemeClr val="accent1"/>
                </a:solidFill>
              </a:rPr>
              <a:t>   </a:t>
            </a:r>
            <a:r>
              <a:rPr lang="nl-NL" sz="1600" dirty="0" err="1" smtClean="0">
                <a:solidFill>
                  <a:schemeClr val="accent1"/>
                </a:solidFill>
              </a:rPr>
              <a:t>Sisley</a:t>
            </a:r>
            <a:endParaRPr lang="nl-NL" sz="1600" dirty="0">
              <a:solidFill>
                <a:schemeClr val="accent1"/>
              </a:solidFill>
            </a:endParaRPr>
          </a:p>
        </p:txBody>
      </p:sp>
      <p:sp>
        <p:nvSpPr>
          <p:cNvPr id="7" name="Tijdelijke aanduiding voor inhoud 3"/>
          <p:cNvSpPr txBox="1">
            <a:spLocks/>
          </p:cNvSpPr>
          <p:nvPr/>
        </p:nvSpPr>
        <p:spPr>
          <a:xfrm>
            <a:off x="7375358" y="1825625"/>
            <a:ext cx="224589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>
                  <a:lumMod val="60000"/>
                  <a:lumOff val="40000"/>
                </a:schemeClr>
              </a:buClr>
              <a:buSzPct val="88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60000"/>
                  <a:lumOff val="40000"/>
                </a:schemeClr>
              </a:buClr>
              <a:buSzPct val="88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40000"/>
                  <a:lumOff val="60000"/>
                </a:schemeClr>
              </a:buClr>
              <a:buSzPct val="88000"/>
              <a:buFont typeface="Wingdings" panose="05000000000000000000" pitchFamily="2" charset="2"/>
              <a:buChar char="§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60000"/>
                  <a:lumOff val="40000"/>
                </a:schemeClr>
              </a:buClr>
              <a:buSzPct val="88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>
                  <a:lumMod val="60000"/>
                  <a:lumOff val="40000"/>
                </a:schemeClr>
              </a:buClr>
              <a:buSzPct val="88000"/>
              <a:buFont typeface="Wingdings" panose="05000000000000000000" pitchFamily="2" charset="2"/>
              <a:buChar char="§"/>
              <a:defRPr sz="14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dirty="0"/>
          </a:p>
        </p:txBody>
      </p:sp>
      <p:sp>
        <p:nvSpPr>
          <p:cNvPr id="8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3646313" y="1825625"/>
            <a:ext cx="2342148" cy="4351338"/>
          </a:xfrm>
        </p:spPr>
        <p:txBody>
          <a:bodyPr/>
          <a:lstStyle/>
          <a:p>
            <a:r>
              <a:rPr lang="nl-NL" dirty="0" smtClean="0">
                <a:solidFill>
                  <a:schemeClr val="accent1"/>
                </a:solidFill>
              </a:rPr>
              <a:t>Parfum</a:t>
            </a: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Bvlgari</a:t>
            </a:r>
            <a:endParaRPr lang="nl-NL" sz="1600" dirty="0" smtClean="0">
              <a:solidFill>
                <a:schemeClr val="accent1"/>
              </a:solidFill>
            </a:endParaRPr>
          </a:p>
          <a:p>
            <a:r>
              <a:rPr lang="nl-NL" sz="1600" dirty="0" smtClean="0">
                <a:solidFill>
                  <a:schemeClr val="accent1"/>
                </a:solidFill>
              </a:rPr>
              <a:t>Cartier</a:t>
            </a: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Givency</a:t>
            </a:r>
            <a:endParaRPr lang="nl-NL" sz="1600" dirty="0" smtClean="0">
              <a:solidFill>
                <a:schemeClr val="accent1"/>
              </a:solidFill>
            </a:endParaRP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Hermés</a:t>
            </a:r>
            <a:endParaRPr lang="nl-NL" sz="1600" dirty="0" smtClean="0">
              <a:solidFill>
                <a:schemeClr val="accent1"/>
              </a:solidFill>
            </a:endParaRPr>
          </a:p>
          <a:p>
            <a:endParaRPr lang="nl-NL" dirty="0"/>
          </a:p>
        </p:txBody>
      </p:sp>
      <p:sp>
        <p:nvSpPr>
          <p:cNvPr id="9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988461" y="1854337"/>
            <a:ext cx="2342148" cy="4351338"/>
          </a:xfrm>
        </p:spPr>
        <p:txBody>
          <a:bodyPr/>
          <a:lstStyle/>
          <a:p>
            <a:r>
              <a:rPr lang="nl-NL" dirty="0" smtClean="0">
                <a:solidFill>
                  <a:schemeClr val="accent1"/>
                </a:solidFill>
              </a:rPr>
              <a:t>Make up</a:t>
            </a:r>
          </a:p>
          <a:p>
            <a:r>
              <a:rPr lang="nl-NL" sz="1600" dirty="0" smtClean="0">
                <a:solidFill>
                  <a:schemeClr val="accent1"/>
                </a:solidFill>
              </a:rPr>
              <a:t>Yves Saint Lauren</a:t>
            </a: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Sisley</a:t>
            </a:r>
            <a:endParaRPr lang="nl-NL" sz="1600" dirty="0" smtClean="0">
              <a:solidFill>
                <a:schemeClr val="accent1"/>
              </a:solidFill>
            </a:endParaRP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Shiseido</a:t>
            </a:r>
            <a:endParaRPr lang="nl-NL" sz="1600" dirty="0" smtClean="0">
              <a:solidFill>
                <a:schemeClr val="accent1"/>
              </a:solidFill>
            </a:endParaRPr>
          </a:p>
          <a:p>
            <a:r>
              <a:rPr lang="nl-NL" sz="1600" dirty="0" smtClean="0">
                <a:solidFill>
                  <a:schemeClr val="accent1"/>
                </a:solidFill>
              </a:rPr>
              <a:t>Dior</a:t>
            </a:r>
            <a:endParaRPr lang="nl-NL" sz="1600" dirty="0">
              <a:solidFill>
                <a:schemeClr val="accent1"/>
              </a:solidFill>
            </a:endParaRPr>
          </a:p>
        </p:txBody>
      </p:sp>
      <p:sp>
        <p:nvSpPr>
          <p:cNvPr id="10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30609" y="1854337"/>
            <a:ext cx="2342148" cy="4351338"/>
          </a:xfrm>
        </p:spPr>
        <p:txBody>
          <a:bodyPr/>
          <a:lstStyle/>
          <a:p>
            <a:r>
              <a:rPr lang="nl-NL" dirty="0" smtClean="0">
                <a:solidFill>
                  <a:schemeClr val="accent1"/>
                </a:solidFill>
              </a:rPr>
              <a:t>Elektro</a:t>
            </a:r>
          </a:p>
          <a:p>
            <a:r>
              <a:rPr lang="nl-NL" sz="1600" dirty="0" smtClean="0">
                <a:solidFill>
                  <a:schemeClr val="accent1"/>
                </a:solidFill>
              </a:rPr>
              <a:t>Braun</a:t>
            </a:r>
          </a:p>
          <a:p>
            <a:r>
              <a:rPr lang="nl-NL" sz="1600" dirty="0" smtClean="0">
                <a:solidFill>
                  <a:schemeClr val="accent1"/>
                </a:solidFill>
              </a:rPr>
              <a:t>Philips</a:t>
            </a:r>
          </a:p>
          <a:p>
            <a:r>
              <a:rPr lang="nl-NL" sz="1600" dirty="0" err="1" smtClean="0">
                <a:solidFill>
                  <a:schemeClr val="accent1"/>
                </a:solidFill>
              </a:rPr>
              <a:t>Clarisonic</a:t>
            </a:r>
            <a:endParaRPr lang="nl-NL" sz="1600" dirty="0" smtClean="0">
              <a:solidFill>
                <a:schemeClr val="accent1"/>
              </a:solidFill>
            </a:endParaRPr>
          </a:p>
          <a:p>
            <a:r>
              <a:rPr lang="nl-NL" sz="1600" dirty="0" smtClean="0">
                <a:solidFill>
                  <a:schemeClr val="accent1"/>
                </a:solidFill>
              </a:rPr>
              <a:t>Clinique</a:t>
            </a:r>
            <a:endParaRPr lang="nl-NL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434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				De Producten</a:t>
            </a:r>
            <a:endParaRPr lang="nl-NL" dirty="0"/>
          </a:p>
        </p:txBody>
      </p:sp>
      <p:pic>
        <p:nvPicPr>
          <p:cNvPr id="13" name="Tijdelijke aanduiding voor afbeelding 12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28" b="7328"/>
          <a:stretch>
            <a:fillRect/>
          </a:stretch>
        </p:blipFill>
        <p:spPr/>
      </p:pic>
      <p:pic>
        <p:nvPicPr>
          <p:cNvPr id="14" name="Tijdelijke aanduiding voor afbeelding 13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9" b="17379"/>
          <a:stretch>
            <a:fillRect/>
          </a:stretch>
        </p:blipFill>
        <p:spPr/>
      </p:pic>
      <p:pic>
        <p:nvPicPr>
          <p:cNvPr id="17" name="Tijdelijke aanduiding voor afbeelding 16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7" b="10737"/>
          <a:stretch>
            <a:fillRect/>
          </a:stretch>
        </p:blipFill>
        <p:spPr/>
      </p:pic>
      <p:pic>
        <p:nvPicPr>
          <p:cNvPr id="18" name="Tijdelijke aanduiding voor afbeelding 17"/>
          <p:cNvPicPr>
            <a:picLocks noGrp="1" noChangeAspect="1"/>
          </p:cNvPicPr>
          <p:nvPr>
            <p:ph type="pic" sz="quarter" idx="17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2" b="2112"/>
          <a:stretch>
            <a:fillRect/>
          </a:stretch>
        </p:blipFill>
        <p:spPr/>
      </p:pic>
      <p:pic>
        <p:nvPicPr>
          <p:cNvPr id="25" name="Tijdelijke aanduiding voor afbeelding 24"/>
          <p:cNvPicPr>
            <a:picLocks noGrp="1" noChangeAspect="1"/>
          </p:cNvPicPr>
          <p:nvPr>
            <p:ph type="pic" sz="quarter" idx="1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5" b="381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5849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1957" y="187325"/>
            <a:ext cx="3932237" cy="1600200"/>
          </a:xfrm>
        </p:spPr>
        <p:txBody>
          <a:bodyPr/>
          <a:lstStyle/>
          <a:p>
            <a:r>
              <a:rPr lang="nl-NL" dirty="0" smtClean="0"/>
              <a:t>De Geschiedenis	</a:t>
            </a:r>
            <a:endParaRPr lang="nl-NL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802" y="1787525"/>
            <a:ext cx="2381582" cy="3324689"/>
          </a:xfrm>
        </p:spPr>
      </p:pic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Mei 1968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Dhr. En Mevr. </a:t>
            </a:r>
            <a:r>
              <a:rPr lang="nl-NL" sz="2400" dirty="0" err="1" smtClean="0"/>
              <a:t>Brenig</a:t>
            </a:r>
            <a:endParaRPr lang="nl-NL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Brussel</a:t>
            </a:r>
            <a:endParaRPr lang="nl-NL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1997 Nederland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 smtClean="0"/>
              <a:t>293 Benelux</a:t>
            </a:r>
          </a:p>
        </p:txBody>
      </p:sp>
    </p:spTree>
    <p:extLst>
      <p:ext uri="{BB962C8B-B14F-4D97-AF65-F5344CB8AC3E}">
        <p14:creationId xmlns:p14="http://schemas.microsoft.com/office/powerpoint/2010/main" val="69079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845778"/>
              </p:ext>
            </p:extLst>
          </p:nvPr>
        </p:nvGraphicFramePr>
        <p:xfrm>
          <a:off x="838200" y="419878"/>
          <a:ext cx="10515600" cy="5757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7956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 animBg="0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ISEhUSEhIVFRUVFRUVFRUXFRUVFRYVFRUWFhUVFxUYHSggGBolHRUVITEhJSkrLi4vFx8zODMsNygtLisBCgoKDg0OGxAQGislHyUtLS0rLS0tLS0vLS0tLS0tLS8vLS0tNS0tLS0tLS0tLS0rLS0tLS0tLS0tLS0tLS0tLf/AABEIAKgBLAMBIgACEQEDEQH/xAAcAAABBQEBAQAAAAAAAAAAAAADAAIEBQYBBwj/xAA7EAACAQIEAwcBBgUEAgMAAAABAgADEQQSITEFBkETIlFhcYGRMgcjUqGxwRRCYtHwcoLh8UNTFRYz/8QAGgEAAgMBAQAAAAAAAAAAAAAAAgMAAQQFBv/EAC4RAAICAQQBAgMHBQAAAAAAAAABAhEDBBIhMUETUSJx8BQyYYGRocEFI0Kx0f/aAAwDAQACEQMRAD8AjxTpnJvOEKKcikLJ/DGXtaebbOt/S4Nj5ftL3jWMpvUPe7y9D9FvG4B+fOZjD1cpBtexBt/bzltXo52uRqfK9x5zla1NSTR6D+lbJxcZFfiMMLMDnYsDYUgjtvYEgjM21unXfoHgOhFMKRqRrodTqSLC2wHvHcW4e4CsHuLZX31/CWUjw0v0sPGH4Gv3tIAaM4W9twLlj85fzgN3EclTPQuD4TKBf/L6mWzLpEtOwg8VjFpoSd+gGpJ8hBSpC222RawgS6+IlTjnxVb6AKY6Xve0zeM4VxBb5Cp8xqxias0whxyzdAg9Y8CeWjj+LwzWrI/qVIHz/aafhfOKPYP3T6y9jQTg/BsacKJAwmOpuLqwMmBpEKYYRjzgecYy7BoYYwmdYxt4IQpwxXjGaC2EIwbRjVZHxOPRBqZQVMORA1nA30mZ4vzlTTRdT72+Zkq/HcRiHIUnXTu5j+l4yONsLb7nodTH072zD5ljgaqkixvPOMLyrWqDvvUXr/l5c8P5fxNE/d1i3gG/TzELavckoqj0cjuzO47AhnvaTeH4qva1WnYbAhgT8SYtO5jjFVM8Q5hoinXdjtnI9vC3teSuV8WQXVjcqWv5gbt621085K5qwWfEV0ts9xvoTqD6an5j+VcFeo4IuGpVQLf6CAPPbeaO4BRXxFhi8WAra6Wve3luT1mFqNmJPjNBxkhKIHVyAL72tc/sPeUIWadJH4bF6xJZNq8DQseFj1WPCzWZkhgWOywirH5ZA9pfGKIzkUcUUURnCZCzqtYzQPVDqvRgoIv1tY/naZsmafgqCtQBJ79FsvmEPeW/iL5hr4TDr4/Bu9jq/wBKmvV2PyixxGCFQgg663AsDfckf8QPCsBbEp5HT2Ftv7yyenZel9tvH9YbgNMGrobheviT/hnPUjptUmzSVDYSOCDvaSK4lHxrHGkhddbbjr6xy5dC4R3OidXYCRKmKRdSQJ5TzP8AaCykqmp9Zh8bzLiqtyXKjy6x/wBjfk0OMIcSfP4H0BicRRqjK2VgRsbGZbjXLKNrROU+Fzb2njq8Qr/UKtQX6i4BPv7S0w3Fce1OpUXEVSlHJ2jd2ydoSqZiR1YWgvStfdYHrQXua1WxWGa+vqNZe8I52Ogqa32PjMDg+ZsUptUYON9QAbe00mCpUsQocJlO+mnuLaGJyYnHl/sPhOEz0vBcVSoAQd5YB557wimaTjvaeE22FrXEz3QOTGlyiWWjS06BBvKYujj1JAxnEkQEk7TnEcRlUzz/AI7ijWOUNYX1Pj5S4xcmMjFVbJHGudwCRTHkDM1W4viKx0zG/h/fwhquGpU1LFQxG5bUCUHEcViXy2zU0YkLbulren6ec2Y8S8IGeVRXJpOG8EVmBr1ADvb+5M1tPieDwq2Vk3A3HzPE8ViVVfqc1M7BlZe6EAFjnLElib6WFrdb6EwnD2qMqqouwJ1BG1juPWP9FP7zFLUwXg9up824c7OJPwPH6THQzwLGcPqUvqVlAscwBy66anpJXCOJVUYAMSL7w1poPpj45scuGj6ToYwMNDJ9FdJkOTmPZhnOtgddMoO1/ObKntM0kk6RnypKVI865mwQGIL+J1+Bceen6eUbwel2dZDoNwduv/f5y65pQLZrddeh18/86zP8MrA1FK6hTc+g1N5V8DscLVmW5lf7xU/Cv5tr+lpWoJL4y+avUPg1h7aftAIJ1scdsEjm5Hum2dVYRVnQsKqxhEhgWECxwWOtLDSLQxscYwxJwRGNMRMbeQsRlzyji8mICE92qOzb1P0n5A+TKe8SkggjcEEeo2gzgpxcX5GYpvHNSXg9CxQK3Ui5G37Q/JzG7Zvqzfv/AGtFi6q1KC1ywUMmZm6Cwu1/cRnKTXfPqQ5BVrWVlKhgV67MJ52CcZU/B6zJOMsVrya7ErpMnx/h9V1JpMM42vsddj0ImvqjSVlVY+XDMeN0fPfF+Scc9V2agqXJObtVyDqTYZjYfPrA8r8JoCu9PGZi9kNHrTLXuc9uhW1idNZ7xj8FnBB2O8jcR4ZTqqoYDMosGyjNpcWLHprHfaZVTGbYswXOfKAFKjVA7isVcjQIrjRj5AgC/nKDE/ZfUZarU6oObszTOYBG73eDDyBBHpPUkNVAaVxUS1irgbW1H+eMq6XBFLCy1EW98oqEC/XS5sPIRkNQlGmZMmmybriyj4DygrVaNBrP2Ksa7bjUWVb+d/yljjuAfwFU1KQzUDq9K4uCd2TwPlsfLeaPg6tRUqqLTAOttSx1GbMdTsPmOrYI1jrVbQ32FrekVky30PwYXB/EyA2Bp1qYq0jdWGh2t4gjoQdCDDcIupyN7HylngeHdmH7xbObnQAXChdh5ASJXpWYMOh/WIlyaIy8FwogqyyRh9ozFQPAHkxHN2MKjIu7aCVfD+CgU2q1TlVRmY+UtMbhu0xIJ2UfmZpaWER0yMoKkag7GPi9sQ5MxPCuEriXHaDJTvdad9SNO81up/LpNRzXyitahTNJAzUTdU0GZbWKjoDsR5iT14TQQXWkLjbU/lrBFsuxcG4/m0tfXQy45XF2KzYVl6PPsVwjh9RUTEJUpvSZ2yZSCSxBI2uQbbS24Jy8prHEtT7OkqFKSsLMb7sRuBYC19dZoMX2jD62uALE662uf3lfiMO5PeqsynpcDLv4bxz1NqjPDQtVbMvzNw+vVZ6GHutOplDgC5YKwYdLgXt4X9JXUvs5QuVXEFSPpfKSrA66qdmGvXcGb7heGFNgygkjY9fA+esnrgwST53gLNJdGpwS4InK/Kgw4HaVmrHSwYZUFtQcg0/zxmzp7SuwaHSWK7S4Nt2xUjG85q7jIgJ6m24IFwfkCUjqtJHa/eCZqh8MoHd8iTaXv8WDi6mtgM4OttACP2ExHGqjJhqagMO2OZybEnKFPToWZvXLDxx3SUTS5LHjbft/sz97kk9Tf5hUEGohkE7By0FUQqiMQQyiWMSOhY4LHKIQLLGJEloMxExpMQeeEY2K84TIWdjhGXnZAkbbgGJOIw4wyBQEU5w1zmLNcODcbEXt+cDyurYfEJTzXp6qtxYi2wfwcrYkX2IvI3AKaoKpa1NBQSqarMVZyCGFNOmS4yncm/mJLXGUMR21cL2b0KFI06djTqvUyXWxbVlFsg33JvrOTnw3NyiztaXM/TUZLjr/AIekdJAri0k4KuKlNHGzqrfIBtI+MiZ9WNx9kN2gSLx7RKIrs0VRH/htbx6YXykpBCrDSKcmRFwkKtACSAI60KgXJkWqNJW1l/WWlaQXW5gSLiSsLtG40aGGwy62jeJL0k28EvkySL960v8ACbSnZLVSZb4U6QmFLkmZbxlSgDDUxHlZYu6K44MQT4ESzIjSsqglJlcuHAjlWSKiwPWUw7JuGEkVqgVSx2AJPoBcyPhjKnn/AIh2GArv1KZB61CE/Qk+004kIkuTzLiOPqVXIQgA997sBmBOoAvdiR0Guokbjb1O0KPbKCWTQfSbgEHe2/dOxJ63neVM+Z6yOMyKAKYCs9QMGZiAdgmQMTptoQbSy5+pMmLyMF7tNQMpuCpLMPS17W/pmvTpeoy9TLhIzyiGQQaQyzeZUFQQyiDpwywhiCKIS0YsIJBiEY0xzmBLRB5w6TGkxpaMLSBBC0QJgwZ28shrec8clDhoZ6SVVav94FJpqz50vQzroQLa9CKfuPOeEvUdHqU701//AAqBKYLmmSXbtHFyq92wI3y2PQG/+0XFtV4UtMZyaNelVdyVykVUqr3QCT3S6KbgayvwHNWJNGj2q0hTxKphyRTU3ZXyioy/zHS7ai+W2xE5uVNcrs7WmgpQ68W+uvpnuPKWJVsMiLa9G1JwDmAZVU7gAHRlOgtrJmMMxf2S8TpulWkrlzfPdswcqp7IFgzHXugaHpbTabfFJM0+UPhw/plWxj0aNqrGIZm6ZprglLCCBRoUGMTAaCrOkwYMRMKwKA12gKIuZzF1bQnChmGaBdsOqiSqf1CM4nuI/wDmjeI7iFfwgpcmfx9OxvD4R4/jNAmmWHTWVvCMRm06yw48o0dEwxkaiYUtKTAaOmDYxFoGo8llpDK1SRg9zFWaMpCRcsbVIs8MZg/tg4mFp0qN9WYuR5AFV/O83lATx7n6qcVxRqKqzCkmQhSoYlULuFLaZtbC/Wa8fAhcyJ/I+EpZaVN/uz2jvWd1AzKU7lNTsBcXB0IYWtsZTcbqK9ZqiVTWSozslQgjMoqvTG5OncNvK0s+PYvJh6mJub1qSUUOZe92f3auqg/1Fjb8PgRfO2C06KD+Sit/WozViPbtbe01aVefcVnfIRIZYBDDKZuEoPThlMAhhlMIZEOsIIFTHhpBiOOYFjHM0EzRJ51CJjTOExpaQsfeK8EXnM8hZKxNQPhquHK3FY08zXIIVCWBXzB1sdDGjlbsgaGZq9NWNWiyU2JRsyg9oFuMwp52CXAJB12kftJNwHFqlJWVGIDFW3I7ytmBNtbHUEdQTM+bDvNmm1UsSaXTNP8AY/w+tQZq1ZQgroii7DUhjqLaABny21vnB9fUq4nloxZxCU3axWmabUWIP3dahlJZ6m5zDujp3tR1np9CsKlNai7MoYe4vOfPujoxba3e5X101kQyxrrIdRJlkjXBnEaHVpEBhUaAmE0SbzjGMBnbw7Aog4mkXYKOsvcHhwiBR0lerhDmMkYTiKOxVXUtvluL29IcKAnbXHQj9UZjjqI6o2VjI2Iq+Mq+C0uQjICtj1EzxwfZVhbZr/IlrjOIU6KBqjBQdBcgXPgL7ynxHGab1KSAgsz6egBJP6fMLwSCdl9TnS8YGnHaLsITtItV52o8iVGlBpHS14fDiR6ayww1ONgipslIQoLNoFBYnwAFyZ47wfCVXrfxJ+7q16zVwzK/do1DmDCxysgAZWBF9trGenc4Yg08DXIYKzUzTVmNlVqv3YYnXQZrnQ7TySpxJqBqKWqCst6YW47NEIbMFN77tcW6gG5mqGNze1fmZ/UUE5efBX8wUL1DRzHJSqVOuY5jlDd7r9AF/Xxg6egAEAphVM6sYqPRic3LslIYZTIqtDI0MNEpDCqZFVoVWljEySphAZGVoQNLGAmqQTPBF4xniTgJBs8aXgC8bnlF0GZ4zPBF40tIXQfPF2kj5p0NIXRpeCcSRUK1KvZqhzaHvVMzJemBcXuBbyvPSfs645/E4dgfrpuQR/S/eUjy1Ye08goJ2yFAoOVLDQd0tUOaqTbTRkW/S00/JPGEoY5VU2pui0idgWVQM9vNgT7znTW6c1XXP18zsxxqGDHPcnfFfXset10kOossXFxINUTFMfBkFxEpj6gg4lmhMMrR94BYRZEAweNwwqIVJIv1BsQfETM1+W2VhUWo2dTcOO64PjcbzWiLLCCjNx4IC8Rzr3vrUaja/naQm4iupZsqrqSZP4hwxKim41lG/KWcDMzEHW19JL55Cjtox3Ha9XH4lWQsqp3U6hV6kD8R0ufTwmp5c5bSge0JZqlvqYkn89pZcP4GlE6CWJhSyXwirSVI6XnDUjDGEQATlV5Hjqs4iy0HfBJoJLKgkiYZZNDAC508Y+Jmm+TC/anxJLUMMzWVi1SpbfKqlUHuxJ/2zyurWLnM29gPgAD8gJc88cTo4vFK7MQuepTvrbIoXsW3t1c/3lXxB7lDlsezQE2ADMoylwBprl18wes6Olkr2itThccanYJTCo0jBoRWm4xIlKYVWkVWhVaQYmS1aEVpFVoRWljESlaPvIytH55YdkTtI0vA5pzNFHGoKWjS0ZmnC0ouh+acvBFos0suh95Z8vYIVq6Ifp1ZzewCKLsSZUBpq+RTlNao1LtFFNh9N7nQFfJSG1PgIvJLbFsOEbkkS+FLTxuGqvhKbrTp1SM1kNSrlp3NMWGVaeik3ABzfUDpIHFMAi0w9LKCgGwYHTQlrki/XTTbrebLgHE6OHwrUVwVZadWuaZppesqWQasb/dp3LX65g+mYyqq44stRcPhKNJWRgHbvMSXCFczXGc9ou/4k2vOP6jjlTi+DtwhGWCUZL5fgb7knjf8XhUc/WoyuP6hpf3395O4nWVMuZlUuwRLkDM7bKL7meNcg8ebC4pFJPZ1WFN110JNg1vEEzVfbPh2VcLigWtRqFWt0DkEN5G6AX8xNE8EfVUJOkwNHJZGk/zJmF5uptXOHZXV7sLMoBuv1LYEm4sT7TRU6qsLgzyHnbEEYlMRTazladQOP5mABWoLeItceN56JwrGrVoUsVT0WqO+v4Kg0dfkH/DF6zS+jJbemdbUYYqnHi1+5egwimVwrGUXM/MdbCrdaLMD/PbMo0/Cpv8ApMcU5OkZo4nJ0jXvUCi7EADck2HzKPGc5YKmbGrmPgilvz2/OeO8V5nr4gkuaj9QLWUei7StfiDnek2k3w0cf82bsejwpfHJv5Lj9T3HC894JzlZmS+l2XT1uL295Y8W5nwmFRWqVgxIuipZiR46aW8zPnw8ZAsCtvG42nH4om9h/wBxn2TFdplvS6Ry4m0vKPXan2i4Vj9FRfZT+hlhgeZcLWICVlueh7p+DvPBsTxUHRV+BAUsY/RW+IMtJjfTFZY6a6hf5H0m5nLzxflvmXG5hSS5F9qhOX0vv7CesYCu5Re0ADW1te35zJkxOD5Ms8TSvwT8setOA7SSaLQUJZKoraZznrjJpUTTT6mFnIP0IQbXttmItf18pZ8b4xTwtFq1Q6LoB1Zj9KjzM8Uq8WxFWpUr3qGpVvYqTYC47thuq3At536R8MbcXIUpLekzRcscIbHs6U6i0cqls9rszgkKTfQqAxHSwt1jsRg6WKwVU0KTLiaDIHp9+ozpTyoz0hqUBNQMT1HqCJPLPG3RaoqNROWq1N2eolM0aQVUqVSFUq7XygKCb3HmZacu8axIap2xwuGpvRd6bpTy1VZqi0qbKSCGTu32I7yk7ysb2SsLUtzs8qDRwaMcMCQwswJDDqGBsR83nLztJnOrgkq0IryKrQitDImS1aFVpEVoRXkDTJStHZ5GDx2eWFZEzzuaRhUjg8Wc7aGzThaCzxZpCUPLRZoy85eQugl5rOW8aqYcg579olwNFamHVshc2CltV1Oo9pkQZKsGRbuoCVEJpWcioAXbtGscrWuFsdbDQ6m6c8d0KG4ntlbNZzBxZ6RrszU2FPMOyV6i3Y1KNZ86m4F/pGUg5aj67iQOXeKUewWmXBFOmGbM9lDN2BDjrcFguUbtTY31AlHxDBMqdn2zulWi2IQFbk1VJDrYOQDelUsxLWUnTvESNgcAalOrVYrcjDoD2mgDG93IBO1LLl0Iv5WPOcIpHZUZPiuKb+RZcOxIo1KWJqDMq1VNrgF2UhyB5C63PTMJ6zw/mClxVa+BxFLsnNMnLmzZkNrOpsNRdT7zz9+Ah+CPUQq9TDYl2LJsUyUwwFxfLax/2wFPHVETBcRp61KLijUA3dRfKp/1JmX3mjLH1Y7l2hmk08PSdK5e5d0eScVUoHCVVAag57CuWGR6bEZkIF2FvqGniJu+WuXRhcMMOWLjUsdrsdSQOgl7hqyVFWouquoZT5HXXzjmaZMuonlioy8BS1E2tvgzFyjmm241B/Evj/f/AJjcfQWqhRhcH5HmJZcewRdM6jvrqvn4qfX+0qaFfMoYbEe8x007Q6MrqUezy7mXhtTD1e8O6T3W6Eb/ADrI3DjTZ0D3tm71idv88NZ6lj8MtVClRQynof1B6GYXjHKjoc1DvD8J0YfOhnV0+rjJVk7Ovg1akqlwyTieXcI1MVaeLUKS9qdRb1MoZgpso1JAGlvPwEoX4NRCM+andXyhcjXZfx3tYDyOusvqfHkXDHDV8K+YqqCoq6gKQQQG2Om/kPOVnDcYzU/4cK33lTvEgWKsadgb9QVvebU8VcsPHJu93NPi66/QeeXDSqdm1MZmwr4lQbgWF7Kba5rAm3pK7lzBfxfboAO1pp2yKLjOikLUp9e9ZgR5i2t9PUubsNbiGBq27r9vh28O+ndH6/E86+z5zR4sqeJqIf8AaGb9UEXCe/Bvrnk5r1OSUd1/XJpuUOGqqrWdQHKjKvhp9R8Cd7efsNTnkCphWp1aqdFdsv8ApJuv5EQoYicnJJzluZly5N8rJYaOxGPShTarUbKii7E/oB1PlI1Ikmw3mC+1s1ErUaRY9n2QcLsM5Zgx87Cw/wC4eHH6k9pkzzWONlFzbzNUxtW57tNSezTwHVj4sbftKOnjgCFYsAHspBsVzizuo8QAvUa2g4nsQQVB0tcjX2PSdaWNbdsTmQyVLc+y3oY+irVlJVgxBqd5qYqK4HbtTvqWsBZdr6gEaTRjiAq4daXarUo0la75kS9KiKZUEjvB2LFQhGuW9m0mHxnZXOXttaRS5KsCQw7MHayhFUHrdbjTSTsBxE00VEzC6ZKubJUBF3saasvcIFRxe5+ozF6W59G+cqXYGs92Y3JuzG7fUbnc+cYWj8bXz1HfXvMza2JsSSLkAAnxNhAXnQiYWwytHq0ADHAwyiSrQivIoaPDS7LTJQeOzyMGnc8sKyuFWEWpIOePV4sQ4k4PHhpCV4VXlguJJzTt4ANHgyA0FBjrwN528hCbRxPdysTYBgNL2DbgX216iCoA27JCSGcG212tlXQeFz8mRs09S+zTk0gri8QtjvSQ7+TsP0Ey5ljx/wBx9/ybseozTgsN/D/BuOSOXFw2BFFgC1QZ6t+rMLEegFh7QXDuUcJQFqdEDvZhcs1jtpmJtp4TT0jaR3NjOZLJJ3z32bMUpQTUSr4evZOaP8rXan5Hdl/f5lgovAY5MwDL9SnMvqP26Q9OoGAYbMAf+IlIZN38QXICLTK4jDdjWK/yVDceT7ke+/zNXeQOLYMVFI+D4EagwpRtEwzp0+mV6YcGOqcLRxqIzA4i4yto6mzD9x5HeWFOpFJDZOSZQYjlNT9LESL/APUCrBu0JsQfg3mwWoIOu4sfSHRFmmC4hw9MQqhwe44dCDZlddmB/L3MyuC5Ow2HxXbqrF8xOZ3JsW3sBYdTNlhKlwDI3EPqjfUmoUnwLhNp7SNxSgDUzfiUH3Gn7CVeNAUXOkncwY9KVJKrsAFzAn4IAHU+Uw6cVfEVMx0X+VfAeJ8zJV8lQTNdwpev/cz32v8ACTVwiYhRdqDENb/1vYE+xCmaThuiiWqItRGRwGVgVYHYgixEvFPZJSFZ47k0fMQMRM0fPXKzYCvYXNFyTTbw/oJ8R+czN524yUlaOU4tOmPBnQYy8V5dBJhM0QMZedBlkCgzt4MGdBkLCAx4aCBnbyyBg07mgQZ28hdlVedBiigECK0IrzkUsFhlePDRRSwGh4aGwtB6jhKal2Y2CgXJMUUGctsWyRjbSPXuSPs7WhatigHq7qm6J6/iaeiUqcUU4U5yyO5HUjFQVIHj+IUqVhUqImY2XMyrc+AudYaqLqGiikceBso7Yxl7gQIDCNYtTPmy+n8w+dfeKKAWuU0Srzl7i07FCFmZ5joMgNel9dMEsNe+g1YadRqR/wAyFwrmWlWUFWF/DqPaKKBttM34lujTLL/5AeIgqnER4xRRY5YoljwWpdR7/F4fHJ3rxRR6+6c6fGRmU+0vD5sArj/xV0Y+jBk/VlmT5eTaKKNf3AsXk3WFqWWWeBqxRRSBkhnMPCaWKotSqi6n5B6MD0IngfNPLVbBVMrglCe5Utow8/A+U7FNelyNT2+GZM0E437FHFFFOqYhXjgYopCHbzoMUUhZ287miikIdzRZoopCz//Z"/>
          <p:cNvSpPr>
            <a:spLocks noChangeAspect="1" noChangeArrowheads="1"/>
          </p:cNvSpPr>
          <p:nvPr/>
        </p:nvSpPr>
        <p:spPr bwMode="auto">
          <a:xfrm>
            <a:off x="155575" y="-2865438"/>
            <a:ext cx="10629900" cy="598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059" name="ShockwaveFlash1" r:id="rId2" imgW="12192120" imgH="6615000"/>
        </mc:Choice>
        <mc:Fallback>
          <p:control name="ShockwaveFlash1" r:id="rId2" imgW="12192120" imgH="6615000">
            <p:pic>
              <p:nvPicPr>
                <p:cNvPr id="8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0" y="242596"/>
                  <a:ext cx="12192000" cy="6615404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8081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Ici Pari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017B"/>
      </a:accent1>
      <a:accent2>
        <a:srgbClr val="000000"/>
      </a:accent2>
      <a:accent3>
        <a:srgbClr val="46166A"/>
      </a:accent3>
      <a:accent4>
        <a:srgbClr val="FE62B7"/>
      </a:accent4>
      <a:accent5>
        <a:srgbClr val="808080"/>
      </a:accent5>
      <a:accent6>
        <a:srgbClr val="A356DC"/>
      </a:accent6>
      <a:hlink>
        <a:srgbClr val="E2017B"/>
      </a:hlink>
      <a:folHlink>
        <a:srgbClr val="46166A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217</Words>
  <Application>Microsoft Office PowerPoint</Application>
  <PresentationFormat>Breedbeeld</PresentationFormat>
  <Paragraphs>55</Paragraphs>
  <Slides>8</Slides>
  <Notes>7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Calibri</vt:lpstr>
      <vt:lpstr>Times New Roman</vt:lpstr>
      <vt:lpstr>Wingdings</vt:lpstr>
      <vt:lpstr>Kantoorthema</vt:lpstr>
      <vt:lpstr>PowerPoint-presentatie</vt:lpstr>
      <vt:lpstr>      </vt:lpstr>
      <vt:lpstr>    De Locaties</vt:lpstr>
      <vt:lpstr>    De Merken</vt:lpstr>
      <vt:lpstr>    De Producten</vt:lpstr>
      <vt:lpstr>De Geschiedenis </vt:lpstr>
      <vt:lpstr>PowerPoint-presentatie</vt:lpstr>
      <vt:lpstr>PowerPoint-presentatie</vt:lpstr>
    </vt:vector>
  </TitlesOfParts>
  <Company>Zadkine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Oumaima El Masdadi</dc:creator>
  <cp:lastModifiedBy>Oumaima El Masdadi</cp:lastModifiedBy>
  <cp:revision>21</cp:revision>
  <dcterms:created xsi:type="dcterms:W3CDTF">2016-04-07T07:43:30Z</dcterms:created>
  <dcterms:modified xsi:type="dcterms:W3CDTF">2016-04-14T13:19:44Z</dcterms:modified>
</cp:coreProperties>
</file>