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C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958F9146-CB54-472C-8FB0-F60121EB0159}"/>
    <pc:docChg chg="undo custSel modSld">
      <pc:chgData name="HIT is IT" userId="dbd7d1819ffc77d2" providerId="LiveId" clId="{958F9146-CB54-472C-8FB0-F60121EB0159}" dt="2019-08-11T07:56:46.993" v="3" actId="478"/>
      <pc:docMkLst>
        <pc:docMk/>
      </pc:docMkLst>
      <pc:sldChg chg="addSp delSp">
        <pc:chgData name="HIT is IT" userId="dbd7d1819ffc77d2" providerId="LiveId" clId="{958F9146-CB54-472C-8FB0-F60121EB0159}" dt="2019-08-11T07:56:46.993" v="3" actId="478"/>
        <pc:sldMkLst>
          <pc:docMk/>
          <pc:sldMk cId="1620536816" sldId="256"/>
        </pc:sldMkLst>
        <pc:spChg chg="add del">
          <ac:chgData name="HIT is IT" userId="dbd7d1819ffc77d2" providerId="LiveId" clId="{958F9146-CB54-472C-8FB0-F60121EB0159}" dt="2019-08-11T07:56:46.993" v="3" actId="478"/>
          <ac:spMkLst>
            <pc:docMk/>
            <pc:sldMk cId="1620536816" sldId="256"/>
            <ac:spMk id="2" creationId="{3CF17938-E875-4B10-9187-826E3DA3707E}"/>
          </ac:spMkLst>
        </pc:spChg>
        <pc:spChg chg="add del">
          <ac:chgData name="HIT is IT" userId="dbd7d1819ffc77d2" providerId="LiveId" clId="{958F9146-CB54-472C-8FB0-F60121EB0159}" dt="2019-08-11T07:56:46.379" v="2" actId="478"/>
          <ac:spMkLst>
            <pc:docMk/>
            <pc:sldMk cId="1620536816" sldId="256"/>
            <ac:spMk id="3" creationId="{9136CAF8-089D-4391-8633-7D2FDDC68F0B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3-13T17:15:08.067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1 1,'0'0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Pr>
        <a:pattFill prst="pct25">
          <a:fgClr>
            <a:schemeClr val="bg1">
              <a:lumMod val="85000"/>
              <a:lumOff val="1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4386D670-296D-4F46-ADFA-B90B186A83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1670" y="135335"/>
            <a:ext cx="9868659" cy="6587330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FE161383-2816-4E82-A7B9-9F870DED2A6E}"/>
              </a:ext>
            </a:extLst>
          </p:cNvPr>
          <p:cNvSpPr txBox="1"/>
          <p:nvPr userDrawn="1"/>
        </p:nvSpPr>
        <p:spPr>
          <a:xfrm>
            <a:off x="3472536" y="5385682"/>
            <a:ext cx="5758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>
                <a:latin typeface="+mj-lt"/>
              </a:rPr>
              <a:t>R I T U A L S . . . 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D63FC073-1D5D-4559-A741-6D6793F4B976}"/>
              </a:ext>
            </a:extLst>
          </p:cNvPr>
          <p:cNvSpPr txBox="1"/>
          <p:nvPr userDrawn="1"/>
        </p:nvSpPr>
        <p:spPr>
          <a:xfrm>
            <a:off x="3733792" y="6263547"/>
            <a:ext cx="5236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Home &amp; Body Cosmetics </a:t>
            </a:r>
          </a:p>
        </p:txBody>
      </p:sp>
      <p:pic>
        <p:nvPicPr>
          <p:cNvPr id="1026" name="Picture 2" descr="Gerelateerde afbeelding">
            <a:extLst>
              <a:ext uri="{FF2B5EF4-FFF2-40B4-BE49-F238E27FC236}">
                <a16:creationId xmlns:a16="http://schemas.microsoft.com/office/drawing/2014/main" id="{1B214EC3-1DD9-46A4-B7F7-CA286F19C55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4" r="12121"/>
          <a:stretch/>
        </p:blipFill>
        <p:spPr bwMode="auto">
          <a:xfrm rot="4989431">
            <a:off x="-2096066" y="-15566"/>
            <a:ext cx="4243174" cy="375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erelateerde afbeelding">
            <a:extLst>
              <a:ext uri="{FF2B5EF4-FFF2-40B4-BE49-F238E27FC236}">
                <a16:creationId xmlns:a16="http://schemas.microsoft.com/office/drawing/2014/main" id="{E78CF35D-6451-4921-9244-E07313954F5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68"/>
          <a:stretch/>
        </p:blipFill>
        <p:spPr bwMode="auto">
          <a:xfrm rot="15934483">
            <a:off x="-2194348" y="4107389"/>
            <a:ext cx="4267200" cy="298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erelateerde afbeelding">
            <a:extLst>
              <a:ext uri="{FF2B5EF4-FFF2-40B4-BE49-F238E27FC236}">
                <a16:creationId xmlns:a16="http://schemas.microsoft.com/office/drawing/2014/main" id="{16F33615-7267-453D-8B34-6867675134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43"/>
          <a:stretch/>
        </p:blipFill>
        <p:spPr bwMode="auto">
          <a:xfrm rot="4951976">
            <a:off x="9811686" y="665171"/>
            <a:ext cx="4761177" cy="307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erelateerde afbeelding">
            <a:extLst>
              <a:ext uri="{FF2B5EF4-FFF2-40B4-BE49-F238E27FC236}">
                <a16:creationId xmlns:a16="http://schemas.microsoft.com/office/drawing/2014/main" id="{6764EFFD-A0D9-4E47-A1A4-71FEC59C779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2" r="9888"/>
          <a:stretch/>
        </p:blipFill>
        <p:spPr bwMode="auto">
          <a:xfrm rot="15523142">
            <a:off x="10110408" y="4397676"/>
            <a:ext cx="4363101" cy="338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relateerde afbeelding">
            <a:extLst>
              <a:ext uri="{FF2B5EF4-FFF2-40B4-BE49-F238E27FC236}">
                <a16:creationId xmlns:a16="http://schemas.microsoft.com/office/drawing/2014/main" id="{E423ED66-5986-41E2-956C-597F0ADF94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45" r="2063" b="31851"/>
          <a:stretch/>
        </p:blipFill>
        <p:spPr bwMode="auto">
          <a:xfrm rot="21381139">
            <a:off x="-203995" y="-610643"/>
            <a:ext cx="1868252" cy="310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erelateerde afbeelding">
            <a:extLst>
              <a:ext uri="{FF2B5EF4-FFF2-40B4-BE49-F238E27FC236}">
                <a16:creationId xmlns:a16="http://schemas.microsoft.com/office/drawing/2014/main" id="{E816010D-2680-48E7-B4A6-1FE4782B884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58" t="21723" b="30928"/>
          <a:stretch/>
        </p:blipFill>
        <p:spPr bwMode="auto">
          <a:xfrm rot="20174971">
            <a:off x="-966066" y="1799059"/>
            <a:ext cx="2792860" cy="215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erelateerde afbeelding">
            <a:extLst>
              <a:ext uri="{FF2B5EF4-FFF2-40B4-BE49-F238E27FC236}">
                <a16:creationId xmlns:a16="http://schemas.microsoft.com/office/drawing/2014/main" id="{E53B4D3A-7D4A-4F07-AADD-C1111B911A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6" t="14231" r="9544"/>
          <a:stretch/>
        </p:blipFill>
        <p:spPr bwMode="auto">
          <a:xfrm>
            <a:off x="-115747" y="4006308"/>
            <a:ext cx="1547505" cy="391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Gerelateerde afbeelding">
            <a:extLst>
              <a:ext uri="{FF2B5EF4-FFF2-40B4-BE49-F238E27FC236}">
                <a16:creationId xmlns:a16="http://schemas.microsoft.com/office/drawing/2014/main" id="{A0320E66-0479-4A62-AC02-104CECF8DF7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9" t="35952" r="4127" b="28919"/>
          <a:stretch/>
        </p:blipFill>
        <p:spPr bwMode="auto">
          <a:xfrm rot="4824416">
            <a:off x="-948110" y="3703242"/>
            <a:ext cx="2897763" cy="160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erelateerde afbeelding">
            <a:extLst>
              <a:ext uri="{FF2B5EF4-FFF2-40B4-BE49-F238E27FC236}">
                <a16:creationId xmlns:a16="http://schemas.microsoft.com/office/drawing/2014/main" id="{340893B4-6EB1-4F3A-BD30-586268F74AC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3" t="35026" r="10784" b="10062"/>
          <a:stretch/>
        </p:blipFill>
        <p:spPr bwMode="auto">
          <a:xfrm rot="11938946">
            <a:off x="11027017" y="435176"/>
            <a:ext cx="1690081" cy="250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erelateerde afbeelding">
            <a:extLst>
              <a:ext uri="{FF2B5EF4-FFF2-40B4-BE49-F238E27FC236}">
                <a16:creationId xmlns:a16="http://schemas.microsoft.com/office/drawing/2014/main" id="{CA90CE40-7765-403C-9B56-7EE9C5FB09D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4" t="41237" r="3833" b="24850"/>
          <a:stretch/>
        </p:blipFill>
        <p:spPr bwMode="auto">
          <a:xfrm rot="6849326">
            <a:off x="10120641" y="4644026"/>
            <a:ext cx="3407067" cy="177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Gerelateerde afbeelding">
            <a:extLst>
              <a:ext uri="{FF2B5EF4-FFF2-40B4-BE49-F238E27FC236}">
                <a16:creationId xmlns:a16="http://schemas.microsoft.com/office/drawing/2014/main" id="{8E364531-BB18-4C1C-9C7B-B5CC8C2F5C4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4" r="9860"/>
          <a:stretch/>
        </p:blipFill>
        <p:spPr bwMode="auto">
          <a:xfrm rot="10800000">
            <a:off x="10740262" y="1423018"/>
            <a:ext cx="1451738" cy="455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899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25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6948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9031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114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AA9BF0E-ED6E-42E0-86D5-3510B30F63C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913795" y="3819527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237F7F8-76CC-4D54-ADAC-787B7C8C1B77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913795" y="4527636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9F5A3DE-AF53-4FA0-A631-0DFDB0C2575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6711" y="3819527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3818D1D-BA56-4890-AF26-9D6C95904DA7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4451965" y="4527636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E627F798-00D4-49C7-B6D3-F929B7E0733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77223" y="383659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10026B50-5161-4AE2-9CEA-89750EC30B6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977223" y="3819527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8EE79DC-993D-46E1-94E9-25D43293A439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7966572" y="4539668"/>
            <a:ext cx="3300984" cy="946954"/>
          </a:xfrm>
        </p:spPr>
        <p:txBody>
          <a:bodyPr anchor="t">
            <a:normAutofit/>
          </a:bodyPr>
          <a:lstStyle>
            <a:lvl1pPr marL="285750" indent="-285750" algn="ctr">
              <a:buFont typeface="Wingdings 2" panose="05020102010507070707" pitchFamily="18" charset="2"/>
              <a:buChar char=""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80453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896" y="1814153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 hasCustomPrompt="1"/>
          </p:nvPr>
        </p:nvSpPr>
        <p:spPr>
          <a:xfrm>
            <a:off x="922260" y="609600"/>
            <a:ext cx="10353763" cy="970450"/>
          </a:xfrm>
        </p:spPr>
        <p:txBody>
          <a:bodyPr/>
          <a:lstStyle/>
          <a:p>
            <a:r>
              <a:rPr lang="nl-NL" dirty="0"/>
              <a:t>Klik om titel te plaatsen</a:t>
            </a:r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77EA3C99-9596-46B8-BFD5-E7E1AB686F30}"/>
              </a:ext>
            </a:extLst>
          </p:cNvPr>
          <p:cNvSpPr>
            <a:spLocks noGrp="1" noChangeAspect="1"/>
          </p:cNvSpPr>
          <p:nvPr>
            <p:ph type="pic" idx="24"/>
          </p:nvPr>
        </p:nvSpPr>
        <p:spPr>
          <a:xfrm>
            <a:off x="4545743" y="3970588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1343EC96-A629-4258-B346-D3FFC86C3117}"/>
              </a:ext>
            </a:extLst>
          </p:cNvPr>
          <p:cNvSpPr>
            <a:spLocks noGrp="1" noChangeAspect="1"/>
          </p:cNvSpPr>
          <p:nvPr>
            <p:ph type="pic" idx="25"/>
          </p:nvPr>
        </p:nvSpPr>
        <p:spPr>
          <a:xfrm>
            <a:off x="1018102" y="3904229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30C8194C-2265-44B0-B9E1-45530EB529E5}"/>
              </a:ext>
            </a:extLst>
          </p:cNvPr>
          <p:cNvSpPr>
            <a:spLocks noGrp="1" noChangeAspect="1"/>
          </p:cNvSpPr>
          <p:nvPr>
            <p:ph type="pic" idx="26"/>
          </p:nvPr>
        </p:nvSpPr>
        <p:spPr>
          <a:xfrm>
            <a:off x="1018102" y="397058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A4685C2F-B170-43A9-8EE5-3D8992949607}"/>
              </a:ext>
            </a:extLst>
          </p:cNvPr>
          <p:cNvSpPr>
            <a:spLocks noGrp="1" noChangeAspect="1"/>
          </p:cNvSpPr>
          <p:nvPr>
            <p:ph type="pic" idx="27"/>
          </p:nvPr>
        </p:nvSpPr>
        <p:spPr>
          <a:xfrm>
            <a:off x="8075698" y="3966248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33" name="Picture 35" descr="Slate-V2-HD-3colPhotoInset.png">
            <a:extLst>
              <a:ext uri="{FF2B5EF4-FFF2-40B4-BE49-F238E27FC236}">
                <a16:creationId xmlns:a16="http://schemas.microsoft.com/office/drawing/2014/main" id="{278D4568-4A50-4BEB-BE6A-26F98A623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60" y="3836418"/>
            <a:ext cx="3339972" cy="1847851"/>
          </a:xfrm>
          <a:prstGeom prst="rect">
            <a:avLst/>
          </a:prstGeom>
        </p:spPr>
      </p:pic>
      <p:pic>
        <p:nvPicPr>
          <p:cNvPr id="34" name="Picture 1" descr="Slate-V2-HD-3colPhotoInset.png">
            <a:extLst>
              <a:ext uri="{FF2B5EF4-FFF2-40B4-BE49-F238E27FC236}">
                <a16:creationId xmlns:a16="http://schemas.microsoft.com/office/drawing/2014/main" id="{F252F471-5C05-4038-8FF4-7B6A8449D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68" y="1818214"/>
            <a:ext cx="3339972" cy="1847851"/>
          </a:xfrm>
          <a:prstGeom prst="rect">
            <a:avLst/>
          </a:prstGeom>
        </p:spPr>
      </p:pic>
      <p:pic>
        <p:nvPicPr>
          <p:cNvPr id="35" name="Picture 35" descr="Slate-V2-HD-3colPhotoInset.png">
            <a:extLst>
              <a:ext uri="{FF2B5EF4-FFF2-40B4-BE49-F238E27FC236}">
                <a16:creationId xmlns:a16="http://schemas.microsoft.com/office/drawing/2014/main" id="{5CE437F4-86CD-4307-99FB-DB447659F9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361" y="3845969"/>
            <a:ext cx="3339972" cy="1847851"/>
          </a:xfrm>
          <a:prstGeom prst="rect">
            <a:avLst/>
          </a:prstGeom>
        </p:spPr>
      </p:pic>
      <p:pic>
        <p:nvPicPr>
          <p:cNvPr id="38" name="Picture 36" descr="Slate-V2-HD-3colPhotoInset.png">
            <a:extLst>
              <a:ext uri="{FF2B5EF4-FFF2-40B4-BE49-F238E27FC236}">
                <a16:creationId xmlns:a16="http://schemas.microsoft.com/office/drawing/2014/main" id="{8EFA5B8B-ACD3-4542-A55C-FC13C08CC2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444" y="3845969"/>
            <a:ext cx="3339972" cy="184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9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4258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0947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4" y="1702287"/>
            <a:ext cx="10353761" cy="4058751"/>
          </a:xfrm>
        </p:spPr>
        <p:txBody>
          <a:bodyPr>
            <a:normAutofit/>
          </a:bodyPr>
          <a:lstStyle>
            <a:lvl1pPr marL="379800" indent="-342900">
              <a:buFont typeface="Wingdings 2" panose="05020102010507070707" pitchFamily="18" charset="2"/>
              <a:buChar char=""/>
              <a:defRPr sz="2400"/>
            </a:lvl1pPr>
            <a:lvl2pPr marL="735750" indent="-285750">
              <a:buFont typeface="Wingdings 2" panose="05020102010507070707" pitchFamily="18" charset="2"/>
              <a:buChar char=""/>
              <a:defRPr sz="2400"/>
            </a:lvl2pPr>
            <a:lvl3pPr marL="1095750" indent="-285750">
              <a:buFont typeface="Wingdings 2" panose="05020102010507070707" pitchFamily="18" charset="2"/>
              <a:buChar char=""/>
              <a:defRPr sz="2400"/>
            </a:lvl3pPr>
            <a:lvl4pPr marL="1455750" indent="-285750">
              <a:buFont typeface="Wingdings 2" panose="05020102010507070707" pitchFamily="18" charset="2"/>
              <a:buChar char=""/>
              <a:defRPr sz="2400"/>
            </a:lvl4pPr>
            <a:lvl5pPr marL="1743750" indent="-285750">
              <a:buFont typeface="Wingdings 2" panose="05020102010507070707" pitchFamily="18" charset="2"/>
              <a:buChar char=""/>
              <a:defRPr sz="2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42162F8-A79C-4BFA-A1E5-55DE1C2D0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729" r="12212" b="3945"/>
          <a:stretch/>
        </p:blipFill>
        <p:spPr>
          <a:xfrm rot="6999546">
            <a:off x="1375774" y="4626744"/>
            <a:ext cx="2259391" cy="49634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BDCC237A-E460-4592-B306-54D35403C3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40" t="38614" r="9679" b="4587"/>
          <a:stretch/>
        </p:blipFill>
        <p:spPr>
          <a:xfrm rot="9256010">
            <a:off x="-1381877" y="5215305"/>
            <a:ext cx="3577519" cy="328538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A56355D-A43D-45F4-B529-417656F686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532" r="10608" b="4276"/>
          <a:stretch/>
        </p:blipFill>
        <p:spPr>
          <a:xfrm rot="8350113">
            <a:off x="-456215" y="3605592"/>
            <a:ext cx="2378392" cy="501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81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titel te plaatsen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610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titel te plaatsen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3841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titel te schrijven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507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320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3878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4659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2250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R I T U A L S . . 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F137C1C9-8950-4705-8987-0E5C3612835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7C83D87-610B-4246-BA2B-6E112EA21EE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alphaModFix amt="35000"/>
          </a:blip>
          <a:stretch>
            <a:fillRect/>
          </a:stretch>
        </p:blipFill>
        <p:spPr>
          <a:xfrm>
            <a:off x="9993086" y="283449"/>
            <a:ext cx="1862298" cy="1862298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C9D4B9F-67E0-4453-BAF3-644852038B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2656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allenrud.se/the-perfume-genie-fran-rituals/" TargetMode="External"/><Relationship Id="rId13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hyperlink" Target="https://www.1001wellnesspakketten.nl/rituals-samurai-ceremony-met-badjas2018/" TargetMode="External"/><Relationship Id="rId2" Type="http://schemas.openxmlformats.org/officeDocument/2006/relationships/hyperlink" Target="https://www.google.com/url?sa=i&amp;rct=j&amp;q=&amp;esrc=s&amp;source=images&amp;cd=&amp;cad=rja&amp;uact=8&amp;ved=2ahUKEwj3saPdvJDhAhWG_aQKHdKhAZUQjRx6BAgBEAU&amp;url=https%3A%2F%2Fwww.rituals.com%2Fnl-nl%2Fthe-ritual-of-sakura---renewing-collection-1103252.html&amp;psig=AOvVaw1fVqwBgzD_a1SbUvHb-N7j&amp;ust=1553162816648185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google.com/url?sa=i&amp;rct=j&amp;q=&amp;esrc=s&amp;source=images&amp;cd=&amp;ved=2ahUKEwi7rrPevZDhAhUCzqQKHQoYCsUQjRx6BAgBEAU&amp;url=https%3A%2F%2Fwww.rituals.com%2Fnl-nl%2Fthe-ritual-of-ayurveda---balancing-collection-1103249.html&amp;psig=AOvVaw1EMSkUYTqxyAmd7XeHc_eQ&amp;ust=1553163127739541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hyperlink" Target="https://www.rituals.com/nl-nl/the-ritual-of-happy-buddha---energising-ritual-1103245.html" TargetMode="External"/><Relationship Id="rId4" Type="http://schemas.openxmlformats.org/officeDocument/2006/relationships/hyperlink" Target="https://1001kerstpakketten.com/rituals-hammam-ceremony/" TargetMode="Externa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ituals.com/nl-nl/elixir-collection-the-ritual-of-sakura-shampoo-1101579.html" TargetMode="External"/><Relationship Id="rId13" Type="http://schemas.openxmlformats.org/officeDocument/2006/relationships/image" Target="../media/image24.png"/><Relationship Id="rId18" Type="http://schemas.openxmlformats.org/officeDocument/2006/relationships/hyperlink" Target="https://www.rituals.com/en-nl/the-ritual-of-holi-body-scrub-1102461.html" TargetMode="External"/><Relationship Id="rId26" Type="http://schemas.openxmlformats.org/officeDocument/2006/relationships/hyperlink" Target="https://www.rituals.com/fr-fr/make-up-bag---metallic-rose-1103267.html" TargetMode="External"/><Relationship Id="rId3" Type="http://schemas.openxmlformats.org/officeDocument/2006/relationships/image" Target="../media/image19.png"/><Relationship Id="rId21" Type="http://schemas.openxmlformats.org/officeDocument/2006/relationships/image" Target="../media/image28.png"/><Relationship Id="rId7" Type="http://schemas.openxmlformats.org/officeDocument/2006/relationships/image" Target="../media/image21.png"/><Relationship Id="rId12" Type="http://schemas.openxmlformats.org/officeDocument/2006/relationships/hyperlink" Target="https://www.google.nl/url?sa=i&amp;source=images&amp;cd=&amp;cad=rja&amp;uact=8&amp;ved=2ahUKEwjwp6izmM3hAhXEjqQKHaVyAUUQjRx6BAgBEAU&amp;url=https%3A%2F%2Fwww.rituals.com%2Fnl-be%2Fthe-ritual-of-holi-shower-foam-flower-1102384.html&amp;psig=AOvVaw1bRZ_rETJRqqCDn_zX_Ewd&amp;ust=1555249055918898" TargetMode="External"/><Relationship Id="rId17" Type="http://schemas.openxmlformats.org/officeDocument/2006/relationships/image" Target="../media/image26.png"/><Relationship Id="rId25" Type="http://schemas.openxmlformats.org/officeDocument/2006/relationships/image" Target="../media/image30.png"/><Relationship Id="rId2" Type="http://schemas.openxmlformats.org/officeDocument/2006/relationships/hyperlink" Target="https://www.rituals.com/nl-nl/the-ritual-of-yalda-gift-set-1103634.html" TargetMode="External"/><Relationship Id="rId16" Type="http://schemas.openxmlformats.org/officeDocument/2006/relationships/hyperlink" Target="https://www.dutchexpatshop.com/nl/rituals-the-ritual-of-holi-badbruisbal.html" TargetMode="External"/><Relationship Id="rId20" Type="http://schemas.openxmlformats.org/officeDocument/2006/relationships/hyperlink" Target="https://www.rituals.com/nl-nl/make-up/ogen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goodiebox.nl/namaste" TargetMode="External"/><Relationship Id="rId11" Type="http://schemas.openxmlformats.org/officeDocument/2006/relationships/image" Target="../media/image23.png"/><Relationship Id="rId24" Type="http://schemas.openxmlformats.org/officeDocument/2006/relationships/hyperlink" Target="https://www.rituals.com/nl-nl/miracle-foundation-brush-1100493.html" TargetMode="External"/><Relationship Id="rId5" Type="http://schemas.openxmlformats.org/officeDocument/2006/relationships/image" Target="../media/image20.png"/><Relationship Id="rId15" Type="http://schemas.openxmlformats.org/officeDocument/2006/relationships/image" Target="../media/image25.png"/><Relationship Id="rId23" Type="http://schemas.openxmlformats.org/officeDocument/2006/relationships/image" Target="../media/image29.png"/><Relationship Id="rId10" Type="http://schemas.openxmlformats.org/officeDocument/2006/relationships/hyperlink" Target="https://www.rituals.com/en-nl/elixir-collection-intense-nutrition-hair-mask-1101663.html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s://www.rituals.com/nl-nl/the-ritual-of-karma---caring-collection-1103254.html" TargetMode="External"/><Relationship Id="rId9" Type="http://schemas.openxmlformats.org/officeDocument/2006/relationships/image" Target="../media/image22.png"/><Relationship Id="rId14" Type="http://schemas.openxmlformats.org/officeDocument/2006/relationships/hyperlink" Target="https://www.rituals.com/nl-nl/the-ritual-of-holi-body-mist-1103735.html" TargetMode="External"/><Relationship Id="rId22" Type="http://schemas.openxmlformats.org/officeDocument/2006/relationships/hyperlink" Target="https://www.rituals.com/nl-nl/lip-stick---nude-beige-5150.html" TargetMode="External"/><Relationship Id="rId27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F17938-E875-4B10-9187-826E3DA3707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70693" y="1769540"/>
            <a:ext cx="9440034" cy="1828801"/>
          </a:xfrm>
        </p:spPr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136CAF8-089D-4391-8633-7D2FDDC68F0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0693" y="3598339"/>
            <a:ext cx="9440034" cy="1049867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0536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25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A62AF8-B6A6-4F12-9017-ACF5DC6B6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 N H O U 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E6CA22-D399-4F79-B919-F9C5410C9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nl-NL" sz="2800" dirty="0"/>
              <a:t> </a:t>
            </a:r>
            <a:r>
              <a:rPr lang="nl-NL" sz="3600" dirty="0"/>
              <a:t>Ons verhaal</a:t>
            </a:r>
          </a:p>
          <a:p>
            <a:pPr lvl="1">
              <a:buClr>
                <a:schemeClr val="tx1"/>
              </a:buClr>
            </a:pPr>
            <a:r>
              <a:rPr lang="nl-NL" sz="3200" dirty="0"/>
              <a:t> Rituelen </a:t>
            </a:r>
          </a:p>
          <a:p>
            <a:pPr lvl="2">
              <a:buClr>
                <a:schemeClr val="tx1"/>
              </a:buClr>
            </a:pPr>
            <a:r>
              <a:rPr lang="nl-NL" sz="3200" dirty="0"/>
              <a:t> Producten </a:t>
            </a:r>
          </a:p>
          <a:p>
            <a:pPr lvl="3">
              <a:buClr>
                <a:schemeClr val="tx1"/>
              </a:buClr>
            </a:pPr>
            <a:r>
              <a:rPr lang="nl-NL" sz="2800" dirty="0"/>
              <a:t> The end  </a:t>
            </a:r>
          </a:p>
          <a:p>
            <a:pPr lvl="4">
              <a:buClr>
                <a:schemeClr val="tx1"/>
              </a:buClr>
              <a:buFont typeface="Wingdings 2" panose="05020102010507070707" pitchFamily="18" charset="2"/>
              <a:buChar char=""/>
            </a:pPr>
            <a:endParaRPr lang="nl-NL" sz="2200" dirty="0"/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5" name="Inkt 4">
                <a:extLst>
                  <a:ext uri="{FF2B5EF4-FFF2-40B4-BE49-F238E27FC236}">
                    <a16:creationId xmlns:a16="http://schemas.microsoft.com/office/drawing/2014/main" id="{A3212C83-940C-4D57-85B1-1CAE93177E8D}"/>
                  </a:ext>
                </a:extLst>
              </p14:cNvPr>
              <p14:cNvContentPartPr/>
              <p14:nvPr/>
            </p14:nvContentPartPr>
            <p14:xfrm>
              <a:off x="7612803" y="6665735"/>
              <a:ext cx="360" cy="360"/>
            </p14:xfrm>
          </p:contentPart>
        </mc:Choice>
        <mc:Fallback xmlns="">
          <p:pic>
            <p:nvPicPr>
              <p:cNvPr id="5" name="Inkt 4">
                <a:extLst>
                  <a:ext uri="{FF2B5EF4-FFF2-40B4-BE49-F238E27FC236}">
                    <a16:creationId xmlns:a16="http://schemas.microsoft.com/office/drawing/2014/main" id="{A3212C83-940C-4D57-85B1-1CAE93177E8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95163" y="6558095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Afbeelding 8">
            <a:extLst>
              <a:ext uri="{FF2B5EF4-FFF2-40B4-BE49-F238E27FC236}">
                <a16:creationId xmlns:a16="http://schemas.microsoft.com/office/drawing/2014/main" id="{DB246173-B6A7-4AB7-A287-AB2C1F293D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337" t="24822" r="4620" b="26377"/>
          <a:stretch/>
        </p:blipFill>
        <p:spPr>
          <a:xfrm>
            <a:off x="6090674" y="2866595"/>
            <a:ext cx="5247861" cy="3346791"/>
          </a:xfrm>
          <a:prstGeom prst="rect">
            <a:avLst/>
          </a:prstGeom>
          <a:ln w="76200">
            <a:solidFill>
              <a:srgbClr val="3F3C39"/>
            </a:solidFill>
          </a:ln>
        </p:spPr>
      </p:pic>
    </p:spTree>
    <p:extLst>
      <p:ext uri="{BB962C8B-B14F-4D97-AF65-F5344CB8AC3E}">
        <p14:creationId xmlns:p14="http://schemas.microsoft.com/office/powerpoint/2010/main" val="37370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E0FE9B-513D-49CF-A6D7-22059094B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O N S  V E R H A </a:t>
            </a:r>
            <a:r>
              <a:rPr lang="nl-NL" dirty="0" err="1">
                <a:latin typeface="+mn-lt"/>
              </a:rPr>
              <a:t>A</a:t>
            </a:r>
            <a:r>
              <a:rPr lang="nl-NL" dirty="0">
                <a:latin typeface="+mn-lt"/>
              </a:rPr>
              <a:t> L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CA33F7-05BB-4247-903C-410A15EA88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Char char=""/>
            </a:pPr>
            <a:r>
              <a:rPr lang="nl-NL" dirty="0"/>
              <a:t>Innerlijke rust</a:t>
            </a:r>
          </a:p>
          <a:p>
            <a:pPr>
              <a:buFont typeface="Wingdings 2" panose="05020102010507070707" pitchFamily="18" charset="2"/>
              <a:buChar char=""/>
            </a:pPr>
            <a:r>
              <a:rPr lang="nl-NL" dirty="0"/>
              <a:t>Geuren uit Azië</a:t>
            </a:r>
          </a:p>
          <a:p>
            <a:pPr>
              <a:buFont typeface="Wingdings 2" panose="05020102010507070707" pitchFamily="18" charset="2"/>
              <a:buChar char=""/>
            </a:pPr>
            <a:r>
              <a:rPr lang="nl-NL" dirty="0"/>
              <a:t>Eeuwenoude kennis en tradities</a:t>
            </a:r>
          </a:p>
          <a:p>
            <a:pPr>
              <a:buFont typeface="Wingdings 2" panose="05020102010507070707" pitchFamily="18" charset="2"/>
              <a:buChar char=""/>
            </a:pPr>
            <a:r>
              <a:rPr lang="nl-NL" dirty="0"/>
              <a:t>Aziatische culturen</a:t>
            </a:r>
          </a:p>
          <a:p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9F47C0A-80CB-4C6F-BA9C-CE7CAA29DE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8540" t="30306" r="41832" b="17024"/>
          <a:stretch/>
        </p:blipFill>
        <p:spPr>
          <a:xfrm>
            <a:off x="8110329" y="2807089"/>
            <a:ext cx="3828937" cy="3828937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5314274-B48D-4901-AEA4-4EF0B393E58D}"/>
              </a:ext>
            </a:extLst>
          </p:cNvPr>
          <p:cNvSpPr txBox="1"/>
          <p:nvPr/>
        </p:nvSpPr>
        <p:spPr>
          <a:xfrm>
            <a:off x="680072" y="5943598"/>
            <a:ext cx="7430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Rituals</a:t>
            </a:r>
            <a:r>
              <a:rPr lang="nl-NL" dirty="0"/>
              <a:t> helpt je geluk te vinden in de kleine dingen van het leven.</a:t>
            </a:r>
          </a:p>
        </p:txBody>
      </p:sp>
    </p:spTree>
    <p:extLst>
      <p:ext uri="{BB962C8B-B14F-4D97-AF65-F5344CB8AC3E}">
        <p14:creationId xmlns:p14="http://schemas.microsoft.com/office/powerpoint/2010/main" val="680476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963E0D-0BED-4A91-9FA1-051620005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P R O D U C T E N </a:t>
            </a:r>
          </a:p>
        </p:txBody>
      </p:sp>
      <p:pic>
        <p:nvPicPr>
          <p:cNvPr id="10" name="Picture 2" descr="Afbeeldingsresultaat voor rituals">
            <a:hlinkClick r:id="rId2"/>
            <a:extLst>
              <a:ext uri="{FF2B5EF4-FFF2-40B4-BE49-F238E27FC236}">
                <a16:creationId xmlns:a16="http://schemas.microsoft.com/office/drawing/2014/main" id="{FB914507-C44D-4A1A-BB37-E2F49C2CB75D}"/>
              </a:ext>
            </a:extLst>
          </p:cNvPr>
          <p:cNvPicPr>
            <a:picLocks noGrp="1" noChangeAspect="1" noChangeArrowheads="1"/>
          </p:cNvPicPr>
          <p:nvPr>
            <p:ph type="pic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" b="10350"/>
          <a:stretch/>
        </p:blipFill>
        <p:spPr bwMode="auto">
          <a:xfrm>
            <a:off x="1565955" y="1848901"/>
            <a:ext cx="1996662" cy="178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Gerelateerde afbeelding">
            <a:hlinkClick r:id="rId4"/>
            <a:extLst>
              <a:ext uri="{FF2B5EF4-FFF2-40B4-BE49-F238E27FC236}">
                <a16:creationId xmlns:a16="http://schemas.microsoft.com/office/drawing/2014/main" id="{0E90B611-ABDB-45DC-BD4B-0C345A8A9A9A}"/>
              </a:ext>
            </a:extLst>
          </p:cNvPr>
          <p:cNvPicPr>
            <a:picLocks noGrp="1" noChangeAspect="1" noChangeArrowheads="1"/>
          </p:cNvPicPr>
          <p:nvPr>
            <p:ph type="pic" idx="2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4" b="16284"/>
          <a:stretch/>
        </p:blipFill>
        <p:spPr bwMode="auto">
          <a:xfrm>
            <a:off x="4545743" y="1848901"/>
            <a:ext cx="3066436" cy="178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Afbeeldingsresultaat voor rituals ayurveda">
            <a:hlinkClick r:id="rId6"/>
            <a:extLst>
              <a:ext uri="{FF2B5EF4-FFF2-40B4-BE49-F238E27FC236}">
                <a16:creationId xmlns:a16="http://schemas.microsoft.com/office/drawing/2014/main" id="{B2D8486A-A6AB-488A-83A0-B7E99BBD29E7}"/>
              </a:ext>
            </a:extLst>
          </p:cNvPr>
          <p:cNvPicPr>
            <a:picLocks noGrp="1" noChangeAspect="1" noChangeArrowheads="1"/>
          </p:cNvPicPr>
          <p:nvPr>
            <p:ph type="pic" idx="22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" b="10304"/>
          <a:stretch/>
        </p:blipFill>
        <p:spPr bwMode="auto">
          <a:xfrm>
            <a:off x="8615786" y="1842734"/>
            <a:ext cx="2012191" cy="179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Afbeeldingsresultaat voor rituals dao">
            <a:hlinkClick r:id="rId8"/>
            <a:extLst>
              <a:ext uri="{FF2B5EF4-FFF2-40B4-BE49-F238E27FC236}">
                <a16:creationId xmlns:a16="http://schemas.microsoft.com/office/drawing/2014/main" id="{C5CDD932-D66A-4C29-920B-001D9674D315}"/>
              </a:ext>
            </a:extLst>
          </p:cNvPr>
          <p:cNvPicPr>
            <a:picLocks noGrp="1" noChangeAspect="1" noChangeArrowheads="1"/>
          </p:cNvPicPr>
          <p:nvPr>
            <p:ph type="pic" idx="25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5" b="8084"/>
          <a:stretch/>
        </p:blipFill>
        <p:spPr bwMode="auto">
          <a:xfrm>
            <a:off x="1245300" y="3783913"/>
            <a:ext cx="2637971" cy="178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rituals happy buddha">
            <a:hlinkClick r:id="rId10"/>
            <a:extLst>
              <a:ext uri="{FF2B5EF4-FFF2-40B4-BE49-F238E27FC236}">
                <a16:creationId xmlns:a16="http://schemas.microsoft.com/office/drawing/2014/main" id="{2AB7F71F-1CCA-4B3B-AAD7-B2E1AF872C7E}"/>
              </a:ext>
            </a:extLst>
          </p:cNvPr>
          <p:cNvPicPr>
            <a:picLocks noGrp="1" noChangeAspect="1" noChangeArrowheads="1"/>
          </p:cNvPicPr>
          <p:nvPr>
            <p:ph type="pic" idx="24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0" b="8937"/>
          <a:stretch/>
        </p:blipFill>
        <p:spPr bwMode="auto">
          <a:xfrm>
            <a:off x="5153890" y="3966248"/>
            <a:ext cx="1878578" cy="171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rituals samurai">
            <a:hlinkClick r:id="rId12"/>
            <a:extLst>
              <a:ext uri="{FF2B5EF4-FFF2-40B4-BE49-F238E27FC236}">
                <a16:creationId xmlns:a16="http://schemas.microsoft.com/office/drawing/2014/main" id="{B45A596B-A438-462F-AAC7-02729F8D11D2}"/>
              </a:ext>
            </a:extLst>
          </p:cNvPr>
          <p:cNvPicPr>
            <a:picLocks noGrp="1" noChangeAspect="1" noChangeArrowheads="1"/>
          </p:cNvPicPr>
          <p:nvPr>
            <p:ph type="pic" idx="27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3" b="14803"/>
          <a:stretch>
            <a:fillRect/>
          </a:stretch>
        </p:blipFill>
        <p:spPr bwMode="auto">
          <a:xfrm>
            <a:off x="8075697" y="4075915"/>
            <a:ext cx="3092368" cy="160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2127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6B2A31-E85B-4BDB-BC58-08148F90E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P R O D U C T E N </a:t>
            </a:r>
          </a:p>
        </p:txBody>
      </p:sp>
      <p:pic>
        <p:nvPicPr>
          <p:cNvPr id="3074" name="Picture 2" descr="Afbeeldingsresultaat voor rituals yalda">
            <a:hlinkClick r:id="rId2"/>
            <a:extLst>
              <a:ext uri="{FF2B5EF4-FFF2-40B4-BE49-F238E27FC236}">
                <a16:creationId xmlns:a16="http://schemas.microsoft.com/office/drawing/2014/main" id="{EDB1CCFC-399A-4F44-B8B2-9E2BEEC5471B}"/>
              </a:ext>
            </a:extLst>
          </p:cNvPr>
          <p:cNvPicPr>
            <a:picLocks noGrp="1" noChangeAspect="1" noChangeArrowheads="1"/>
          </p:cNvPicPr>
          <p:nvPr>
            <p:ph type="pic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 b="10347"/>
          <a:stretch/>
        </p:blipFill>
        <p:spPr bwMode="auto">
          <a:xfrm>
            <a:off x="1589705" y="1888546"/>
            <a:ext cx="1949161" cy="169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rituals karma">
            <a:hlinkClick r:id="rId4"/>
            <a:extLst>
              <a:ext uri="{FF2B5EF4-FFF2-40B4-BE49-F238E27FC236}">
                <a16:creationId xmlns:a16="http://schemas.microsoft.com/office/drawing/2014/main" id="{E551E8E2-A2E7-4BF7-B5D6-2189CC746073}"/>
              </a:ext>
            </a:extLst>
          </p:cNvPr>
          <p:cNvPicPr>
            <a:picLocks noGrp="1" noChangeAspect="1" noChangeArrowheads="1"/>
          </p:cNvPicPr>
          <p:nvPr>
            <p:ph type="pic" idx="2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2" b="10450"/>
          <a:stretch/>
        </p:blipFill>
        <p:spPr bwMode="auto">
          <a:xfrm>
            <a:off x="5140762" y="1911154"/>
            <a:ext cx="1902329" cy="172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Afbeeldingsresultaat voor rituals namaste">
            <a:hlinkClick r:id="rId6"/>
            <a:extLst>
              <a:ext uri="{FF2B5EF4-FFF2-40B4-BE49-F238E27FC236}">
                <a16:creationId xmlns:a16="http://schemas.microsoft.com/office/drawing/2014/main" id="{5DA36BEB-A546-4140-9054-999566757E86}"/>
              </a:ext>
            </a:extLst>
          </p:cNvPr>
          <p:cNvPicPr>
            <a:picLocks noGrp="1" noChangeAspect="1" noChangeArrowheads="1"/>
          </p:cNvPicPr>
          <p:nvPr>
            <p:ph type="pic" idx="27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7" b="-951"/>
          <a:stretch/>
        </p:blipFill>
        <p:spPr bwMode="auto">
          <a:xfrm>
            <a:off x="8835239" y="3897776"/>
            <a:ext cx="1145293" cy="172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erelateerde afbeelding">
            <a:hlinkClick r:id="rId8"/>
            <a:extLst>
              <a:ext uri="{FF2B5EF4-FFF2-40B4-BE49-F238E27FC236}">
                <a16:creationId xmlns:a16="http://schemas.microsoft.com/office/drawing/2014/main" id="{04788DFF-8CC1-4902-807E-81E2DFB03D39}"/>
              </a:ext>
            </a:extLst>
          </p:cNvPr>
          <p:cNvPicPr>
            <a:picLocks noGrp="1" noChangeAspect="1" noChangeArrowheads="1"/>
          </p:cNvPicPr>
          <p:nvPr>
            <p:ph type="pic" idx="25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" b="9000"/>
          <a:stretch/>
        </p:blipFill>
        <p:spPr bwMode="auto">
          <a:xfrm>
            <a:off x="1343986" y="4000169"/>
            <a:ext cx="1660138" cy="152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Afbeeldingsresultaat voor rituals hair temple">
            <a:hlinkClick r:id="rId10"/>
            <a:extLst>
              <a:ext uri="{FF2B5EF4-FFF2-40B4-BE49-F238E27FC236}">
                <a16:creationId xmlns:a16="http://schemas.microsoft.com/office/drawing/2014/main" id="{D9659B39-D2FD-4D4E-9A40-2A9C723BB1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3"/>
          <a:stretch/>
        </p:blipFill>
        <p:spPr bwMode="auto">
          <a:xfrm>
            <a:off x="2679062" y="4691237"/>
            <a:ext cx="923625" cy="83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beeldingsresultaat voor ritual of holi">
            <a:hlinkClick r:id="rId12"/>
            <a:extLst>
              <a:ext uri="{FF2B5EF4-FFF2-40B4-BE49-F238E27FC236}">
                <a16:creationId xmlns:a16="http://schemas.microsoft.com/office/drawing/2014/main" id="{F1160E53-7760-4CE4-9A3A-F355CD902BD1}"/>
              </a:ext>
            </a:extLst>
          </p:cNvPr>
          <p:cNvPicPr>
            <a:picLocks noGrp="1" noChangeAspect="1" noChangeArrowheads="1"/>
          </p:cNvPicPr>
          <p:nvPr>
            <p:ph type="pic" idx="22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9" t="-1904" r="34599" b="9235"/>
          <a:stretch/>
        </p:blipFill>
        <p:spPr bwMode="auto">
          <a:xfrm>
            <a:off x="8404684" y="2100974"/>
            <a:ext cx="502080" cy="153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erelateerde afbeelding">
            <a:hlinkClick r:id="rId14"/>
            <a:extLst>
              <a:ext uri="{FF2B5EF4-FFF2-40B4-BE49-F238E27FC236}">
                <a16:creationId xmlns:a16="http://schemas.microsoft.com/office/drawing/2014/main" id="{6E33AEE1-4346-4D5C-B7C0-5CDB861316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4" r="43707" b="11705"/>
          <a:stretch/>
        </p:blipFill>
        <p:spPr bwMode="auto">
          <a:xfrm>
            <a:off x="8853982" y="2307419"/>
            <a:ext cx="445958" cy="130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fbeeldingsresultaat voor ritual of holi">
            <a:hlinkClick r:id="rId16"/>
            <a:extLst>
              <a:ext uri="{FF2B5EF4-FFF2-40B4-BE49-F238E27FC236}">
                <a16:creationId xmlns:a16="http://schemas.microsoft.com/office/drawing/2014/main" id="{281E53BB-C4AB-4BA2-9A81-EF88A1587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43" y="3018843"/>
            <a:ext cx="627810" cy="62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beeldingsresultaat voor ritual of holi">
            <a:hlinkClick r:id="rId18"/>
            <a:extLst>
              <a:ext uri="{FF2B5EF4-FFF2-40B4-BE49-F238E27FC236}">
                <a16:creationId xmlns:a16="http://schemas.microsoft.com/office/drawing/2014/main" id="{8E3B50A8-AD2D-4889-8A1A-F5C381F38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5" y="3125652"/>
            <a:ext cx="521001" cy="52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fbeeldingsresultaat voor rituals make up">
            <a:hlinkClick r:id="rId20"/>
            <a:extLst>
              <a:ext uri="{FF2B5EF4-FFF2-40B4-BE49-F238E27FC236}">
                <a16:creationId xmlns:a16="http://schemas.microsoft.com/office/drawing/2014/main" id="{D33BA8F4-9EDE-4245-8721-845E4A678788}"/>
              </a:ext>
            </a:extLst>
          </p:cNvPr>
          <p:cNvPicPr>
            <a:picLocks noGrp="1" noChangeAspect="1" noChangeArrowheads="1"/>
          </p:cNvPicPr>
          <p:nvPr>
            <p:ph type="pic" idx="24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7" t="-585" r="35259" b="9629"/>
          <a:stretch/>
        </p:blipFill>
        <p:spPr bwMode="auto">
          <a:xfrm>
            <a:off x="5951616" y="4026053"/>
            <a:ext cx="539105" cy="16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fbeeldingsresultaat voor rituals make up">
            <a:hlinkClick r:id="rId22"/>
            <a:extLst>
              <a:ext uri="{FF2B5EF4-FFF2-40B4-BE49-F238E27FC236}">
                <a16:creationId xmlns:a16="http://schemas.microsoft.com/office/drawing/2014/main" id="{6AFD675F-F012-4A34-B8AC-83AAE4756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05" y="4562486"/>
            <a:ext cx="1145293" cy="114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fbeeldingsresultaat voor rituals make up">
            <a:hlinkClick r:id="rId24"/>
            <a:extLst>
              <a:ext uri="{FF2B5EF4-FFF2-40B4-BE49-F238E27FC236}">
                <a16:creationId xmlns:a16="http://schemas.microsoft.com/office/drawing/2014/main" id="{49BCA1D9-C4AA-4FB9-BD32-94593C1EA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69" y="4077610"/>
            <a:ext cx="1660139" cy="166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Gerelateerde afbeelding">
            <a:hlinkClick r:id="rId26"/>
            <a:extLst>
              <a:ext uri="{FF2B5EF4-FFF2-40B4-BE49-F238E27FC236}">
                <a16:creationId xmlns:a16="http://schemas.microsoft.com/office/drawing/2014/main" id="{B67236EB-C74D-494E-B5F6-C48BC2F4C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17" y="4434289"/>
            <a:ext cx="1346515" cy="134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5284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E0BB78-1F07-4A66-871B-811B796D4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R I T U E L E 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E888CA3-1AF5-4B71-B830-513580F599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2000" dirty="0"/>
              <a:t>S A K U R A 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E769847-0076-4128-99D7-0D00F0CC7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H</a:t>
            </a:r>
            <a:r>
              <a:rPr lang="nl-NL" sz="2000" dirty="0"/>
              <a:t> A M </a:t>
            </a:r>
            <a:r>
              <a:rPr lang="nl-NL" sz="2000" dirty="0" err="1"/>
              <a:t>M</a:t>
            </a:r>
            <a:r>
              <a:rPr lang="nl-NL" sz="2000" dirty="0"/>
              <a:t> A M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EEA5725-4F2B-4CFE-9CA9-2A1D578259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sz="2000" dirty="0"/>
              <a:t>A Y U R V E D A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EFAB834-6D83-4D0A-84F4-BD31CE6A35A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nl-NL" sz="2000" dirty="0"/>
              <a:t>D A O 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95B6F007-4779-488A-A7BB-CF88921D354F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pPr algn="l"/>
            <a:r>
              <a:rPr lang="nl-NL" dirty="0"/>
              <a:t>Witte lotus</a:t>
            </a:r>
          </a:p>
          <a:p>
            <a:pPr algn="l"/>
            <a:r>
              <a:rPr lang="nl-NL" dirty="0" err="1"/>
              <a:t>Yi</a:t>
            </a:r>
            <a:r>
              <a:rPr lang="nl-NL" dirty="0"/>
              <a:t> </a:t>
            </a:r>
            <a:r>
              <a:rPr lang="nl-NL" dirty="0" err="1"/>
              <a:t>Yi</a:t>
            </a:r>
            <a:r>
              <a:rPr lang="nl-NL" dirty="0"/>
              <a:t> Ren	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94B993F-EB6E-4AF4-9259-21DED65E8C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6711" y="3819527"/>
            <a:ext cx="3306238" cy="576262"/>
          </a:xfrm>
        </p:spPr>
        <p:txBody>
          <a:bodyPr/>
          <a:lstStyle/>
          <a:p>
            <a:r>
              <a:rPr lang="nl-NL" sz="2000" dirty="0"/>
              <a:t>H A P </a:t>
            </a:r>
            <a:r>
              <a:rPr lang="nl-NL" sz="2000" dirty="0" err="1"/>
              <a:t>P</a:t>
            </a:r>
            <a:r>
              <a:rPr lang="nl-NL" sz="2000" dirty="0"/>
              <a:t> Y  B U D </a:t>
            </a:r>
            <a:r>
              <a:rPr lang="nl-NL" sz="2000" dirty="0" err="1"/>
              <a:t>D</a:t>
            </a:r>
            <a:r>
              <a:rPr lang="nl-NL" sz="2000" dirty="0"/>
              <a:t> H A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C4518544-FBA9-4DA3-9F44-B07883539BEB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pPr algn="l"/>
            <a:r>
              <a:rPr lang="nl-NL" dirty="0"/>
              <a:t>Zoete sinaasappel</a:t>
            </a:r>
          </a:p>
          <a:p>
            <a:pPr algn="l"/>
            <a:r>
              <a:rPr lang="nl-NL" dirty="0"/>
              <a:t>cederhout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33CDA46A-08F7-47B4-A1A7-9F042248FFD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nl-NL" sz="2000" dirty="0"/>
              <a:t>S A M U R A I</a:t>
            </a:r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A4F8BB8C-2069-462E-A295-279D0359679A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pPr algn="l"/>
            <a:r>
              <a:rPr lang="nl-NL" dirty="0" err="1"/>
              <a:t>Organic</a:t>
            </a:r>
            <a:r>
              <a:rPr lang="nl-NL" dirty="0"/>
              <a:t> </a:t>
            </a:r>
            <a:r>
              <a:rPr lang="nl-NL" dirty="0" err="1"/>
              <a:t>bamboo</a:t>
            </a:r>
            <a:endParaRPr lang="nl-NL" dirty="0"/>
          </a:p>
          <a:p>
            <a:pPr algn="l"/>
            <a:r>
              <a:rPr lang="nl-NL" dirty="0"/>
              <a:t>Japanse pepermunt </a:t>
            </a:r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24503EB9-B41A-4762-A673-B694CB8DFAC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14400" y="2571750"/>
            <a:ext cx="3300413" cy="947738"/>
          </a:xfrm>
        </p:spPr>
        <p:txBody>
          <a:bodyPr/>
          <a:lstStyle/>
          <a:p>
            <a:pPr algn="l"/>
            <a:r>
              <a:rPr lang="nl-NL" dirty="0"/>
              <a:t>Rice </a:t>
            </a:r>
            <a:r>
              <a:rPr lang="nl-NL" dirty="0" err="1"/>
              <a:t>milk</a:t>
            </a:r>
            <a:endParaRPr lang="nl-NL" dirty="0"/>
          </a:p>
          <a:p>
            <a:pPr algn="l"/>
            <a:r>
              <a:rPr lang="nl-NL" dirty="0"/>
              <a:t>Cherry </a:t>
            </a:r>
            <a:r>
              <a:rPr lang="nl-NL" dirty="0" err="1"/>
              <a:t>blossom</a:t>
            </a:r>
            <a:r>
              <a:rPr lang="nl-NL" dirty="0"/>
              <a:t> </a:t>
            </a:r>
          </a:p>
        </p:txBody>
      </p:sp>
      <p:sp>
        <p:nvSpPr>
          <p:cNvPr id="17" name="Tijdelijke aanduiding voor tekst 5">
            <a:extLst>
              <a:ext uri="{FF2B5EF4-FFF2-40B4-BE49-F238E27FC236}">
                <a16:creationId xmlns:a16="http://schemas.microsoft.com/office/drawing/2014/main" id="{2C2FB9C0-A729-4005-A104-F662858D52EF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441825" y="2571750"/>
            <a:ext cx="3300413" cy="947738"/>
          </a:xfrm>
        </p:spPr>
        <p:txBody>
          <a:bodyPr/>
          <a:lstStyle/>
          <a:p>
            <a:pPr algn="l"/>
            <a:r>
              <a:rPr lang="nl-NL" dirty="0" err="1"/>
              <a:t>Rosemary</a:t>
            </a:r>
            <a:endParaRPr lang="nl-NL" dirty="0"/>
          </a:p>
          <a:p>
            <a:pPr algn="l"/>
            <a:r>
              <a:rPr lang="nl-NL" dirty="0"/>
              <a:t>Eucalyptus </a:t>
            </a:r>
          </a:p>
        </p:txBody>
      </p:sp>
      <p:sp>
        <p:nvSpPr>
          <p:cNvPr id="18" name="Tijdelijke aanduiding voor tekst 5">
            <a:extLst>
              <a:ext uri="{FF2B5EF4-FFF2-40B4-BE49-F238E27FC236}">
                <a16:creationId xmlns:a16="http://schemas.microsoft.com/office/drawing/2014/main" id="{F202246F-2316-4BB7-A181-94EECF179484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966075" y="2571750"/>
            <a:ext cx="3302000" cy="947738"/>
          </a:xfrm>
        </p:spPr>
        <p:txBody>
          <a:bodyPr/>
          <a:lstStyle/>
          <a:p>
            <a:pPr algn="l"/>
            <a:r>
              <a:rPr lang="nl-NL" dirty="0" err="1"/>
              <a:t>Rosemary</a:t>
            </a:r>
            <a:endParaRPr lang="nl-NL" dirty="0"/>
          </a:p>
          <a:p>
            <a:pPr algn="l"/>
            <a:r>
              <a:rPr lang="nl-NL" dirty="0"/>
              <a:t>Eucalyptus </a:t>
            </a:r>
          </a:p>
        </p:txBody>
      </p:sp>
    </p:spTree>
    <p:extLst>
      <p:ext uri="{BB962C8B-B14F-4D97-AF65-F5344CB8AC3E}">
        <p14:creationId xmlns:p14="http://schemas.microsoft.com/office/powerpoint/2010/main" val="3167700566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2A99CB-B93F-451F-8E1F-39FB84E08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T H E  </a:t>
            </a:r>
            <a:r>
              <a:rPr lang="nl-NL" dirty="0" err="1">
                <a:latin typeface="+mn-lt"/>
              </a:rPr>
              <a:t>E</a:t>
            </a:r>
            <a:r>
              <a:rPr lang="nl-NL" dirty="0">
                <a:latin typeface="+mn-lt"/>
              </a:rPr>
              <a:t> N D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643D140-BD54-4273-B178-2FD803F0E2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159" r="1359" b="8889"/>
          <a:stretch/>
        </p:blipFill>
        <p:spPr>
          <a:xfrm>
            <a:off x="-97075" y="3187420"/>
            <a:ext cx="12375501" cy="211372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34B7069-1F74-4902-A9B0-D4BDB596D33D}"/>
              </a:ext>
            </a:extLst>
          </p:cNvPr>
          <p:cNvSpPr txBox="1"/>
          <p:nvPr/>
        </p:nvSpPr>
        <p:spPr>
          <a:xfrm>
            <a:off x="3734100" y="5909846"/>
            <a:ext cx="47131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/>
              <a:t>M A D E   B Y   N I E N K E  D E  N E K </a:t>
            </a:r>
            <a:r>
              <a:rPr lang="nl-NL" sz="1600" dirty="0" err="1"/>
              <a:t>K</a:t>
            </a:r>
            <a:r>
              <a:rPr lang="nl-NL" sz="1600" dirty="0"/>
              <a:t> E R</a:t>
            </a:r>
          </a:p>
        </p:txBody>
      </p:sp>
    </p:spTree>
    <p:extLst>
      <p:ext uri="{BB962C8B-B14F-4D97-AF65-F5344CB8AC3E}">
        <p14:creationId xmlns:p14="http://schemas.microsoft.com/office/powerpoint/2010/main" val="2777461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4000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isteen">
  <a:themeElements>
    <a:clrScheme name="Aangepast 3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0094C8"/>
      </a:accent1>
      <a:accent2>
        <a:srgbClr val="8D8D93"/>
      </a:accent2>
      <a:accent3>
        <a:srgbClr val="56565B"/>
      </a:accent3>
      <a:accent4>
        <a:srgbClr val="C6C6C9"/>
      </a:accent4>
      <a:accent5>
        <a:srgbClr val="A5A5A5"/>
      </a:accent5>
      <a:accent6>
        <a:srgbClr val="363636"/>
      </a:accent6>
      <a:hlink>
        <a:srgbClr val="7F7F7F"/>
      </a:hlink>
      <a:folHlink>
        <a:srgbClr val="00759E"/>
      </a:folHlink>
    </a:clrScheme>
    <a:fontScheme name="Rituals">
      <a:majorFont>
        <a:latin typeface="Corbel"/>
        <a:ea typeface=""/>
        <a:cs typeface=""/>
      </a:majorFont>
      <a:minorFont>
        <a:latin typeface="Sanskrit Text"/>
        <a:ea typeface=""/>
        <a:cs typeface=""/>
      </a:minorFont>
    </a:fontScheme>
    <a:fmtScheme name="Leistee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Leisteen</Template>
  <TotalTime>369</TotalTime>
  <Words>164</Words>
  <Application>Microsoft Office PowerPoint</Application>
  <PresentationFormat>Breedbeeld</PresentationFormat>
  <Paragraphs>34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Corbel</vt:lpstr>
      <vt:lpstr>Sanskrit Text</vt:lpstr>
      <vt:lpstr>Wingdings 2</vt:lpstr>
      <vt:lpstr>Leisteen</vt:lpstr>
      <vt:lpstr>PowerPoint-presentatie</vt:lpstr>
      <vt:lpstr>I N H O U D </vt:lpstr>
      <vt:lpstr>O N S  V E R H A A L </vt:lpstr>
      <vt:lpstr>P R O D U C T E N </vt:lpstr>
      <vt:lpstr>P R O D U C T E N </vt:lpstr>
      <vt:lpstr>R I T U E L E N </vt:lpstr>
      <vt:lpstr>T H E  E N 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Nienke de Nekker</dc:creator>
  <cp:lastModifiedBy>Harry van den Heuvel</cp:lastModifiedBy>
  <cp:revision>23</cp:revision>
  <dcterms:created xsi:type="dcterms:W3CDTF">2019-03-13T16:10:19Z</dcterms:created>
  <dcterms:modified xsi:type="dcterms:W3CDTF">2019-08-11T07:56:54Z</dcterms:modified>
</cp:coreProperties>
</file>