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/>
              <a:t>Succes Moschino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Omzet miljoenen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Blad1!$A$2:$A$5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Blad1!$B$2:$B$5</c:f>
              <c:numCache>
                <c:formatCode>General</c:formatCode>
                <c:ptCount val="4"/>
                <c:pt idx="0">
                  <c:v>148.19999999999999</c:v>
                </c:pt>
                <c:pt idx="1">
                  <c:v>151.80000000000001</c:v>
                </c:pt>
                <c:pt idx="2">
                  <c:v>152.4</c:v>
                </c:pt>
                <c:pt idx="3">
                  <c:v>155.30000000000001</c:v>
                </c:pt>
              </c:numCache>
            </c:numRef>
          </c:val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Fillialen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Blad1!$A$2:$A$5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Blad1!$C$2:$C$5</c:f>
              <c:numCache>
                <c:formatCode>General</c:formatCode>
                <c:ptCount val="4"/>
                <c:pt idx="0">
                  <c:v>120</c:v>
                </c:pt>
                <c:pt idx="1">
                  <c:v>150</c:v>
                </c:pt>
                <c:pt idx="2">
                  <c:v>160</c:v>
                </c:pt>
                <c:pt idx="3">
                  <c:v>180</c:v>
                </c:pt>
              </c:numCache>
            </c:numRef>
          </c:val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Fashionshows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Blad1!$A$2:$A$5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Blad1!$D$2:$D$5</c:f>
              <c:numCache>
                <c:formatCode>General</c:formatCode>
                <c:ptCount val="4"/>
                <c:pt idx="0">
                  <c:v>20</c:v>
                </c:pt>
                <c:pt idx="1">
                  <c:v>16</c:v>
                </c:pt>
                <c:pt idx="2">
                  <c:v>22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3383280"/>
        <c:axId val="413382496"/>
      </c:barChart>
      <c:catAx>
        <c:axId val="413383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413382496"/>
        <c:crosses val="autoZero"/>
        <c:auto val="1"/>
        <c:lblAlgn val="ctr"/>
        <c:lblOffset val="100"/>
        <c:noMultiLvlLbl val="0"/>
      </c:catAx>
      <c:valAx>
        <c:axId val="413382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413383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4A9079-83BE-4436-A9B8-D07E3F323E29}" type="doc">
      <dgm:prSet loTypeId="urn:microsoft.com/office/officeart/2005/8/layout/vList3" loCatId="picture" qsTypeId="urn:microsoft.com/office/officeart/2005/8/quickstyle/simple1" qsCatId="simple" csTypeId="urn:microsoft.com/office/officeart/2005/8/colors/accent0_2" csCatId="mainScheme" phldr="1"/>
      <dgm:spPr/>
    </dgm:pt>
    <dgm:pt modelId="{7CC91AE6-9B0A-4DDD-8917-F14AA09CDCB5}">
      <dgm:prSet phldrT="[Tekst]"/>
      <dgm:spPr/>
      <dgm:t>
        <a:bodyPr/>
        <a:lstStyle/>
        <a:p>
          <a:r>
            <a:rPr lang="nl-NL" dirty="0" smtClean="0"/>
            <a:t>Grafiek</a:t>
          </a:r>
          <a:endParaRPr lang="nl-NL" dirty="0"/>
        </a:p>
      </dgm:t>
    </dgm:pt>
    <dgm:pt modelId="{B8EA99E4-8438-4563-9F41-56A2D0C1D855}" type="parTrans" cxnId="{FDC72F5C-8E1D-477D-A7DB-F68C46625F4E}">
      <dgm:prSet/>
      <dgm:spPr/>
      <dgm:t>
        <a:bodyPr/>
        <a:lstStyle/>
        <a:p>
          <a:endParaRPr lang="nl-NL"/>
        </a:p>
      </dgm:t>
    </dgm:pt>
    <dgm:pt modelId="{9C09CF3A-01DE-46BF-B36E-08FCB74884B3}" type="sibTrans" cxnId="{FDC72F5C-8E1D-477D-A7DB-F68C46625F4E}">
      <dgm:prSet/>
      <dgm:spPr/>
      <dgm:t>
        <a:bodyPr/>
        <a:lstStyle/>
        <a:p>
          <a:endParaRPr lang="nl-NL"/>
        </a:p>
      </dgm:t>
    </dgm:pt>
    <dgm:pt modelId="{BA3243C3-2B3A-4DB0-A66D-1B447DDF01FB}">
      <dgm:prSet phldrT="[Tekst]"/>
      <dgm:spPr/>
      <dgm:t>
        <a:bodyPr/>
        <a:lstStyle/>
        <a:p>
          <a:r>
            <a:rPr lang="nl-NL" dirty="0" smtClean="0"/>
            <a:t>Kleding</a:t>
          </a:r>
          <a:endParaRPr lang="nl-NL" dirty="0"/>
        </a:p>
      </dgm:t>
    </dgm:pt>
    <dgm:pt modelId="{3834AE1C-F79C-4616-8B75-59A871DB4AB0}" type="parTrans" cxnId="{F401898F-3223-4D91-856E-775C3618A544}">
      <dgm:prSet/>
      <dgm:spPr/>
      <dgm:t>
        <a:bodyPr/>
        <a:lstStyle/>
        <a:p>
          <a:endParaRPr lang="nl-NL"/>
        </a:p>
      </dgm:t>
    </dgm:pt>
    <dgm:pt modelId="{7B52D5CE-B52E-4C8C-9825-14DB92CEB993}" type="sibTrans" cxnId="{F401898F-3223-4D91-856E-775C3618A544}">
      <dgm:prSet/>
      <dgm:spPr/>
      <dgm:t>
        <a:bodyPr/>
        <a:lstStyle/>
        <a:p>
          <a:endParaRPr lang="nl-NL"/>
        </a:p>
      </dgm:t>
    </dgm:pt>
    <dgm:pt modelId="{86A46D47-7747-4742-9778-E003BA3DC4EA}">
      <dgm:prSet phldrT="[Tekst]"/>
      <dgm:spPr/>
      <dgm:t>
        <a:bodyPr/>
        <a:lstStyle/>
        <a:p>
          <a:r>
            <a:rPr lang="nl-NL" dirty="0" smtClean="0"/>
            <a:t>Accessoires</a:t>
          </a:r>
        </a:p>
      </dgm:t>
    </dgm:pt>
    <dgm:pt modelId="{4CB53716-7909-401B-BA95-04FB55343DFB}" type="parTrans" cxnId="{15F4EE30-6111-4653-A835-B9BF8A048B4D}">
      <dgm:prSet/>
      <dgm:spPr/>
      <dgm:t>
        <a:bodyPr/>
        <a:lstStyle/>
        <a:p>
          <a:endParaRPr lang="nl-NL"/>
        </a:p>
      </dgm:t>
    </dgm:pt>
    <dgm:pt modelId="{0E86A803-A572-4A28-B3F8-4506BCB763A9}" type="sibTrans" cxnId="{15F4EE30-6111-4653-A835-B9BF8A048B4D}">
      <dgm:prSet/>
      <dgm:spPr/>
      <dgm:t>
        <a:bodyPr/>
        <a:lstStyle/>
        <a:p>
          <a:endParaRPr lang="nl-NL"/>
        </a:p>
      </dgm:t>
    </dgm:pt>
    <dgm:pt modelId="{2DE07C86-4733-4DC7-ACEB-0606ABF7E461}">
      <dgm:prSet/>
      <dgm:spPr/>
      <dgm:t>
        <a:bodyPr/>
        <a:lstStyle/>
        <a:p>
          <a:r>
            <a:rPr lang="nl-NL" dirty="0" smtClean="0"/>
            <a:t> Strandkleding</a:t>
          </a:r>
          <a:endParaRPr lang="nl-NL" dirty="0"/>
        </a:p>
      </dgm:t>
    </dgm:pt>
    <dgm:pt modelId="{205058E8-518F-4654-B8DE-63E6A6F713CA}" type="parTrans" cxnId="{7C56D51F-A741-430E-A741-967125DB0E15}">
      <dgm:prSet/>
      <dgm:spPr/>
      <dgm:t>
        <a:bodyPr/>
        <a:lstStyle/>
        <a:p>
          <a:endParaRPr lang="nl-NL"/>
        </a:p>
      </dgm:t>
    </dgm:pt>
    <dgm:pt modelId="{F2816168-05CC-4868-A0FF-1E8C55155E79}" type="sibTrans" cxnId="{7C56D51F-A741-430E-A741-967125DB0E15}">
      <dgm:prSet/>
      <dgm:spPr/>
      <dgm:t>
        <a:bodyPr/>
        <a:lstStyle/>
        <a:p>
          <a:endParaRPr lang="nl-NL"/>
        </a:p>
      </dgm:t>
    </dgm:pt>
    <dgm:pt modelId="{5D57C70D-3AC1-4291-8C01-F3F94A66ABC1}">
      <dgm:prSet/>
      <dgm:spPr/>
      <dgm:t>
        <a:bodyPr/>
        <a:lstStyle/>
        <a:p>
          <a:r>
            <a:rPr lang="nl-NL" dirty="0" smtClean="0"/>
            <a:t>Schoenen</a:t>
          </a:r>
          <a:endParaRPr lang="nl-NL" dirty="0"/>
        </a:p>
      </dgm:t>
    </dgm:pt>
    <dgm:pt modelId="{34B0C21F-0D74-4AAF-94DE-E252C519CBA0}" type="parTrans" cxnId="{1FE0FE3B-9FAA-4BAA-9F11-7507AE569944}">
      <dgm:prSet/>
      <dgm:spPr/>
      <dgm:t>
        <a:bodyPr/>
        <a:lstStyle/>
        <a:p>
          <a:endParaRPr lang="nl-NL"/>
        </a:p>
      </dgm:t>
    </dgm:pt>
    <dgm:pt modelId="{116DB1D5-4BD6-43B6-BA54-67F0E9D453B8}" type="sibTrans" cxnId="{1FE0FE3B-9FAA-4BAA-9F11-7507AE569944}">
      <dgm:prSet/>
      <dgm:spPr/>
      <dgm:t>
        <a:bodyPr/>
        <a:lstStyle/>
        <a:p>
          <a:endParaRPr lang="nl-NL"/>
        </a:p>
      </dgm:t>
    </dgm:pt>
    <dgm:pt modelId="{A5D27CC1-88D1-4E9B-9C50-9D4217F31914}">
      <dgm:prSet/>
      <dgm:spPr/>
      <dgm:t>
        <a:bodyPr/>
        <a:lstStyle/>
        <a:p>
          <a:r>
            <a:rPr lang="nl-NL" dirty="0" smtClean="0"/>
            <a:t>Technologie </a:t>
          </a:r>
          <a:endParaRPr lang="nl-NL" dirty="0"/>
        </a:p>
      </dgm:t>
    </dgm:pt>
    <dgm:pt modelId="{E5654487-F7D2-427C-BC40-EE68D7D4CF99}" type="parTrans" cxnId="{01D87225-AACF-4722-84F3-E0ED8ABC4257}">
      <dgm:prSet/>
      <dgm:spPr/>
      <dgm:t>
        <a:bodyPr/>
        <a:lstStyle/>
        <a:p>
          <a:endParaRPr lang="nl-NL"/>
        </a:p>
      </dgm:t>
    </dgm:pt>
    <dgm:pt modelId="{B9A30CCF-1C21-40BE-BE4E-33B39F4F9DF4}" type="sibTrans" cxnId="{01D87225-AACF-4722-84F3-E0ED8ABC4257}">
      <dgm:prSet/>
      <dgm:spPr/>
      <dgm:t>
        <a:bodyPr/>
        <a:lstStyle/>
        <a:p>
          <a:endParaRPr lang="nl-NL"/>
        </a:p>
      </dgm:t>
    </dgm:pt>
    <dgm:pt modelId="{3FD33078-4DC0-4E1E-AAFC-7A5BFAC28693}">
      <dgm:prSet/>
      <dgm:spPr/>
      <dgm:t>
        <a:bodyPr/>
        <a:lstStyle/>
        <a:p>
          <a:r>
            <a:rPr lang="nl-NL" dirty="0" smtClean="0"/>
            <a:t>Filmpje modeshow Moschino</a:t>
          </a:r>
          <a:endParaRPr lang="nl-NL" dirty="0"/>
        </a:p>
      </dgm:t>
    </dgm:pt>
    <dgm:pt modelId="{D908C690-A0D6-430B-BD9A-81BA2E368244}" type="parTrans" cxnId="{85515A0D-BD33-457F-8FF1-E69C0086CCFA}">
      <dgm:prSet/>
      <dgm:spPr/>
    </dgm:pt>
    <dgm:pt modelId="{0AAD16AF-C3CA-49F2-9136-B37BC20287BF}" type="sibTrans" cxnId="{85515A0D-BD33-457F-8FF1-E69C0086CCFA}">
      <dgm:prSet/>
      <dgm:spPr/>
    </dgm:pt>
    <dgm:pt modelId="{B7145F0C-77A5-46C6-9999-9FBC481CF6CD}" type="pres">
      <dgm:prSet presAssocID="{A34A9079-83BE-4436-A9B8-D07E3F323E29}" presName="linearFlow" presStyleCnt="0">
        <dgm:presLayoutVars>
          <dgm:dir/>
          <dgm:resizeHandles val="exact"/>
        </dgm:presLayoutVars>
      </dgm:prSet>
      <dgm:spPr/>
    </dgm:pt>
    <dgm:pt modelId="{40832D53-57B2-443D-86CD-376C9F28D341}" type="pres">
      <dgm:prSet presAssocID="{7CC91AE6-9B0A-4DDD-8917-F14AA09CDCB5}" presName="composite" presStyleCnt="0"/>
      <dgm:spPr/>
    </dgm:pt>
    <dgm:pt modelId="{68C492AB-950B-45CD-B745-B85057C87FCA}" type="pres">
      <dgm:prSet presAssocID="{7CC91AE6-9B0A-4DDD-8917-F14AA09CDCB5}" presName="imgShp" presStyleLbl="fgImgPlace1" presStyleIdx="0" presStyleCnt="7" custScaleX="98192" custScaleY="9623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nl-NL"/>
        </a:p>
      </dgm:t>
    </dgm:pt>
    <dgm:pt modelId="{61669A4B-5156-4490-AFC3-3804EA957615}" type="pres">
      <dgm:prSet presAssocID="{7CC91AE6-9B0A-4DDD-8917-F14AA09CDCB5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3A00D5F-3A8D-4F13-8886-BE7F3BACBC78}" type="pres">
      <dgm:prSet presAssocID="{9C09CF3A-01DE-46BF-B36E-08FCB74884B3}" presName="spacing" presStyleCnt="0"/>
      <dgm:spPr/>
    </dgm:pt>
    <dgm:pt modelId="{0756378C-7A16-47D1-B9E9-BBC4047C8C4D}" type="pres">
      <dgm:prSet presAssocID="{BA3243C3-2B3A-4DB0-A66D-1B447DDF01FB}" presName="composite" presStyleCnt="0"/>
      <dgm:spPr/>
    </dgm:pt>
    <dgm:pt modelId="{1183E578-1A10-4553-90A3-F0A739AB56A7}" type="pres">
      <dgm:prSet presAssocID="{BA3243C3-2B3A-4DB0-A66D-1B447DDF01FB}" presName="imgShp" presStyleLbl="fgImgPlace1" presStyleIdx="1" presStyleCnt="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4E12C94-8980-4C6D-8846-EEF221DFC0A8}" type="pres">
      <dgm:prSet presAssocID="{BA3243C3-2B3A-4DB0-A66D-1B447DDF01FB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4BAAC767-9603-49F3-A25D-0BA0A13B5634}" type="pres">
      <dgm:prSet presAssocID="{7B52D5CE-B52E-4C8C-9825-14DB92CEB993}" presName="spacing" presStyleCnt="0"/>
      <dgm:spPr/>
    </dgm:pt>
    <dgm:pt modelId="{201E6F68-905A-4050-A691-01310BD271FE}" type="pres">
      <dgm:prSet presAssocID="{86A46D47-7747-4742-9778-E003BA3DC4EA}" presName="composite" presStyleCnt="0"/>
      <dgm:spPr/>
    </dgm:pt>
    <dgm:pt modelId="{3D9D046A-A542-40AE-9A7D-4A3874891D88}" type="pres">
      <dgm:prSet presAssocID="{86A46D47-7747-4742-9778-E003BA3DC4EA}" presName="imgShp" presStyleLbl="fgImgPlace1" presStyleIdx="2" presStyleCnt="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nl-NL"/>
        </a:p>
      </dgm:t>
    </dgm:pt>
    <dgm:pt modelId="{F8AB6E35-BE03-4B89-9876-3D07D97286D0}" type="pres">
      <dgm:prSet presAssocID="{86A46D47-7747-4742-9778-E003BA3DC4EA}" presName="txShp" presStyleLbl="node1" presStyleIdx="2" presStyleCnt="7" custLinFactNeighborX="-592" custLinFactNeighborY="300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E2BA1A0C-4AB0-4B8F-AD8B-659A949736D2}" type="pres">
      <dgm:prSet presAssocID="{0E86A803-A572-4A28-B3F8-4506BCB763A9}" presName="spacing" presStyleCnt="0"/>
      <dgm:spPr/>
    </dgm:pt>
    <dgm:pt modelId="{3424BAFC-F1BF-46DA-AC51-DC833B608E61}" type="pres">
      <dgm:prSet presAssocID="{2DE07C86-4733-4DC7-ACEB-0606ABF7E461}" presName="composite" presStyleCnt="0"/>
      <dgm:spPr/>
    </dgm:pt>
    <dgm:pt modelId="{B5C7D4BD-6D99-4B0D-9F28-2751CB281BC6}" type="pres">
      <dgm:prSet presAssocID="{2DE07C86-4733-4DC7-ACEB-0606ABF7E461}" presName="imgShp" presStyleLbl="fgImgPlace1" presStyleIdx="3" presStyleCnt="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82D0E60-3459-4CC7-80DE-B2FADFDB7C74}" type="pres">
      <dgm:prSet presAssocID="{2DE07C86-4733-4DC7-ACEB-0606ABF7E461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A2A94B0C-A586-43B7-9616-47B3DACFBF6C}" type="pres">
      <dgm:prSet presAssocID="{F2816168-05CC-4868-A0FF-1E8C55155E79}" presName="spacing" presStyleCnt="0"/>
      <dgm:spPr/>
    </dgm:pt>
    <dgm:pt modelId="{CB025C62-6B3E-4F29-85FD-0D13EB0111B4}" type="pres">
      <dgm:prSet presAssocID="{5D57C70D-3AC1-4291-8C01-F3F94A66ABC1}" presName="composite" presStyleCnt="0"/>
      <dgm:spPr/>
    </dgm:pt>
    <dgm:pt modelId="{55CA001B-A761-4A74-B7F3-95D717181791}" type="pres">
      <dgm:prSet presAssocID="{5D57C70D-3AC1-4291-8C01-F3F94A66ABC1}" presName="imgShp" presStyleLbl="fgImgPlace1" presStyleIdx="4" presStyleCnt="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9F0FF5C-8568-45B6-A263-35DDF450633C}" type="pres">
      <dgm:prSet presAssocID="{5D57C70D-3AC1-4291-8C01-F3F94A66ABC1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9537B62F-8B9D-42F8-9011-F35B6325DB01}" type="pres">
      <dgm:prSet presAssocID="{116DB1D5-4BD6-43B6-BA54-67F0E9D453B8}" presName="spacing" presStyleCnt="0"/>
      <dgm:spPr/>
    </dgm:pt>
    <dgm:pt modelId="{F77941AF-735E-4E8A-BCB0-4AA6D1AEA62B}" type="pres">
      <dgm:prSet presAssocID="{A5D27CC1-88D1-4E9B-9C50-9D4217F31914}" presName="composite" presStyleCnt="0"/>
      <dgm:spPr/>
    </dgm:pt>
    <dgm:pt modelId="{E671F4AE-06C6-4A06-83BC-2DCFA0A53F08}" type="pres">
      <dgm:prSet presAssocID="{A5D27CC1-88D1-4E9B-9C50-9D4217F31914}" presName="imgShp" presStyleLbl="fgImgPlace1" presStyleIdx="5" presStyleCnt="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nl-NL"/>
        </a:p>
      </dgm:t>
    </dgm:pt>
    <dgm:pt modelId="{D6B1CCE5-0DBF-46B6-B609-A7BDAC5D87E6}" type="pres">
      <dgm:prSet presAssocID="{A5D27CC1-88D1-4E9B-9C50-9D4217F31914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5675D3C6-0472-4A54-AB96-1F8843670C37}" type="pres">
      <dgm:prSet presAssocID="{B9A30CCF-1C21-40BE-BE4E-33B39F4F9DF4}" presName="spacing" presStyleCnt="0"/>
      <dgm:spPr/>
    </dgm:pt>
    <dgm:pt modelId="{4BF23647-E566-4896-B590-9E37307B6E91}" type="pres">
      <dgm:prSet presAssocID="{3FD33078-4DC0-4E1E-AAFC-7A5BFAC28693}" presName="composite" presStyleCnt="0"/>
      <dgm:spPr/>
    </dgm:pt>
    <dgm:pt modelId="{261ED06C-A660-4F17-82D8-03187B8F2729}" type="pres">
      <dgm:prSet presAssocID="{3FD33078-4DC0-4E1E-AAFC-7A5BFAC28693}" presName="imgShp" presStyleLbl="fgImgPlace1" presStyleIdx="6" presStyleCnt="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BCCB159-50A2-4245-A851-FB60F1CC21DE}" type="pres">
      <dgm:prSet presAssocID="{3FD33078-4DC0-4E1E-AAFC-7A5BFAC28693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26F953AE-BEB1-484F-AB45-36E01205E7F1}" type="presOf" srcId="{86A46D47-7747-4742-9778-E003BA3DC4EA}" destId="{F8AB6E35-BE03-4B89-9876-3D07D97286D0}" srcOrd="0" destOrd="0" presId="urn:microsoft.com/office/officeart/2005/8/layout/vList3"/>
    <dgm:cxn modelId="{FDC72F5C-8E1D-477D-A7DB-F68C46625F4E}" srcId="{A34A9079-83BE-4436-A9B8-D07E3F323E29}" destId="{7CC91AE6-9B0A-4DDD-8917-F14AA09CDCB5}" srcOrd="0" destOrd="0" parTransId="{B8EA99E4-8438-4563-9F41-56A2D0C1D855}" sibTransId="{9C09CF3A-01DE-46BF-B36E-08FCB74884B3}"/>
    <dgm:cxn modelId="{5E691734-8962-47EE-BA03-BA3E356882BB}" type="presOf" srcId="{3FD33078-4DC0-4E1E-AAFC-7A5BFAC28693}" destId="{8BCCB159-50A2-4245-A851-FB60F1CC21DE}" srcOrd="0" destOrd="0" presId="urn:microsoft.com/office/officeart/2005/8/layout/vList3"/>
    <dgm:cxn modelId="{E6B013CC-5ACD-48DB-80B3-ED8A99E9F49F}" type="presOf" srcId="{A34A9079-83BE-4436-A9B8-D07E3F323E29}" destId="{B7145F0C-77A5-46C6-9999-9FBC481CF6CD}" srcOrd="0" destOrd="0" presId="urn:microsoft.com/office/officeart/2005/8/layout/vList3"/>
    <dgm:cxn modelId="{277DB163-1F3B-40B8-9151-465D41593E1B}" type="presOf" srcId="{2DE07C86-4733-4DC7-ACEB-0606ABF7E461}" destId="{982D0E60-3459-4CC7-80DE-B2FADFDB7C74}" srcOrd="0" destOrd="0" presId="urn:microsoft.com/office/officeart/2005/8/layout/vList3"/>
    <dgm:cxn modelId="{EB26136C-C9DB-43EF-B6A3-AE6B074C5A78}" type="presOf" srcId="{A5D27CC1-88D1-4E9B-9C50-9D4217F31914}" destId="{D6B1CCE5-0DBF-46B6-B609-A7BDAC5D87E6}" srcOrd="0" destOrd="0" presId="urn:microsoft.com/office/officeart/2005/8/layout/vList3"/>
    <dgm:cxn modelId="{01D87225-AACF-4722-84F3-E0ED8ABC4257}" srcId="{A34A9079-83BE-4436-A9B8-D07E3F323E29}" destId="{A5D27CC1-88D1-4E9B-9C50-9D4217F31914}" srcOrd="5" destOrd="0" parTransId="{E5654487-F7D2-427C-BC40-EE68D7D4CF99}" sibTransId="{B9A30CCF-1C21-40BE-BE4E-33B39F4F9DF4}"/>
    <dgm:cxn modelId="{42294F46-01D9-43C6-82EE-8B4FC43E5F85}" type="presOf" srcId="{BA3243C3-2B3A-4DB0-A66D-1B447DDF01FB}" destId="{14E12C94-8980-4C6D-8846-EEF221DFC0A8}" srcOrd="0" destOrd="0" presId="urn:microsoft.com/office/officeart/2005/8/layout/vList3"/>
    <dgm:cxn modelId="{17700F33-FD5C-4F62-9FB5-62EFD38EEEAB}" type="presOf" srcId="{7CC91AE6-9B0A-4DDD-8917-F14AA09CDCB5}" destId="{61669A4B-5156-4490-AFC3-3804EA957615}" srcOrd="0" destOrd="0" presId="urn:microsoft.com/office/officeart/2005/8/layout/vList3"/>
    <dgm:cxn modelId="{1FE0FE3B-9FAA-4BAA-9F11-7507AE569944}" srcId="{A34A9079-83BE-4436-A9B8-D07E3F323E29}" destId="{5D57C70D-3AC1-4291-8C01-F3F94A66ABC1}" srcOrd="4" destOrd="0" parTransId="{34B0C21F-0D74-4AAF-94DE-E252C519CBA0}" sibTransId="{116DB1D5-4BD6-43B6-BA54-67F0E9D453B8}"/>
    <dgm:cxn modelId="{F401898F-3223-4D91-856E-775C3618A544}" srcId="{A34A9079-83BE-4436-A9B8-D07E3F323E29}" destId="{BA3243C3-2B3A-4DB0-A66D-1B447DDF01FB}" srcOrd="1" destOrd="0" parTransId="{3834AE1C-F79C-4616-8B75-59A871DB4AB0}" sibTransId="{7B52D5CE-B52E-4C8C-9825-14DB92CEB993}"/>
    <dgm:cxn modelId="{71E86CDD-0735-442C-B66E-92437AF9BAE8}" type="presOf" srcId="{5D57C70D-3AC1-4291-8C01-F3F94A66ABC1}" destId="{99F0FF5C-8568-45B6-A263-35DDF450633C}" srcOrd="0" destOrd="0" presId="urn:microsoft.com/office/officeart/2005/8/layout/vList3"/>
    <dgm:cxn modelId="{7C56D51F-A741-430E-A741-967125DB0E15}" srcId="{A34A9079-83BE-4436-A9B8-D07E3F323E29}" destId="{2DE07C86-4733-4DC7-ACEB-0606ABF7E461}" srcOrd="3" destOrd="0" parTransId="{205058E8-518F-4654-B8DE-63E6A6F713CA}" sibTransId="{F2816168-05CC-4868-A0FF-1E8C55155E79}"/>
    <dgm:cxn modelId="{15F4EE30-6111-4653-A835-B9BF8A048B4D}" srcId="{A34A9079-83BE-4436-A9B8-D07E3F323E29}" destId="{86A46D47-7747-4742-9778-E003BA3DC4EA}" srcOrd="2" destOrd="0" parTransId="{4CB53716-7909-401B-BA95-04FB55343DFB}" sibTransId="{0E86A803-A572-4A28-B3F8-4506BCB763A9}"/>
    <dgm:cxn modelId="{85515A0D-BD33-457F-8FF1-E69C0086CCFA}" srcId="{A34A9079-83BE-4436-A9B8-D07E3F323E29}" destId="{3FD33078-4DC0-4E1E-AAFC-7A5BFAC28693}" srcOrd="6" destOrd="0" parTransId="{D908C690-A0D6-430B-BD9A-81BA2E368244}" sibTransId="{0AAD16AF-C3CA-49F2-9136-B37BC20287BF}"/>
    <dgm:cxn modelId="{BB6367CB-E601-410C-BBFE-365AE8C71376}" type="presParOf" srcId="{B7145F0C-77A5-46C6-9999-9FBC481CF6CD}" destId="{40832D53-57B2-443D-86CD-376C9F28D341}" srcOrd="0" destOrd="0" presId="urn:microsoft.com/office/officeart/2005/8/layout/vList3"/>
    <dgm:cxn modelId="{CE4A3AA5-2D66-42F0-973C-AC3EA77DDFF2}" type="presParOf" srcId="{40832D53-57B2-443D-86CD-376C9F28D341}" destId="{68C492AB-950B-45CD-B745-B85057C87FCA}" srcOrd="0" destOrd="0" presId="urn:microsoft.com/office/officeart/2005/8/layout/vList3"/>
    <dgm:cxn modelId="{0998C38C-7860-44E3-A491-E73CC08E8AF9}" type="presParOf" srcId="{40832D53-57B2-443D-86CD-376C9F28D341}" destId="{61669A4B-5156-4490-AFC3-3804EA957615}" srcOrd="1" destOrd="0" presId="urn:microsoft.com/office/officeart/2005/8/layout/vList3"/>
    <dgm:cxn modelId="{895E4F6B-0B0B-4F0F-929E-B422C865C163}" type="presParOf" srcId="{B7145F0C-77A5-46C6-9999-9FBC481CF6CD}" destId="{B3A00D5F-3A8D-4F13-8886-BE7F3BACBC78}" srcOrd="1" destOrd="0" presId="urn:microsoft.com/office/officeart/2005/8/layout/vList3"/>
    <dgm:cxn modelId="{718F18CD-2CDB-4F99-BE8E-5D2DB682811E}" type="presParOf" srcId="{B7145F0C-77A5-46C6-9999-9FBC481CF6CD}" destId="{0756378C-7A16-47D1-B9E9-BBC4047C8C4D}" srcOrd="2" destOrd="0" presId="urn:microsoft.com/office/officeart/2005/8/layout/vList3"/>
    <dgm:cxn modelId="{234C41CE-5B91-4CDC-9CAC-B4FFA5C8FB69}" type="presParOf" srcId="{0756378C-7A16-47D1-B9E9-BBC4047C8C4D}" destId="{1183E578-1A10-4553-90A3-F0A739AB56A7}" srcOrd="0" destOrd="0" presId="urn:microsoft.com/office/officeart/2005/8/layout/vList3"/>
    <dgm:cxn modelId="{B36987B6-B6DF-4FE9-93D6-EADE32CC8E87}" type="presParOf" srcId="{0756378C-7A16-47D1-B9E9-BBC4047C8C4D}" destId="{14E12C94-8980-4C6D-8846-EEF221DFC0A8}" srcOrd="1" destOrd="0" presId="urn:microsoft.com/office/officeart/2005/8/layout/vList3"/>
    <dgm:cxn modelId="{F7D4F78E-74CD-4323-B067-BA6F8221B246}" type="presParOf" srcId="{B7145F0C-77A5-46C6-9999-9FBC481CF6CD}" destId="{4BAAC767-9603-49F3-A25D-0BA0A13B5634}" srcOrd="3" destOrd="0" presId="urn:microsoft.com/office/officeart/2005/8/layout/vList3"/>
    <dgm:cxn modelId="{F8A9106E-9A39-4F36-9438-101B7A8F268B}" type="presParOf" srcId="{B7145F0C-77A5-46C6-9999-9FBC481CF6CD}" destId="{201E6F68-905A-4050-A691-01310BD271FE}" srcOrd="4" destOrd="0" presId="urn:microsoft.com/office/officeart/2005/8/layout/vList3"/>
    <dgm:cxn modelId="{D7A40DF0-F4C7-44D9-86A0-656E13F20659}" type="presParOf" srcId="{201E6F68-905A-4050-A691-01310BD271FE}" destId="{3D9D046A-A542-40AE-9A7D-4A3874891D88}" srcOrd="0" destOrd="0" presId="urn:microsoft.com/office/officeart/2005/8/layout/vList3"/>
    <dgm:cxn modelId="{787A23C4-50DD-4C03-9CCA-B2110A099ED5}" type="presParOf" srcId="{201E6F68-905A-4050-A691-01310BD271FE}" destId="{F8AB6E35-BE03-4B89-9876-3D07D97286D0}" srcOrd="1" destOrd="0" presId="urn:microsoft.com/office/officeart/2005/8/layout/vList3"/>
    <dgm:cxn modelId="{E81D6AB5-6C6F-448B-8BD7-9D674E4547BF}" type="presParOf" srcId="{B7145F0C-77A5-46C6-9999-9FBC481CF6CD}" destId="{E2BA1A0C-4AB0-4B8F-AD8B-659A949736D2}" srcOrd="5" destOrd="0" presId="urn:microsoft.com/office/officeart/2005/8/layout/vList3"/>
    <dgm:cxn modelId="{67A26C96-5564-4BF3-823C-D00ED54D35C5}" type="presParOf" srcId="{B7145F0C-77A5-46C6-9999-9FBC481CF6CD}" destId="{3424BAFC-F1BF-46DA-AC51-DC833B608E61}" srcOrd="6" destOrd="0" presId="urn:microsoft.com/office/officeart/2005/8/layout/vList3"/>
    <dgm:cxn modelId="{7CE417D2-07D9-47A0-8C18-3D868927B60A}" type="presParOf" srcId="{3424BAFC-F1BF-46DA-AC51-DC833B608E61}" destId="{B5C7D4BD-6D99-4B0D-9F28-2751CB281BC6}" srcOrd="0" destOrd="0" presId="urn:microsoft.com/office/officeart/2005/8/layout/vList3"/>
    <dgm:cxn modelId="{858EB6E9-2E04-43B1-9A13-B1B787D163A9}" type="presParOf" srcId="{3424BAFC-F1BF-46DA-AC51-DC833B608E61}" destId="{982D0E60-3459-4CC7-80DE-B2FADFDB7C74}" srcOrd="1" destOrd="0" presId="urn:microsoft.com/office/officeart/2005/8/layout/vList3"/>
    <dgm:cxn modelId="{030D7697-8AE1-4AAD-852A-8FBF1258EBC5}" type="presParOf" srcId="{B7145F0C-77A5-46C6-9999-9FBC481CF6CD}" destId="{A2A94B0C-A586-43B7-9616-47B3DACFBF6C}" srcOrd="7" destOrd="0" presId="urn:microsoft.com/office/officeart/2005/8/layout/vList3"/>
    <dgm:cxn modelId="{E5CD1842-E35F-4A15-9989-DF88AD40BFDD}" type="presParOf" srcId="{B7145F0C-77A5-46C6-9999-9FBC481CF6CD}" destId="{CB025C62-6B3E-4F29-85FD-0D13EB0111B4}" srcOrd="8" destOrd="0" presId="urn:microsoft.com/office/officeart/2005/8/layout/vList3"/>
    <dgm:cxn modelId="{37663E20-583A-48F5-B4D4-292FD64445E2}" type="presParOf" srcId="{CB025C62-6B3E-4F29-85FD-0D13EB0111B4}" destId="{55CA001B-A761-4A74-B7F3-95D717181791}" srcOrd="0" destOrd="0" presId="urn:microsoft.com/office/officeart/2005/8/layout/vList3"/>
    <dgm:cxn modelId="{D9784758-2F29-482F-B9AD-BFE56B387EEC}" type="presParOf" srcId="{CB025C62-6B3E-4F29-85FD-0D13EB0111B4}" destId="{99F0FF5C-8568-45B6-A263-35DDF450633C}" srcOrd="1" destOrd="0" presId="urn:microsoft.com/office/officeart/2005/8/layout/vList3"/>
    <dgm:cxn modelId="{5ABC4F7C-2C53-4A0A-8025-86DC7D4CCF46}" type="presParOf" srcId="{B7145F0C-77A5-46C6-9999-9FBC481CF6CD}" destId="{9537B62F-8B9D-42F8-9011-F35B6325DB01}" srcOrd="9" destOrd="0" presId="urn:microsoft.com/office/officeart/2005/8/layout/vList3"/>
    <dgm:cxn modelId="{84E6FC82-B308-4568-ADB3-083099E91AE3}" type="presParOf" srcId="{B7145F0C-77A5-46C6-9999-9FBC481CF6CD}" destId="{F77941AF-735E-4E8A-BCB0-4AA6D1AEA62B}" srcOrd="10" destOrd="0" presId="urn:microsoft.com/office/officeart/2005/8/layout/vList3"/>
    <dgm:cxn modelId="{180EC859-2B64-4CB2-9608-631157679D28}" type="presParOf" srcId="{F77941AF-735E-4E8A-BCB0-4AA6D1AEA62B}" destId="{E671F4AE-06C6-4A06-83BC-2DCFA0A53F08}" srcOrd="0" destOrd="0" presId="urn:microsoft.com/office/officeart/2005/8/layout/vList3"/>
    <dgm:cxn modelId="{72325204-80C8-47BA-B540-C04C2134520D}" type="presParOf" srcId="{F77941AF-735E-4E8A-BCB0-4AA6D1AEA62B}" destId="{D6B1CCE5-0DBF-46B6-B609-A7BDAC5D87E6}" srcOrd="1" destOrd="0" presId="urn:microsoft.com/office/officeart/2005/8/layout/vList3"/>
    <dgm:cxn modelId="{6BC3B04D-5116-4278-8BB4-21F491901ABD}" type="presParOf" srcId="{B7145F0C-77A5-46C6-9999-9FBC481CF6CD}" destId="{5675D3C6-0472-4A54-AB96-1F8843670C37}" srcOrd="11" destOrd="0" presId="urn:microsoft.com/office/officeart/2005/8/layout/vList3"/>
    <dgm:cxn modelId="{314241A3-1B1A-4F34-A141-BAC718BB17C7}" type="presParOf" srcId="{B7145F0C-77A5-46C6-9999-9FBC481CF6CD}" destId="{4BF23647-E566-4896-B590-9E37307B6E91}" srcOrd="12" destOrd="0" presId="urn:microsoft.com/office/officeart/2005/8/layout/vList3"/>
    <dgm:cxn modelId="{21F5765C-0CC9-4E92-AA23-45AD4D409F50}" type="presParOf" srcId="{4BF23647-E566-4896-B590-9E37307B6E91}" destId="{261ED06C-A660-4F17-82D8-03187B8F2729}" srcOrd="0" destOrd="0" presId="urn:microsoft.com/office/officeart/2005/8/layout/vList3"/>
    <dgm:cxn modelId="{D65450AA-E818-4DF1-B5D8-97EAB1501D42}" type="presParOf" srcId="{4BF23647-E566-4896-B590-9E37307B6E91}" destId="{8BCCB159-50A2-4245-A851-FB60F1CC21D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9DC778-4B4A-4AA6-BAF5-503D5D619BB1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BB43E104-EE35-4A6A-BCCD-561277034EDC}">
      <dgm:prSet phldrT="[Tekst]"/>
      <dgm:spPr/>
      <dgm:t>
        <a:bodyPr/>
        <a:lstStyle/>
        <a:p>
          <a:r>
            <a:rPr lang="nl-NL" dirty="0" smtClean="0"/>
            <a:t>  Jassen	</a:t>
          </a:r>
          <a:endParaRPr lang="nl-NL" dirty="0"/>
        </a:p>
      </dgm:t>
    </dgm:pt>
    <dgm:pt modelId="{8F45C09F-2ADF-489E-97E1-5E0176D9A1BA}" type="parTrans" cxnId="{671B4159-7477-4C73-BB7B-875629FE467A}">
      <dgm:prSet/>
      <dgm:spPr/>
      <dgm:t>
        <a:bodyPr/>
        <a:lstStyle/>
        <a:p>
          <a:endParaRPr lang="nl-NL"/>
        </a:p>
      </dgm:t>
    </dgm:pt>
    <dgm:pt modelId="{1DC439D4-1191-482B-9C4D-ACEE90AA7429}" type="sibTrans" cxnId="{671B4159-7477-4C73-BB7B-875629FE467A}">
      <dgm:prSet/>
      <dgm:spPr/>
      <dgm:t>
        <a:bodyPr/>
        <a:lstStyle/>
        <a:p>
          <a:endParaRPr lang="nl-NL"/>
        </a:p>
      </dgm:t>
    </dgm:pt>
    <dgm:pt modelId="{97F6789B-8157-4F43-9997-A586937122CD}">
      <dgm:prSet phldrT="[Tekst]"/>
      <dgm:spPr/>
      <dgm:t>
        <a:bodyPr/>
        <a:lstStyle/>
        <a:p>
          <a:r>
            <a:rPr lang="nl-NL" dirty="0" smtClean="0"/>
            <a:t>T-shirts</a:t>
          </a:r>
          <a:endParaRPr lang="nl-NL" dirty="0"/>
        </a:p>
      </dgm:t>
    </dgm:pt>
    <dgm:pt modelId="{2B410DDB-36BB-40B2-997C-082C91D6135C}" type="parTrans" cxnId="{48262EE5-C582-44F1-B4E0-4A8B2A55DD1F}">
      <dgm:prSet/>
      <dgm:spPr/>
      <dgm:t>
        <a:bodyPr/>
        <a:lstStyle/>
        <a:p>
          <a:endParaRPr lang="nl-NL"/>
        </a:p>
      </dgm:t>
    </dgm:pt>
    <dgm:pt modelId="{007C93CD-C9E5-4695-9528-F415FB3A9FCB}" type="sibTrans" cxnId="{48262EE5-C582-44F1-B4E0-4A8B2A55DD1F}">
      <dgm:prSet/>
      <dgm:spPr/>
      <dgm:t>
        <a:bodyPr/>
        <a:lstStyle/>
        <a:p>
          <a:endParaRPr lang="nl-NL"/>
        </a:p>
      </dgm:t>
    </dgm:pt>
    <dgm:pt modelId="{F3EFA484-AFAA-4BF2-ACDC-6C3DD65A1B9C}">
      <dgm:prSet phldrT="[Tekst]"/>
      <dgm:spPr/>
      <dgm:t>
        <a:bodyPr/>
        <a:lstStyle/>
        <a:p>
          <a:r>
            <a:rPr lang="nl-NL" dirty="0" smtClean="0"/>
            <a:t>Jurken</a:t>
          </a:r>
        </a:p>
      </dgm:t>
    </dgm:pt>
    <dgm:pt modelId="{A3833DEE-025C-42CB-87DC-B21F32E5D2ED}" type="parTrans" cxnId="{E7C7068A-5A95-46E2-B77E-4BA994756C5A}">
      <dgm:prSet/>
      <dgm:spPr/>
      <dgm:t>
        <a:bodyPr/>
        <a:lstStyle/>
        <a:p>
          <a:endParaRPr lang="nl-NL"/>
        </a:p>
      </dgm:t>
    </dgm:pt>
    <dgm:pt modelId="{F3DFC796-CAD4-492B-A7EE-B73F6C6D3696}" type="sibTrans" cxnId="{E7C7068A-5A95-46E2-B77E-4BA994756C5A}">
      <dgm:prSet/>
      <dgm:spPr/>
      <dgm:t>
        <a:bodyPr/>
        <a:lstStyle/>
        <a:p>
          <a:endParaRPr lang="nl-NL"/>
        </a:p>
      </dgm:t>
    </dgm:pt>
    <dgm:pt modelId="{93132B8A-46B7-4F0B-9BA2-ACE88D53E3FD}">
      <dgm:prSet/>
      <dgm:spPr/>
      <dgm:t>
        <a:bodyPr/>
        <a:lstStyle/>
        <a:p>
          <a:r>
            <a:rPr lang="nl-NL" dirty="0" smtClean="0"/>
            <a:t>Rokken</a:t>
          </a:r>
          <a:endParaRPr lang="nl-NL" dirty="0"/>
        </a:p>
      </dgm:t>
    </dgm:pt>
    <dgm:pt modelId="{EA5E2003-3E58-4CB4-9D17-741A3F54D04E}" type="parTrans" cxnId="{F23EF73F-59BF-4FC7-9A22-F3132465521C}">
      <dgm:prSet/>
      <dgm:spPr/>
      <dgm:t>
        <a:bodyPr/>
        <a:lstStyle/>
        <a:p>
          <a:endParaRPr lang="nl-NL"/>
        </a:p>
      </dgm:t>
    </dgm:pt>
    <dgm:pt modelId="{F20671EE-B908-4B63-BA1C-633C3DCA15EA}" type="sibTrans" cxnId="{F23EF73F-59BF-4FC7-9A22-F3132465521C}">
      <dgm:prSet/>
      <dgm:spPr/>
      <dgm:t>
        <a:bodyPr/>
        <a:lstStyle/>
        <a:p>
          <a:endParaRPr lang="nl-NL"/>
        </a:p>
      </dgm:t>
    </dgm:pt>
    <dgm:pt modelId="{F0BA32F9-633D-428E-A460-BCF4D3D5DEED}" type="pres">
      <dgm:prSet presAssocID="{9B9DC778-4B4A-4AA6-BAF5-503D5D619BB1}" presName="linearFlow" presStyleCnt="0">
        <dgm:presLayoutVars>
          <dgm:dir/>
          <dgm:resizeHandles val="exact"/>
        </dgm:presLayoutVars>
      </dgm:prSet>
      <dgm:spPr/>
    </dgm:pt>
    <dgm:pt modelId="{28E620C1-3950-474E-B1B4-F5774F5E7EE7}" type="pres">
      <dgm:prSet presAssocID="{BB43E104-EE35-4A6A-BCCD-561277034EDC}" presName="composite" presStyleCnt="0"/>
      <dgm:spPr/>
    </dgm:pt>
    <dgm:pt modelId="{4EC28AE3-37CE-4B1A-A74B-D43C40163238}" type="pres">
      <dgm:prSet presAssocID="{BB43E104-EE35-4A6A-BCCD-561277034EDC}" presName="imgShp" presStyleLbl="fgImgPlace1" presStyleIdx="0" presStyleCnt="4" custScaleY="8660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nl-NL"/>
        </a:p>
      </dgm:t>
    </dgm:pt>
    <dgm:pt modelId="{975FA70B-2FFE-4E35-B24B-4D4D017BD034}" type="pres">
      <dgm:prSet presAssocID="{BB43E104-EE35-4A6A-BCCD-561277034EDC}" presName="txShp" presStyleLbl="node1" presStyleIdx="0" presStyleCnt="4" custLinFactNeighborX="132" custLinFactNeighborY="7638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034F1E46-F229-47DA-8B39-2640E9AF1F6F}" type="pres">
      <dgm:prSet presAssocID="{1DC439D4-1191-482B-9C4D-ACEE90AA7429}" presName="spacing" presStyleCnt="0"/>
      <dgm:spPr/>
    </dgm:pt>
    <dgm:pt modelId="{0B956CBF-43CB-4287-9CC8-3C72E267BA0A}" type="pres">
      <dgm:prSet presAssocID="{97F6789B-8157-4F43-9997-A586937122CD}" presName="composite" presStyleCnt="0"/>
      <dgm:spPr/>
    </dgm:pt>
    <dgm:pt modelId="{469BE925-710B-4DEE-87CD-0466106182A3}" type="pres">
      <dgm:prSet presAssocID="{97F6789B-8157-4F43-9997-A586937122CD}" presName="imgShp" presStyleLbl="fgImgPlace1" presStyleIdx="1" presStyleCnt="4" custScaleY="845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CCBE433-6B01-4929-B5E4-0CACB4CF6FEA}" type="pres">
      <dgm:prSet presAssocID="{97F6789B-8157-4F43-9997-A586937122CD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ABAC1A2-7D31-47AA-ABF9-CDE62E364759}" type="pres">
      <dgm:prSet presAssocID="{007C93CD-C9E5-4695-9528-F415FB3A9FCB}" presName="spacing" presStyleCnt="0"/>
      <dgm:spPr/>
    </dgm:pt>
    <dgm:pt modelId="{7BDAA9BD-B66F-4464-A11C-813ECD0B3AA6}" type="pres">
      <dgm:prSet presAssocID="{F3EFA484-AFAA-4BF2-ACDC-6C3DD65A1B9C}" presName="composite" presStyleCnt="0"/>
      <dgm:spPr/>
    </dgm:pt>
    <dgm:pt modelId="{4FFD380F-1E08-4DF8-8642-F6053147005A}" type="pres">
      <dgm:prSet presAssocID="{F3EFA484-AFAA-4BF2-ACDC-6C3DD65A1B9C}" presName="imgShp" presStyleLbl="fgImgPlace1" presStyleIdx="2" presStyleCnt="4" custScaleY="8396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nl-NL"/>
        </a:p>
      </dgm:t>
    </dgm:pt>
    <dgm:pt modelId="{FE6733C9-27F7-479A-91D5-68B6F3161FCB}" type="pres">
      <dgm:prSet presAssocID="{F3EFA484-AFAA-4BF2-ACDC-6C3DD65A1B9C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57E496D0-DE47-434E-9E22-024545D59799}" type="pres">
      <dgm:prSet presAssocID="{F3DFC796-CAD4-492B-A7EE-B73F6C6D3696}" presName="spacing" presStyleCnt="0"/>
      <dgm:spPr/>
    </dgm:pt>
    <dgm:pt modelId="{06217FB2-598E-46D4-926B-4CCE76850258}" type="pres">
      <dgm:prSet presAssocID="{93132B8A-46B7-4F0B-9BA2-ACE88D53E3FD}" presName="composite" presStyleCnt="0"/>
      <dgm:spPr/>
    </dgm:pt>
    <dgm:pt modelId="{3CA13F5D-7740-4EB6-A6C0-88896CAC2E32}" type="pres">
      <dgm:prSet presAssocID="{93132B8A-46B7-4F0B-9BA2-ACE88D53E3FD}" presName="imgShp" presStyleLbl="fgImgPlace1" presStyleIdx="3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82B5A6F5-9CCB-47AB-9190-415EDA5AA53B}" type="pres">
      <dgm:prSet presAssocID="{93132B8A-46B7-4F0B-9BA2-ACE88D53E3FD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439FC81E-B417-4BB0-BBC9-98C1C432BE65}" type="presOf" srcId="{97F6789B-8157-4F43-9997-A586937122CD}" destId="{8CCBE433-6B01-4929-B5E4-0CACB4CF6FEA}" srcOrd="0" destOrd="0" presId="urn:microsoft.com/office/officeart/2005/8/layout/vList3"/>
    <dgm:cxn modelId="{671B4159-7477-4C73-BB7B-875629FE467A}" srcId="{9B9DC778-4B4A-4AA6-BAF5-503D5D619BB1}" destId="{BB43E104-EE35-4A6A-BCCD-561277034EDC}" srcOrd="0" destOrd="0" parTransId="{8F45C09F-2ADF-489E-97E1-5E0176D9A1BA}" sibTransId="{1DC439D4-1191-482B-9C4D-ACEE90AA7429}"/>
    <dgm:cxn modelId="{48262EE5-C582-44F1-B4E0-4A8B2A55DD1F}" srcId="{9B9DC778-4B4A-4AA6-BAF5-503D5D619BB1}" destId="{97F6789B-8157-4F43-9997-A586937122CD}" srcOrd="1" destOrd="0" parTransId="{2B410DDB-36BB-40B2-997C-082C91D6135C}" sibTransId="{007C93CD-C9E5-4695-9528-F415FB3A9FCB}"/>
    <dgm:cxn modelId="{1E86798F-CFB0-40F1-98A3-75C55E27D3BE}" type="presOf" srcId="{93132B8A-46B7-4F0B-9BA2-ACE88D53E3FD}" destId="{82B5A6F5-9CCB-47AB-9190-415EDA5AA53B}" srcOrd="0" destOrd="0" presId="urn:microsoft.com/office/officeart/2005/8/layout/vList3"/>
    <dgm:cxn modelId="{F23EF73F-59BF-4FC7-9A22-F3132465521C}" srcId="{9B9DC778-4B4A-4AA6-BAF5-503D5D619BB1}" destId="{93132B8A-46B7-4F0B-9BA2-ACE88D53E3FD}" srcOrd="3" destOrd="0" parTransId="{EA5E2003-3E58-4CB4-9D17-741A3F54D04E}" sibTransId="{F20671EE-B908-4B63-BA1C-633C3DCA15EA}"/>
    <dgm:cxn modelId="{E7C7068A-5A95-46E2-B77E-4BA994756C5A}" srcId="{9B9DC778-4B4A-4AA6-BAF5-503D5D619BB1}" destId="{F3EFA484-AFAA-4BF2-ACDC-6C3DD65A1B9C}" srcOrd="2" destOrd="0" parTransId="{A3833DEE-025C-42CB-87DC-B21F32E5D2ED}" sibTransId="{F3DFC796-CAD4-492B-A7EE-B73F6C6D3696}"/>
    <dgm:cxn modelId="{A093E9B9-D6BF-4050-B1D4-35277F23B06D}" type="presOf" srcId="{F3EFA484-AFAA-4BF2-ACDC-6C3DD65A1B9C}" destId="{FE6733C9-27F7-479A-91D5-68B6F3161FCB}" srcOrd="0" destOrd="0" presId="urn:microsoft.com/office/officeart/2005/8/layout/vList3"/>
    <dgm:cxn modelId="{2163156E-DBD1-4474-BEEE-D573A3C390D0}" type="presOf" srcId="{BB43E104-EE35-4A6A-BCCD-561277034EDC}" destId="{975FA70B-2FFE-4E35-B24B-4D4D017BD034}" srcOrd="0" destOrd="0" presId="urn:microsoft.com/office/officeart/2005/8/layout/vList3"/>
    <dgm:cxn modelId="{8B15D24B-C97F-4E4A-9CA8-946C4BA26567}" type="presOf" srcId="{9B9DC778-4B4A-4AA6-BAF5-503D5D619BB1}" destId="{F0BA32F9-633D-428E-A460-BCF4D3D5DEED}" srcOrd="0" destOrd="0" presId="urn:microsoft.com/office/officeart/2005/8/layout/vList3"/>
    <dgm:cxn modelId="{B6C37DDA-CCA5-4859-A272-A23D8AAB962C}" type="presParOf" srcId="{F0BA32F9-633D-428E-A460-BCF4D3D5DEED}" destId="{28E620C1-3950-474E-B1B4-F5774F5E7EE7}" srcOrd="0" destOrd="0" presId="urn:microsoft.com/office/officeart/2005/8/layout/vList3"/>
    <dgm:cxn modelId="{4E1ADBC9-27A7-4ADA-A2DA-A7765ADF2017}" type="presParOf" srcId="{28E620C1-3950-474E-B1B4-F5774F5E7EE7}" destId="{4EC28AE3-37CE-4B1A-A74B-D43C40163238}" srcOrd="0" destOrd="0" presId="urn:microsoft.com/office/officeart/2005/8/layout/vList3"/>
    <dgm:cxn modelId="{F6F7787C-870C-4AC3-B947-31FA31883DDC}" type="presParOf" srcId="{28E620C1-3950-474E-B1B4-F5774F5E7EE7}" destId="{975FA70B-2FFE-4E35-B24B-4D4D017BD034}" srcOrd="1" destOrd="0" presId="urn:microsoft.com/office/officeart/2005/8/layout/vList3"/>
    <dgm:cxn modelId="{7F35B4B2-FDA0-4C16-87A8-0E6B6B637D4E}" type="presParOf" srcId="{F0BA32F9-633D-428E-A460-BCF4D3D5DEED}" destId="{034F1E46-F229-47DA-8B39-2640E9AF1F6F}" srcOrd="1" destOrd="0" presId="urn:microsoft.com/office/officeart/2005/8/layout/vList3"/>
    <dgm:cxn modelId="{97AA71CE-54C2-4A61-9662-8F5EB1692A0B}" type="presParOf" srcId="{F0BA32F9-633D-428E-A460-BCF4D3D5DEED}" destId="{0B956CBF-43CB-4287-9CC8-3C72E267BA0A}" srcOrd="2" destOrd="0" presId="urn:microsoft.com/office/officeart/2005/8/layout/vList3"/>
    <dgm:cxn modelId="{C366397D-B0DC-4AA2-9AD7-195EE742100D}" type="presParOf" srcId="{0B956CBF-43CB-4287-9CC8-3C72E267BA0A}" destId="{469BE925-710B-4DEE-87CD-0466106182A3}" srcOrd="0" destOrd="0" presId="urn:microsoft.com/office/officeart/2005/8/layout/vList3"/>
    <dgm:cxn modelId="{FE7A70F3-ABFD-48FE-B441-391ABF7E3705}" type="presParOf" srcId="{0B956CBF-43CB-4287-9CC8-3C72E267BA0A}" destId="{8CCBE433-6B01-4929-B5E4-0CACB4CF6FEA}" srcOrd="1" destOrd="0" presId="urn:microsoft.com/office/officeart/2005/8/layout/vList3"/>
    <dgm:cxn modelId="{2F172304-7C51-44F7-9991-DDE8D59785ED}" type="presParOf" srcId="{F0BA32F9-633D-428E-A460-BCF4D3D5DEED}" destId="{BABAC1A2-7D31-47AA-ABF9-CDE62E364759}" srcOrd="3" destOrd="0" presId="urn:microsoft.com/office/officeart/2005/8/layout/vList3"/>
    <dgm:cxn modelId="{55567AFF-17D9-42FE-8606-03074E9E403C}" type="presParOf" srcId="{F0BA32F9-633D-428E-A460-BCF4D3D5DEED}" destId="{7BDAA9BD-B66F-4464-A11C-813ECD0B3AA6}" srcOrd="4" destOrd="0" presId="urn:microsoft.com/office/officeart/2005/8/layout/vList3"/>
    <dgm:cxn modelId="{7AD86C63-B620-403D-9307-589A12F9F69C}" type="presParOf" srcId="{7BDAA9BD-B66F-4464-A11C-813ECD0B3AA6}" destId="{4FFD380F-1E08-4DF8-8642-F6053147005A}" srcOrd="0" destOrd="0" presId="urn:microsoft.com/office/officeart/2005/8/layout/vList3"/>
    <dgm:cxn modelId="{C7C74A55-DC56-4C97-B2AE-26D6E83DB675}" type="presParOf" srcId="{7BDAA9BD-B66F-4464-A11C-813ECD0B3AA6}" destId="{FE6733C9-27F7-479A-91D5-68B6F3161FCB}" srcOrd="1" destOrd="0" presId="urn:microsoft.com/office/officeart/2005/8/layout/vList3"/>
    <dgm:cxn modelId="{2014CE03-B1DA-46F0-A718-EACB51F765BC}" type="presParOf" srcId="{F0BA32F9-633D-428E-A460-BCF4D3D5DEED}" destId="{57E496D0-DE47-434E-9E22-024545D59799}" srcOrd="5" destOrd="0" presId="urn:microsoft.com/office/officeart/2005/8/layout/vList3"/>
    <dgm:cxn modelId="{4CF639F9-1BF1-4900-83BA-A125A0762F94}" type="presParOf" srcId="{F0BA32F9-633D-428E-A460-BCF4D3D5DEED}" destId="{06217FB2-598E-46D4-926B-4CCE76850258}" srcOrd="6" destOrd="0" presId="urn:microsoft.com/office/officeart/2005/8/layout/vList3"/>
    <dgm:cxn modelId="{80999529-0393-4557-96F9-1F0B7B6D0944}" type="presParOf" srcId="{06217FB2-598E-46D4-926B-4CCE76850258}" destId="{3CA13F5D-7740-4EB6-A6C0-88896CAC2E32}" srcOrd="0" destOrd="0" presId="urn:microsoft.com/office/officeart/2005/8/layout/vList3"/>
    <dgm:cxn modelId="{47FD6CD7-A226-4EB2-BC63-D3D33BA7F262}" type="presParOf" srcId="{06217FB2-598E-46D4-926B-4CCE76850258}" destId="{82B5A6F5-9CCB-47AB-9190-415EDA5AA53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FAC3B2-900A-4257-88B6-03B05346D0EC}" type="doc">
      <dgm:prSet loTypeId="urn:microsoft.com/office/officeart/2005/8/layout/cycle5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nl-NL"/>
        </a:p>
      </dgm:t>
    </dgm:pt>
    <dgm:pt modelId="{8009975D-897C-4C3E-87E5-B007A0E8BDB4}">
      <dgm:prSet phldrT="[Tekst]"/>
      <dgm:spPr/>
      <dgm:t>
        <a:bodyPr/>
        <a:lstStyle/>
        <a:p>
          <a:r>
            <a:rPr lang="nl-NL" dirty="0" smtClean="0"/>
            <a:t>Horloges</a:t>
          </a:r>
          <a:endParaRPr lang="nl-NL" dirty="0"/>
        </a:p>
      </dgm:t>
    </dgm:pt>
    <dgm:pt modelId="{FCDAB65B-0210-4CBB-87A3-C509C4DC4F4A}" type="parTrans" cxnId="{60124ACC-89D2-4143-96A3-52216E5722BA}">
      <dgm:prSet/>
      <dgm:spPr/>
      <dgm:t>
        <a:bodyPr/>
        <a:lstStyle/>
        <a:p>
          <a:endParaRPr lang="nl-NL"/>
        </a:p>
      </dgm:t>
    </dgm:pt>
    <dgm:pt modelId="{EFE5431D-2B11-4C04-9124-86854D69D9E5}" type="sibTrans" cxnId="{60124ACC-89D2-4143-96A3-52216E5722BA}">
      <dgm:prSet/>
      <dgm:spPr/>
      <dgm:t>
        <a:bodyPr/>
        <a:lstStyle/>
        <a:p>
          <a:endParaRPr lang="nl-NL"/>
        </a:p>
      </dgm:t>
    </dgm:pt>
    <dgm:pt modelId="{77E59921-70FB-4A21-9D00-DC742204326B}">
      <dgm:prSet phldrT="[Tekst]"/>
      <dgm:spPr/>
      <dgm:t>
        <a:bodyPr/>
        <a:lstStyle/>
        <a:p>
          <a:r>
            <a:rPr lang="nl-NL" dirty="0" smtClean="0"/>
            <a:t>Zonnebrillen</a:t>
          </a:r>
          <a:endParaRPr lang="nl-NL" dirty="0"/>
        </a:p>
      </dgm:t>
    </dgm:pt>
    <dgm:pt modelId="{88C5DB69-794D-41A7-818C-D0FEAB7DEA3E}" type="parTrans" cxnId="{D582A272-E463-4991-94F6-66CCEC554D71}">
      <dgm:prSet/>
      <dgm:spPr/>
      <dgm:t>
        <a:bodyPr/>
        <a:lstStyle/>
        <a:p>
          <a:endParaRPr lang="nl-NL"/>
        </a:p>
      </dgm:t>
    </dgm:pt>
    <dgm:pt modelId="{6836AE97-9723-4C58-B3DF-7B021F9E5073}" type="sibTrans" cxnId="{D582A272-E463-4991-94F6-66CCEC554D71}">
      <dgm:prSet/>
      <dgm:spPr/>
      <dgm:t>
        <a:bodyPr/>
        <a:lstStyle/>
        <a:p>
          <a:endParaRPr lang="nl-NL"/>
        </a:p>
      </dgm:t>
    </dgm:pt>
    <dgm:pt modelId="{7B08C66C-C338-4AE1-ABEA-1D723E130C30}">
      <dgm:prSet phldrT="[Tekst]"/>
      <dgm:spPr/>
      <dgm:t>
        <a:bodyPr/>
        <a:lstStyle/>
        <a:p>
          <a:r>
            <a:rPr lang="nl-NL" dirty="0" smtClean="0"/>
            <a:t>Sieraden</a:t>
          </a:r>
          <a:endParaRPr lang="nl-NL" dirty="0"/>
        </a:p>
      </dgm:t>
    </dgm:pt>
    <dgm:pt modelId="{1FCC6307-D6ED-4D4C-A906-8660919F5C34}" type="parTrans" cxnId="{476A2ADC-DC8E-43C7-908C-8221719A0EA8}">
      <dgm:prSet/>
      <dgm:spPr/>
      <dgm:t>
        <a:bodyPr/>
        <a:lstStyle/>
        <a:p>
          <a:endParaRPr lang="nl-NL"/>
        </a:p>
      </dgm:t>
    </dgm:pt>
    <dgm:pt modelId="{D8AAF914-9182-4152-BC98-2B3384A88FE2}" type="sibTrans" cxnId="{476A2ADC-DC8E-43C7-908C-8221719A0EA8}">
      <dgm:prSet/>
      <dgm:spPr/>
      <dgm:t>
        <a:bodyPr/>
        <a:lstStyle/>
        <a:p>
          <a:endParaRPr lang="nl-NL"/>
        </a:p>
      </dgm:t>
    </dgm:pt>
    <dgm:pt modelId="{F7B7BE22-9303-4FB2-9104-AD2510333820}">
      <dgm:prSet phldrT="[Tekst]"/>
      <dgm:spPr/>
      <dgm:t>
        <a:bodyPr/>
        <a:lstStyle/>
        <a:p>
          <a:r>
            <a:rPr lang="nl-NL" dirty="0" err="1" smtClean="0"/>
            <a:t>Portomonees</a:t>
          </a:r>
          <a:endParaRPr lang="nl-NL" dirty="0"/>
        </a:p>
      </dgm:t>
    </dgm:pt>
    <dgm:pt modelId="{98B7F576-39E7-420F-A733-7A7B97D3D22D}" type="parTrans" cxnId="{35E736F0-7BE3-43BC-8624-A6FCE904AFC9}">
      <dgm:prSet/>
      <dgm:spPr/>
      <dgm:t>
        <a:bodyPr/>
        <a:lstStyle/>
        <a:p>
          <a:endParaRPr lang="nl-NL"/>
        </a:p>
      </dgm:t>
    </dgm:pt>
    <dgm:pt modelId="{BF6E9FAB-65E6-49F5-AF06-83D6AD33E46E}" type="sibTrans" cxnId="{35E736F0-7BE3-43BC-8624-A6FCE904AFC9}">
      <dgm:prSet/>
      <dgm:spPr/>
      <dgm:t>
        <a:bodyPr/>
        <a:lstStyle/>
        <a:p>
          <a:endParaRPr lang="nl-NL"/>
        </a:p>
      </dgm:t>
    </dgm:pt>
    <dgm:pt modelId="{AA207BC4-8D20-4874-9D18-1033F680A9C2}">
      <dgm:prSet phldrT="[Tekst]"/>
      <dgm:spPr/>
      <dgm:t>
        <a:bodyPr/>
        <a:lstStyle/>
        <a:p>
          <a:r>
            <a:rPr lang="nl-NL" dirty="0" smtClean="0"/>
            <a:t>Parfums</a:t>
          </a:r>
          <a:endParaRPr lang="nl-NL" dirty="0"/>
        </a:p>
      </dgm:t>
    </dgm:pt>
    <dgm:pt modelId="{A270EB36-31B0-408A-8BCC-F089087BFC68}" type="parTrans" cxnId="{532A8C60-FD3B-499E-B103-D6291FEB00A3}">
      <dgm:prSet/>
      <dgm:spPr/>
      <dgm:t>
        <a:bodyPr/>
        <a:lstStyle/>
        <a:p>
          <a:endParaRPr lang="nl-NL"/>
        </a:p>
      </dgm:t>
    </dgm:pt>
    <dgm:pt modelId="{CD2DDB43-5592-4B33-95E5-A57F9075D72C}" type="sibTrans" cxnId="{532A8C60-FD3B-499E-B103-D6291FEB00A3}">
      <dgm:prSet/>
      <dgm:spPr/>
      <dgm:t>
        <a:bodyPr/>
        <a:lstStyle/>
        <a:p>
          <a:endParaRPr lang="nl-NL"/>
        </a:p>
      </dgm:t>
    </dgm:pt>
    <dgm:pt modelId="{3A3110D0-5991-4D31-BA71-70C18028405A}" type="pres">
      <dgm:prSet presAssocID="{5EFAC3B2-900A-4257-88B6-03B05346D0E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C6C30603-025B-4CF4-8C82-9EE341465D45}" type="pres">
      <dgm:prSet presAssocID="{8009975D-897C-4C3E-87E5-B007A0E8BDB4}" presName="node" presStyleLbl="node1" presStyleIdx="0" presStyleCnt="5" custRadScaleRad="98513" custRadScaleInc="-2411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BF099CF-746C-44B5-9D6F-A988551803B8}" type="pres">
      <dgm:prSet presAssocID="{8009975D-897C-4C3E-87E5-B007A0E8BDB4}" presName="spNode" presStyleCnt="0"/>
      <dgm:spPr/>
    </dgm:pt>
    <dgm:pt modelId="{81B8B9A6-404E-4AE4-A4A0-92C281D8EE6A}" type="pres">
      <dgm:prSet presAssocID="{EFE5431D-2B11-4C04-9124-86854D69D9E5}" presName="sibTrans" presStyleLbl="sibTrans1D1" presStyleIdx="0" presStyleCnt="5"/>
      <dgm:spPr/>
      <dgm:t>
        <a:bodyPr/>
        <a:lstStyle/>
        <a:p>
          <a:endParaRPr lang="nl-NL"/>
        </a:p>
      </dgm:t>
    </dgm:pt>
    <dgm:pt modelId="{62940BAE-7A2B-4F85-9D2D-CB3FCD048B7F}" type="pres">
      <dgm:prSet presAssocID="{77E59921-70FB-4A21-9D00-DC742204326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6D672E86-6577-4075-90D7-B98691F8F42B}" type="pres">
      <dgm:prSet presAssocID="{77E59921-70FB-4A21-9D00-DC742204326B}" presName="spNode" presStyleCnt="0"/>
      <dgm:spPr/>
    </dgm:pt>
    <dgm:pt modelId="{588D8FA0-6B4C-45AA-BDF7-639533EBEFCA}" type="pres">
      <dgm:prSet presAssocID="{6836AE97-9723-4C58-B3DF-7B021F9E5073}" presName="sibTrans" presStyleLbl="sibTrans1D1" presStyleIdx="1" presStyleCnt="5"/>
      <dgm:spPr/>
      <dgm:t>
        <a:bodyPr/>
        <a:lstStyle/>
        <a:p>
          <a:endParaRPr lang="nl-NL"/>
        </a:p>
      </dgm:t>
    </dgm:pt>
    <dgm:pt modelId="{6A6F62F3-A99E-40A1-92D4-4FF700BD8E01}" type="pres">
      <dgm:prSet presAssocID="{7B08C66C-C338-4AE1-ABEA-1D723E130C3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8E491A3D-B09E-4B07-A3F6-1B0B678D1668}" type="pres">
      <dgm:prSet presAssocID="{7B08C66C-C338-4AE1-ABEA-1D723E130C30}" presName="spNode" presStyleCnt="0"/>
      <dgm:spPr/>
    </dgm:pt>
    <dgm:pt modelId="{7F1F4530-41AD-4670-809F-418ABADD5415}" type="pres">
      <dgm:prSet presAssocID="{D8AAF914-9182-4152-BC98-2B3384A88FE2}" presName="sibTrans" presStyleLbl="sibTrans1D1" presStyleIdx="2" presStyleCnt="5"/>
      <dgm:spPr/>
      <dgm:t>
        <a:bodyPr/>
        <a:lstStyle/>
        <a:p>
          <a:endParaRPr lang="nl-NL"/>
        </a:p>
      </dgm:t>
    </dgm:pt>
    <dgm:pt modelId="{4ECFD1BD-3CB7-4411-AA6F-16DD46DFF863}" type="pres">
      <dgm:prSet presAssocID="{F7B7BE22-9303-4FB2-9104-AD251033382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7C609178-6E25-41EB-B0A4-BA8AC7278EEF}" type="pres">
      <dgm:prSet presAssocID="{F7B7BE22-9303-4FB2-9104-AD2510333820}" presName="spNode" presStyleCnt="0"/>
      <dgm:spPr/>
    </dgm:pt>
    <dgm:pt modelId="{99992829-5680-4A57-9253-2984294E9B67}" type="pres">
      <dgm:prSet presAssocID="{BF6E9FAB-65E6-49F5-AF06-83D6AD33E46E}" presName="sibTrans" presStyleLbl="sibTrans1D1" presStyleIdx="3" presStyleCnt="5"/>
      <dgm:spPr/>
      <dgm:t>
        <a:bodyPr/>
        <a:lstStyle/>
        <a:p>
          <a:endParaRPr lang="nl-NL"/>
        </a:p>
      </dgm:t>
    </dgm:pt>
    <dgm:pt modelId="{D5A76914-DC63-400F-804F-31E9D7E5AAD6}" type="pres">
      <dgm:prSet presAssocID="{AA207BC4-8D20-4874-9D18-1033F680A9C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E85E1909-06D6-461F-BF6A-C6C440C0A8A6}" type="pres">
      <dgm:prSet presAssocID="{AA207BC4-8D20-4874-9D18-1033F680A9C2}" presName="spNode" presStyleCnt="0"/>
      <dgm:spPr/>
    </dgm:pt>
    <dgm:pt modelId="{D147E9C8-37EC-4316-80EE-6EEB62E8CF6A}" type="pres">
      <dgm:prSet presAssocID="{CD2DDB43-5592-4B33-95E5-A57F9075D72C}" presName="sibTrans" presStyleLbl="sibTrans1D1" presStyleIdx="4" presStyleCnt="5"/>
      <dgm:spPr/>
      <dgm:t>
        <a:bodyPr/>
        <a:lstStyle/>
        <a:p>
          <a:endParaRPr lang="nl-NL"/>
        </a:p>
      </dgm:t>
    </dgm:pt>
  </dgm:ptLst>
  <dgm:cxnLst>
    <dgm:cxn modelId="{52005E75-21FA-4145-80EB-50F88EE3E0A2}" type="presOf" srcId="{D8AAF914-9182-4152-BC98-2B3384A88FE2}" destId="{7F1F4530-41AD-4670-809F-418ABADD5415}" srcOrd="0" destOrd="0" presId="urn:microsoft.com/office/officeart/2005/8/layout/cycle5"/>
    <dgm:cxn modelId="{60124ACC-89D2-4143-96A3-52216E5722BA}" srcId="{5EFAC3B2-900A-4257-88B6-03B05346D0EC}" destId="{8009975D-897C-4C3E-87E5-B007A0E8BDB4}" srcOrd="0" destOrd="0" parTransId="{FCDAB65B-0210-4CBB-87A3-C509C4DC4F4A}" sibTransId="{EFE5431D-2B11-4C04-9124-86854D69D9E5}"/>
    <dgm:cxn modelId="{532A8C60-FD3B-499E-B103-D6291FEB00A3}" srcId="{5EFAC3B2-900A-4257-88B6-03B05346D0EC}" destId="{AA207BC4-8D20-4874-9D18-1033F680A9C2}" srcOrd="4" destOrd="0" parTransId="{A270EB36-31B0-408A-8BCC-F089087BFC68}" sibTransId="{CD2DDB43-5592-4B33-95E5-A57F9075D72C}"/>
    <dgm:cxn modelId="{82AC4375-E916-4FAC-9C8B-5270C93FE2A6}" type="presOf" srcId="{BF6E9FAB-65E6-49F5-AF06-83D6AD33E46E}" destId="{99992829-5680-4A57-9253-2984294E9B67}" srcOrd="0" destOrd="0" presId="urn:microsoft.com/office/officeart/2005/8/layout/cycle5"/>
    <dgm:cxn modelId="{9EBDC541-606C-4C19-BF80-FE2E35AB2F72}" type="presOf" srcId="{6836AE97-9723-4C58-B3DF-7B021F9E5073}" destId="{588D8FA0-6B4C-45AA-BDF7-639533EBEFCA}" srcOrd="0" destOrd="0" presId="urn:microsoft.com/office/officeart/2005/8/layout/cycle5"/>
    <dgm:cxn modelId="{3B1CB30A-30BD-4D0D-A064-D895583C2565}" type="presOf" srcId="{AA207BC4-8D20-4874-9D18-1033F680A9C2}" destId="{D5A76914-DC63-400F-804F-31E9D7E5AAD6}" srcOrd="0" destOrd="0" presId="urn:microsoft.com/office/officeart/2005/8/layout/cycle5"/>
    <dgm:cxn modelId="{B33D6F66-CDE3-455D-BC28-1022A257AC00}" type="presOf" srcId="{5EFAC3B2-900A-4257-88B6-03B05346D0EC}" destId="{3A3110D0-5991-4D31-BA71-70C18028405A}" srcOrd="0" destOrd="0" presId="urn:microsoft.com/office/officeart/2005/8/layout/cycle5"/>
    <dgm:cxn modelId="{D582A272-E463-4991-94F6-66CCEC554D71}" srcId="{5EFAC3B2-900A-4257-88B6-03B05346D0EC}" destId="{77E59921-70FB-4A21-9D00-DC742204326B}" srcOrd="1" destOrd="0" parTransId="{88C5DB69-794D-41A7-818C-D0FEAB7DEA3E}" sibTransId="{6836AE97-9723-4C58-B3DF-7B021F9E5073}"/>
    <dgm:cxn modelId="{5D96162A-AA5A-4D21-A1AA-A157D13917D0}" type="presOf" srcId="{F7B7BE22-9303-4FB2-9104-AD2510333820}" destId="{4ECFD1BD-3CB7-4411-AA6F-16DD46DFF863}" srcOrd="0" destOrd="0" presId="urn:microsoft.com/office/officeart/2005/8/layout/cycle5"/>
    <dgm:cxn modelId="{FA2BDFC4-176B-4E04-9BEC-838DED114C24}" type="presOf" srcId="{EFE5431D-2B11-4C04-9124-86854D69D9E5}" destId="{81B8B9A6-404E-4AE4-A4A0-92C281D8EE6A}" srcOrd="0" destOrd="0" presId="urn:microsoft.com/office/officeart/2005/8/layout/cycle5"/>
    <dgm:cxn modelId="{35E736F0-7BE3-43BC-8624-A6FCE904AFC9}" srcId="{5EFAC3B2-900A-4257-88B6-03B05346D0EC}" destId="{F7B7BE22-9303-4FB2-9104-AD2510333820}" srcOrd="3" destOrd="0" parTransId="{98B7F576-39E7-420F-A733-7A7B97D3D22D}" sibTransId="{BF6E9FAB-65E6-49F5-AF06-83D6AD33E46E}"/>
    <dgm:cxn modelId="{C7D39D3F-188D-4788-92DB-325A81CF68DA}" type="presOf" srcId="{CD2DDB43-5592-4B33-95E5-A57F9075D72C}" destId="{D147E9C8-37EC-4316-80EE-6EEB62E8CF6A}" srcOrd="0" destOrd="0" presId="urn:microsoft.com/office/officeart/2005/8/layout/cycle5"/>
    <dgm:cxn modelId="{31EE3AC0-5D93-4013-AE43-04B29869D0E8}" type="presOf" srcId="{8009975D-897C-4C3E-87E5-B007A0E8BDB4}" destId="{C6C30603-025B-4CF4-8C82-9EE341465D45}" srcOrd="0" destOrd="0" presId="urn:microsoft.com/office/officeart/2005/8/layout/cycle5"/>
    <dgm:cxn modelId="{476A2ADC-DC8E-43C7-908C-8221719A0EA8}" srcId="{5EFAC3B2-900A-4257-88B6-03B05346D0EC}" destId="{7B08C66C-C338-4AE1-ABEA-1D723E130C30}" srcOrd="2" destOrd="0" parTransId="{1FCC6307-D6ED-4D4C-A906-8660919F5C34}" sibTransId="{D8AAF914-9182-4152-BC98-2B3384A88FE2}"/>
    <dgm:cxn modelId="{1DBA90C8-F998-40D3-9AA6-FAFCFFD50415}" type="presOf" srcId="{7B08C66C-C338-4AE1-ABEA-1D723E130C30}" destId="{6A6F62F3-A99E-40A1-92D4-4FF700BD8E01}" srcOrd="0" destOrd="0" presId="urn:microsoft.com/office/officeart/2005/8/layout/cycle5"/>
    <dgm:cxn modelId="{082AAB14-9490-4737-A1E1-48A0E878041F}" type="presOf" srcId="{77E59921-70FB-4A21-9D00-DC742204326B}" destId="{62940BAE-7A2B-4F85-9D2D-CB3FCD048B7F}" srcOrd="0" destOrd="0" presId="urn:microsoft.com/office/officeart/2005/8/layout/cycle5"/>
    <dgm:cxn modelId="{FB2EC339-3594-4612-BA6F-DE36545D56BF}" type="presParOf" srcId="{3A3110D0-5991-4D31-BA71-70C18028405A}" destId="{C6C30603-025B-4CF4-8C82-9EE341465D45}" srcOrd="0" destOrd="0" presId="urn:microsoft.com/office/officeart/2005/8/layout/cycle5"/>
    <dgm:cxn modelId="{56FEEC9B-68AF-45E3-BE2E-605EC52E5627}" type="presParOf" srcId="{3A3110D0-5991-4D31-BA71-70C18028405A}" destId="{BBF099CF-746C-44B5-9D6F-A988551803B8}" srcOrd="1" destOrd="0" presId="urn:microsoft.com/office/officeart/2005/8/layout/cycle5"/>
    <dgm:cxn modelId="{D57ECF56-EAC5-469C-8D8B-E03335418E15}" type="presParOf" srcId="{3A3110D0-5991-4D31-BA71-70C18028405A}" destId="{81B8B9A6-404E-4AE4-A4A0-92C281D8EE6A}" srcOrd="2" destOrd="0" presId="urn:microsoft.com/office/officeart/2005/8/layout/cycle5"/>
    <dgm:cxn modelId="{98F701AB-92E3-49C4-AD47-C86D6FFACBBA}" type="presParOf" srcId="{3A3110D0-5991-4D31-BA71-70C18028405A}" destId="{62940BAE-7A2B-4F85-9D2D-CB3FCD048B7F}" srcOrd="3" destOrd="0" presId="urn:microsoft.com/office/officeart/2005/8/layout/cycle5"/>
    <dgm:cxn modelId="{9FC59635-5E66-4FD8-A222-75D0B02D3676}" type="presParOf" srcId="{3A3110D0-5991-4D31-BA71-70C18028405A}" destId="{6D672E86-6577-4075-90D7-B98691F8F42B}" srcOrd="4" destOrd="0" presId="urn:microsoft.com/office/officeart/2005/8/layout/cycle5"/>
    <dgm:cxn modelId="{56FB73BA-E5A2-45CA-BB78-1BDD58FAEFF2}" type="presParOf" srcId="{3A3110D0-5991-4D31-BA71-70C18028405A}" destId="{588D8FA0-6B4C-45AA-BDF7-639533EBEFCA}" srcOrd="5" destOrd="0" presId="urn:microsoft.com/office/officeart/2005/8/layout/cycle5"/>
    <dgm:cxn modelId="{CE7AAAD4-569A-4595-AD9F-C89579BACC96}" type="presParOf" srcId="{3A3110D0-5991-4D31-BA71-70C18028405A}" destId="{6A6F62F3-A99E-40A1-92D4-4FF700BD8E01}" srcOrd="6" destOrd="0" presId="urn:microsoft.com/office/officeart/2005/8/layout/cycle5"/>
    <dgm:cxn modelId="{6004DD44-5863-436B-BC24-7F416EAEEEB8}" type="presParOf" srcId="{3A3110D0-5991-4D31-BA71-70C18028405A}" destId="{8E491A3D-B09E-4B07-A3F6-1B0B678D1668}" srcOrd="7" destOrd="0" presId="urn:microsoft.com/office/officeart/2005/8/layout/cycle5"/>
    <dgm:cxn modelId="{9D521D43-1FDC-4F71-BCA8-6485FA9B2979}" type="presParOf" srcId="{3A3110D0-5991-4D31-BA71-70C18028405A}" destId="{7F1F4530-41AD-4670-809F-418ABADD5415}" srcOrd="8" destOrd="0" presId="urn:microsoft.com/office/officeart/2005/8/layout/cycle5"/>
    <dgm:cxn modelId="{5E815BF0-F0FF-40EB-82C0-D41D4E8D69C2}" type="presParOf" srcId="{3A3110D0-5991-4D31-BA71-70C18028405A}" destId="{4ECFD1BD-3CB7-4411-AA6F-16DD46DFF863}" srcOrd="9" destOrd="0" presId="urn:microsoft.com/office/officeart/2005/8/layout/cycle5"/>
    <dgm:cxn modelId="{1217A9BD-F073-4471-9BFC-94E09B46C073}" type="presParOf" srcId="{3A3110D0-5991-4D31-BA71-70C18028405A}" destId="{7C609178-6E25-41EB-B0A4-BA8AC7278EEF}" srcOrd="10" destOrd="0" presId="urn:microsoft.com/office/officeart/2005/8/layout/cycle5"/>
    <dgm:cxn modelId="{C22F86C1-4F56-4779-9B20-DFAEE13975D3}" type="presParOf" srcId="{3A3110D0-5991-4D31-BA71-70C18028405A}" destId="{99992829-5680-4A57-9253-2984294E9B67}" srcOrd="11" destOrd="0" presId="urn:microsoft.com/office/officeart/2005/8/layout/cycle5"/>
    <dgm:cxn modelId="{B7AB1FFD-C899-436A-9EF0-09C018C15B32}" type="presParOf" srcId="{3A3110D0-5991-4D31-BA71-70C18028405A}" destId="{D5A76914-DC63-400F-804F-31E9D7E5AAD6}" srcOrd="12" destOrd="0" presId="urn:microsoft.com/office/officeart/2005/8/layout/cycle5"/>
    <dgm:cxn modelId="{323AE561-4E7B-4923-90D5-46484D65ED49}" type="presParOf" srcId="{3A3110D0-5991-4D31-BA71-70C18028405A}" destId="{E85E1909-06D6-461F-BF6A-C6C440C0A8A6}" srcOrd="13" destOrd="0" presId="urn:microsoft.com/office/officeart/2005/8/layout/cycle5"/>
    <dgm:cxn modelId="{A34BE145-728F-4307-8A4C-5C8D1CD6B064}" type="presParOf" srcId="{3A3110D0-5991-4D31-BA71-70C18028405A}" destId="{D147E9C8-37EC-4316-80EE-6EEB62E8CF6A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65BFE0B-5BA7-4EAB-8B3A-18AF5E192313}" type="doc">
      <dgm:prSet loTypeId="urn:microsoft.com/office/officeart/2005/8/layout/arrow1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nl-NL"/>
        </a:p>
      </dgm:t>
    </dgm:pt>
    <dgm:pt modelId="{5C8ACE52-E6DF-4DEA-B29C-29872F5806C5}">
      <dgm:prSet phldrT="[Tekst]"/>
      <dgm:spPr/>
      <dgm:t>
        <a:bodyPr/>
        <a:lstStyle/>
        <a:p>
          <a:r>
            <a:rPr lang="nl-NL" dirty="0" err="1" smtClean="0"/>
            <a:t>Bikinis</a:t>
          </a:r>
          <a:endParaRPr lang="nl-NL" dirty="0"/>
        </a:p>
      </dgm:t>
    </dgm:pt>
    <dgm:pt modelId="{D2C7391E-06E1-4F82-93DE-E75313FCEED7}" type="parTrans" cxnId="{9134C526-3FE9-4207-8973-5543CAD28927}">
      <dgm:prSet/>
      <dgm:spPr/>
      <dgm:t>
        <a:bodyPr/>
        <a:lstStyle/>
        <a:p>
          <a:endParaRPr lang="nl-NL"/>
        </a:p>
      </dgm:t>
    </dgm:pt>
    <dgm:pt modelId="{283F35D4-4705-41EE-8038-DD95E96015A0}" type="sibTrans" cxnId="{9134C526-3FE9-4207-8973-5543CAD28927}">
      <dgm:prSet/>
      <dgm:spPr/>
      <dgm:t>
        <a:bodyPr/>
        <a:lstStyle/>
        <a:p>
          <a:endParaRPr lang="nl-NL"/>
        </a:p>
      </dgm:t>
    </dgm:pt>
    <dgm:pt modelId="{D8B25CE5-D401-47D7-8EF3-F43E0DD9E65E}">
      <dgm:prSet phldrT="[Tekst]"/>
      <dgm:spPr/>
      <dgm:t>
        <a:bodyPr/>
        <a:lstStyle/>
        <a:p>
          <a:r>
            <a:rPr lang="nl-NL" dirty="0" smtClean="0"/>
            <a:t>Zwempakken</a:t>
          </a:r>
          <a:endParaRPr lang="nl-NL" dirty="0"/>
        </a:p>
      </dgm:t>
    </dgm:pt>
    <dgm:pt modelId="{153DC31E-B6E4-43FE-9547-5942C534CC9F}" type="parTrans" cxnId="{A4EAA7DC-4D77-4990-85CD-28D926340FD9}">
      <dgm:prSet/>
      <dgm:spPr/>
      <dgm:t>
        <a:bodyPr/>
        <a:lstStyle/>
        <a:p>
          <a:endParaRPr lang="nl-NL"/>
        </a:p>
      </dgm:t>
    </dgm:pt>
    <dgm:pt modelId="{D20A3C41-7A64-4F5C-BF50-9A7330CF5005}" type="sibTrans" cxnId="{A4EAA7DC-4D77-4990-85CD-28D926340FD9}">
      <dgm:prSet/>
      <dgm:spPr/>
      <dgm:t>
        <a:bodyPr/>
        <a:lstStyle/>
        <a:p>
          <a:endParaRPr lang="nl-NL"/>
        </a:p>
      </dgm:t>
    </dgm:pt>
    <dgm:pt modelId="{8F638B3A-8721-4E77-B191-8107726D4F9F}" type="pres">
      <dgm:prSet presAssocID="{365BFE0B-5BA7-4EAB-8B3A-18AF5E19231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FF01BA98-C473-417B-AE28-20F2AE88791F}" type="pres">
      <dgm:prSet presAssocID="{5C8ACE52-E6DF-4DEA-B29C-29872F5806C5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E24BF69D-012A-407D-B498-4881B23309CA}" type="pres">
      <dgm:prSet presAssocID="{D8B25CE5-D401-47D7-8EF3-F43E0DD9E65E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CCF04A5B-C4B2-49C6-8F34-B12965A5C8E2}" type="presOf" srcId="{D8B25CE5-D401-47D7-8EF3-F43E0DD9E65E}" destId="{E24BF69D-012A-407D-B498-4881B23309CA}" srcOrd="0" destOrd="0" presId="urn:microsoft.com/office/officeart/2005/8/layout/arrow1"/>
    <dgm:cxn modelId="{A4EAA7DC-4D77-4990-85CD-28D926340FD9}" srcId="{365BFE0B-5BA7-4EAB-8B3A-18AF5E192313}" destId="{D8B25CE5-D401-47D7-8EF3-F43E0DD9E65E}" srcOrd="1" destOrd="0" parTransId="{153DC31E-B6E4-43FE-9547-5942C534CC9F}" sibTransId="{D20A3C41-7A64-4F5C-BF50-9A7330CF5005}"/>
    <dgm:cxn modelId="{4D24D302-0FCA-42FD-9DA0-0F9BDF71BAA1}" type="presOf" srcId="{365BFE0B-5BA7-4EAB-8B3A-18AF5E192313}" destId="{8F638B3A-8721-4E77-B191-8107726D4F9F}" srcOrd="0" destOrd="0" presId="urn:microsoft.com/office/officeart/2005/8/layout/arrow1"/>
    <dgm:cxn modelId="{8FFCB2D3-69BE-41B7-9CF5-7E9A9F2F1032}" type="presOf" srcId="{5C8ACE52-E6DF-4DEA-B29C-29872F5806C5}" destId="{FF01BA98-C473-417B-AE28-20F2AE88791F}" srcOrd="0" destOrd="0" presId="urn:microsoft.com/office/officeart/2005/8/layout/arrow1"/>
    <dgm:cxn modelId="{9134C526-3FE9-4207-8973-5543CAD28927}" srcId="{365BFE0B-5BA7-4EAB-8B3A-18AF5E192313}" destId="{5C8ACE52-E6DF-4DEA-B29C-29872F5806C5}" srcOrd="0" destOrd="0" parTransId="{D2C7391E-06E1-4F82-93DE-E75313FCEED7}" sibTransId="{283F35D4-4705-41EE-8038-DD95E96015A0}"/>
    <dgm:cxn modelId="{4EB769A5-3843-4BFE-82C0-C5AF52209E25}" type="presParOf" srcId="{8F638B3A-8721-4E77-B191-8107726D4F9F}" destId="{FF01BA98-C473-417B-AE28-20F2AE88791F}" srcOrd="0" destOrd="0" presId="urn:microsoft.com/office/officeart/2005/8/layout/arrow1"/>
    <dgm:cxn modelId="{6B4C9973-AD36-4672-9E0D-41712CC88F02}" type="presParOf" srcId="{8F638B3A-8721-4E77-B191-8107726D4F9F}" destId="{E24BF69D-012A-407D-B498-4881B23309CA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2F60AB6-86B5-454A-B1E0-96E94F138BFE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nl-NL"/>
        </a:p>
      </dgm:t>
    </dgm:pt>
    <dgm:pt modelId="{7516689F-8E49-49EC-8BE5-AA0BB070F8F8}">
      <dgm:prSet phldrT="[Tekst]"/>
      <dgm:spPr/>
      <dgm:t>
        <a:bodyPr/>
        <a:lstStyle/>
        <a:p>
          <a:r>
            <a:rPr lang="nl-NL" dirty="0" smtClean="0"/>
            <a:t>Sandalen</a:t>
          </a:r>
          <a:endParaRPr lang="nl-NL" dirty="0"/>
        </a:p>
      </dgm:t>
    </dgm:pt>
    <dgm:pt modelId="{55929F99-EBD1-47C4-A90E-330D069C0748}" type="parTrans" cxnId="{F3FB3FB9-CE0D-466B-A1B5-F4E5609F0DC4}">
      <dgm:prSet/>
      <dgm:spPr/>
      <dgm:t>
        <a:bodyPr/>
        <a:lstStyle/>
        <a:p>
          <a:endParaRPr lang="nl-NL"/>
        </a:p>
      </dgm:t>
    </dgm:pt>
    <dgm:pt modelId="{475E48C4-4B42-4864-A94F-6650CB981A2F}" type="sibTrans" cxnId="{F3FB3FB9-CE0D-466B-A1B5-F4E5609F0DC4}">
      <dgm:prSet/>
      <dgm:spPr/>
      <dgm:t>
        <a:bodyPr/>
        <a:lstStyle/>
        <a:p>
          <a:r>
            <a:rPr lang="nl-NL" dirty="0" smtClean="0"/>
            <a:t>Sneakers</a:t>
          </a:r>
          <a:endParaRPr lang="nl-NL" dirty="0"/>
        </a:p>
      </dgm:t>
    </dgm:pt>
    <dgm:pt modelId="{0A6F7FDD-BAA5-43B5-8036-3FBA3981A132}">
      <dgm:prSet phldrT="[Tekst]" phldr="1"/>
      <dgm:spPr/>
      <dgm:t>
        <a:bodyPr/>
        <a:lstStyle/>
        <a:p>
          <a:endParaRPr lang="nl-NL" dirty="0"/>
        </a:p>
      </dgm:t>
    </dgm:pt>
    <dgm:pt modelId="{7A61F6CD-9988-4395-9668-9939482BD353}" type="parTrans" cxnId="{BDF37C59-2351-4754-B1A0-7E4249346C3C}">
      <dgm:prSet/>
      <dgm:spPr/>
      <dgm:t>
        <a:bodyPr/>
        <a:lstStyle/>
        <a:p>
          <a:endParaRPr lang="nl-NL"/>
        </a:p>
      </dgm:t>
    </dgm:pt>
    <dgm:pt modelId="{BAA8F92D-FCE8-4C40-8BF0-38804A2B9619}" type="sibTrans" cxnId="{BDF37C59-2351-4754-B1A0-7E4249346C3C}">
      <dgm:prSet/>
      <dgm:spPr/>
      <dgm:t>
        <a:bodyPr/>
        <a:lstStyle/>
        <a:p>
          <a:endParaRPr lang="nl-NL"/>
        </a:p>
      </dgm:t>
    </dgm:pt>
    <dgm:pt modelId="{5C7C8475-2F7B-4841-B49D-EC33DE334AD7}">
      <dgm:prSet phldrT="[Tekst]"/>
      <dgm:spPr/>
      <dgm:t>
        <a:bodyPr/>
        <a:lstStyle/>
        <a:p>
          <a:r>
            <a:rPr lang="nl-NL" dirty="0" smtClean="0"/>
            <a:t>Slippers</a:t>
          </a:r>
          <a:endParaRPr lang="nl-NL" dirty="0"/>
        </a:p>
      </dgm:t>
    </dgm:pt>
    <dgm:pt modelId="{D5EAFA8E-F5BD-4801-95DE-39823BD26392}" type="parTrans" cxnId="{DF9BE1FD-CC2F-464D-9032-C3AC3BA4B82B}">
      <dgm:prSet/>
      <dgm:spPr/>
      <dgm:t>
        <a:bodyPr/>
        <a:lstStyle/>
        <a:p>
          <a:endParaRPr lang="nl-NL"/>
        </a:p>
      </dgm:t>
    </dgm:pt>
    <dgm:pt modelId="{E1157ED5-A561-46D6-8CD1-5E9F99AA7B91}" type="sibTrans" cxnId="{DF9BE1FD-CC2F-464D-9032-C3AC3BA4B82B}">
      <dgm:prSet/>
      <dgm:spPr/>
      <dgm:t>
        <a:bodyPr/>
        <a:lstStyle/>
        <a:p>
          <a:r>
            <a:rPr lang="nl-NL" dirty="0" smtClean="0"/>
            <a:t>Hakken</a:t>
          </a:r>
          <a:endParaRPr lang="nl-NL" dirty="0"/>
        </a:p>
      </dgm:t>
    </dgm:pt>
    <dgm:pt modelId="{6E16104C-89B7-4E80-AAF6-6D9805886A18}">
      <dgm:prSet phldrT="[Tekst]" phldr="1"/>
      <dgm:spPr/>
      <dgm:t>
        <a:bodyPr/>
        <a:lstStyle/>
        <a:p>
          <a:endParaRPr lang="nl-NL" dirty="0"/>
        </a:p>
      </dgm:t>
    </dgm:pt>
    <dgm:pt modelId="{12658B43-79A4-4236-9D61-0345ED0F3E52}" type="parTrans" cxnId="{B4F56570-38BB-4CF2-B3ED-6AAD50E15574}">
      <dgm:prSet/>
      <dgm:spPr/>
      <dgm:t>
        <a:bodyPr/>
        <a:lstStyle/>
        <a:p>
          <a:endParaRPr lang="nl-NL"/>
        </a:p>
      </dgm:t>
    </dgm:pt>
    <dgm:pt modelId="{11EA25D3-975B-4405-8A38-0971C1A23BAF}" type="sibTrans" cxnId="{B4F56570-38BB-4CF2-B3ED-6AAD50E15574}">
      <dgm:prSet/>
      <dgm:spPr/>
      <dgm:t>
        <a:bodyPr/>
        <a:lstStyle/>
        <a:p>
          <a:endParaRPr lang="nl-NL"/>
        </a:p>
      </dgm:t>
    </dgm:pt>
    <dgm:pt modelId="{BA59865D-D550-485D-9C6A-3B2BD4DF88C6}">
      <dgm:prSet phldrT="[Tekst]"/>
      <dgm:spPr/>
      <dgm:t>
        <a:bodyPr/>
        <a:lstStyle/>
        <a:p>
          <a:r>
            <a:rPr lang="nl-NL" dirty="0" smtClean="0"/>
            <a:t>Ballerina’s</a:t>
          </a:r>
          <a:endParaRPr lang="nl-NL" dirty="0"/>
        </a:p>
      </dgm:t>
    </dgm:pt>
    <dgm:pt modelId="{49E9E631-5F0A-43F2-9CC8-1A7E85A4E650}" type="parTrans" cxnId="{6F486DD7-E77E-43E9-845E-FD91028B99E4}">
      <dgm:prSet/>
      <dgm:spPr/>
      <dgm:t>
        <a:bodyPr/>
        <a:lstStyle/>
        <a:p>
          <a:endParaRPr lang="nl-NL"/>
        </a:p>
      </dgm:t>
    </dgm:pt>
    <dgm:pt modelId="{11979A19-885D-44CE-B9D4-6637BCC3232F}" type="sibTrans" cxnId="{6F486DD7-E77E-43E9-845E-FD91028B99E4}">
      <dgm:prSet/>
      <dgm:spPr/>
      <dgm:t>
        <a:bodyPr/>
        <a:lstStyle/>
        <a:p>
          <a:r>
            <a:rPr lang="nl-NL" dirty="0" smtClean="0"/>
            <a:t>Laarzen</a:t>
          </a:r>
          <a:endParaRPr lang="nl-NL" dirty="0"/>
        </a:p>
      </dgm:t>
    </dgm:pt>
    <dgm:pt modelId="{7F16AAEA-182C-4A51-AB87-782BAB0526B1}">
      <dgm:prSet phldrT="[Tekst]" phldr="1"/>
      <dgm:spPr/>
      <dgm:t>
        <a:bodyPr/>
        <a:lstStyle/>
        <a:p>
          <a:endParaRPr lang="nl-NL" dirty="0"/>
        </a:p>
      </dgm:t>
    </dgm:pt>
    <dgm:pt modelId="{112F4A30-246E-40F6-95C3-97E3015A8CB2}" type="parTrans" cxnId="{86C758C1-9316-43F4-A070-ACC77E889BFB}">
      <dgm:prSet/>
      <dgm:spPr/>
      <dgm:t>
        <a:bodyPr/>
        <a:lstStyle/>
        <a:p>
          <a:endParaRPr lang="nl-NL"/>
        </a:p>
      </dgm:t>
    </dgm:pt>
    <dgm:pt modelId="{087F667E-C721-40DF-BBA1-750E05D54B42}" type="sibTrans" cxnId="{86C758C1-9316-43F4-A070-ACC77E889BFB}">
      <dgm:prSet/>
      <dgm:spPr/>
      <dgm:t>
        <a:bodyPr/>
        <a:lstStyle/>
        <a:p>
          <a:endParaRPr lang="nl-NL"/>
        </a:p>
      </dgm:t>
    </dgm:pt>
    <dgm:pt modelId="{77588511-3CDF-4B5E-A784-54F2B5A38CC6}" type="pres">
      <dgm:prSet presAssocID="{42F60AB6-86B5-454A-B1E0-96E94F138BF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nl-NL"/>
        </a:p>
      </dgm:t>
    </dgm:pt>
    <dgm:pt modelId="{C72197EA-3195-403C-849A-A69B0E3E75D1}" type="pres">
      <dgm:prSet presAssocID="{7516689F-8E49-49EC-8BE5-AA0BB070F8F8}" presName="composite" presStyleCnt="0"/>
      <dgm:spPr/>
    </dgm:pt>
    <dgm:pt modelId="{88AC57E2-688E-4599-8503-FFEF0D6504D8}" type="pres">
      <dgm:prSet presAssocID="{7516689F-8E49-49EC-8BE5-AA0BB070F8F8}" presName="Parent1" presStyleLbl="node1" presStyleIdx="0" presStyleCnt="6" custLinFactNeighborX="588" custLinFactNeighborY="102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0B8A8B0D-A26C-4631-9138-219C77DACA61}" type="pres">
      <dgm:prSet presAssocID="{7516689F-8E49-49EC-8BE5-AA0BB070F8F8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78F1A19-0D8B-4B0F-A664-7D8F780574AA}" type="pres">
      <dgm:prSet presAssocID="{7516689F-8E49-49EC-8BE5-AA0BB070F8F8}" presName="BalanceSpacing" presStyleCnt="0"/>
      <dgm:spPr/>
    </dgm:pt>
    <dgm:pt modelId="{D8D2385C-A3CC-4428-BE35-CA643CC17F6E}" type="pres">
      <dgm:prSet presAssocID="{7516689F-8E49-49EC-8BE5-AA0BB070F8F8}" presName="BalanceSpacing1" presStyleCnt="0"/>
      <dgm:spPr/>
    </dgm:pt>
    <dgm:pt modelId="{3639251F-C813-4600-AAB3-D2CC11E31C08}" type="pres">
      <dgm:prSet presAssocID="{475E48C4-4B42-4864-A94F-6650CB981A2F}" presName="Accent1Text" presStyleLbl="node1" presStyleIdx="1" presStyleCnt="6"/>
      <dgm:spPr/>
      <dgm:t>
        <a:bodyPr/>
        <a:lstStyle/>
        <a:p>
          <a:endParaRPr lang="nl-NL"/>
        </a:p>
      </dgm:t>
    </dgm:pt>
    <dgm:pt modelId="{D2E8E57B-65F4-411F-992B-DE6527A9DCBF}" type="pres">
      <dgm:prSet presAssocID="{475E48C4-4B42-4864-A94F-6650CB981A2F}" presName="spaceBetweenRectangles" presStyleCnt="0"/>
      <dgm:spPr/>
    </dgm:pt>
    <dgm:pt modelId="{BBA15E01-E316-44CD-818C-9B9AB724126A}" type="pres">
      <dgm:prSet presAssocID="{5C7C8475-2F7B-4841-B49D-EC33DE334AD7}" presName="composite" presStyleCnt="0"/>
      <dgm:spPr/>
    </dgm:pt>
    <dgm:pt modelId="{2A8C3D48-DE3E-441C-91DA-EBF2DC311808}" type="pres">
      <dgm:prSet presAssocID="{5C7C8475-2F7B-4841-B49D-EC33DE334AD7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F05E8483-EBB2-46EF-BE9D-69EB2AABE0FE}" type="pres">
      <dgm:prSet presAssocID="{5C7C8475-2F7B-4841-B49D-EC33DE334AD7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4A2F6A54-E7CE-4E1F-B91E-450F26BB0AF3}" type="pres">
      <dgm:prSet presAssocID="{5C7C8475-2F7B-4841-B49D-EC33DE334AD7}" presName="BalanceSpacing" presStyleCnt="0"/>
      <dgm:spPr/>
    </dgm:pt>
    <dgm:pt modelId="{157B9CC1-820A-4BF5-A970-A4FA134DFC6F}" type="pres">
      <dgm:prSet presAssocID="{5C7C8475-2F7B-4841-B49D-EC33DE334AD7}" presName="BalanceSpacing1" presStyleCnt="0"/>
      <dgm:spPr/>
    </dgm:pt>
    <dgm:pt modelId="{240130AB-3320-4E98-8123-E7658120CD60}" type="pres">
      <dgm:prSet presAssocID="{E1157ED5-A561-46D6-8CD1-5E9F99AA7B91}" presName="Accent1Text" presStyleLbl="node1" presStyleIdx="3" presStyleCnt="6"/>
      <dgm:spPr/>
      <dgm:t>
        <a:bodyPr/>
        <a:lstStyle/>
        <a:p>
          <a:endParaRPr lang="nl-NL"/>
        </a:p>
      </dgm:t>
    </dgm:pt>
    <dgm:pt modelId="{F09D93C6-7286-4D79-8A85-D46279E364D9}" type="pres">
      <dgm:prSet presAssocID="{E1157ED5-A561-46D6-8CD1-5E9F99AA7B91}" presName="spaceBetweenRectangles" presStyleCnt="0"/>
      <dgm:spPr/>
    </dgm:pt>
    <dgm:pt modelId="{2143DF63-4973-4944-96C7-5A6D9F21948D}" type="pres">
      <dgm:prSet presAssocID="{BA59865D-D550-485D-9C6A-3B2BD4DF88C6}" presName="composite" presStyleCnt="0"/>
      <dgm:spPr/>
    </dgm:pt>
    <dgm:pt modelId="{9A687F39-3B5B-42A6-BCA2-03A05846FE6B}" type="pres">
      <dgm:prSet presAssocID="{BA59865D-D550-485D-9C6A-3B2BD4DF88C6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000F6C5C-812D-4C99-B251-4DD6A135AF09}" type="pres">
      <dgm:prSet presAssocID="{BA59865D-D550-485D-9C6A-3B2BD4DF88C6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1A846D7-05E5-4DE4-9585-C4E9B0EA08E3}" type="pres">
      <dgm:prSet presAssocID="{BA59865D-D550-485D-9C6A-3B2BD4DF88C6}" presName="BalanceSpacing" presStyleCnt="0"/>
      <dgm:spPr/>
    </dgm:pt>
    <dgm:pt modelId="{2AA0A506-56B7-41EE-8793-5BD8CCC4E844}" type="pres">
      <dgm:prSet presAssocID="{BA59865D-D550-485D-9C6A-3B2BD4DF88C6}" presName="BalanceSpacing1" presStyleCnt="0"/>
      <dgm:spPr/>
    </dgm:pt>
    <dgm:pt modelId="{3F96923F-4D96-4193-B18F-865A0052A1EC}" type="pres">
      <dgm:prSet presAssocID="{11979A19-885D-44CE-B9D4-6637BCC3232F}" presName="Accent1Text" presStyleLbl="node1" presStyleIdx="5" presStyleCnt="6"/>
      <dgm:spPr/>
      <dgm:t>
        <a:bodyPr/>
        <a:lstStyle/>
        <a:p>
          <a:endParaRPr lang="nl-NL"/>
        </a:p>
      </dgm:t>
    </dgm:pt>
  </dgm:ptLst>
  <dgm:cxnLst>
    <dgm:cxn modelId="{BDF37C59-2351-4754-B1A0-7E4249346C3C}" srcId="{7516689F-8E49-49EC-8BE5-AA0BB070F8F8}" destId="{0A6F7FDD-BAA5-43B5-8036-3FBA3981A132}" srcOrd="0" destOrd="0" parTransId="{7A61F6CD-9988-4395-9668-9939482BD353}" sibTransId="{BAA8F92D-FCE8-4C40-8BF0-38804A2B9619}"/>
    <dgm:cxn modelId="{09B12581-382A-4622-95C2-8CAE1B550011}" type="presOf" srcId="{0A6F7FDD-BAA5-43B5-8036-3FBA3981A132}" destId="{0B8A8B0D-A26C-4631-9138-219C77DACA61}" srcOrd="0" destOrd="0" presId="urn:microsoft.com/office/officeart/2008/layout/AlternatingHexagons"/>
    <dgm:cxn modelId="{B4F56570-38BB-4CF2-B3ED-6AAD50E15574}" srcId="{5C7C8475-2F7B-4841-B49D-EC33DE334AD7}" destId="{6E16104C-89B7-4E80-AAF6-6D9805886A18}" srcOrd="0" destOrd="0" parTransId="{12658B43-79A4-4236-9D61-0345ED0F3E52}" sibTransId="{11EA25D3-975B-4405-8A38-0971C1A23BAF}"/>
    <dgm:cxn modelId="{759CD005-E700-40C1-ADA0-8F4CF30D9D34}" type="presOf" srcId="{7F16AAEA-182C-4A51-AB87-782BAB0526B1}" destId="{000F6C5C-812D-4C99-B251-4DD6A135AF09}" srcOrd="0" destOrd="0" presId="urn:microsoft.com/office/officeart/2008/layout/AlternatingHexagons"/>
    <dgm:cxn modelId="{86B3D6B9-F44F-4E23-8618-192935B74CA1}" type="presOf" srcId="{6E16104C-89B7-4E80-AAF6-6D9805886A18}" destId="{F05E8483-EBB2-46EF-BE9D-69EB2AABE0FE}" srcOrd="0" destOrd="0" presId="urn:microsoft.com/office/officeart/2008/layout/AlternatingHexagons"/>
    <dgm:cxn modelId="{62FD30FE-0D5F-447A-96A6-F6AC56F6C00C}" type="presOf" srcId="{42F60AB6-86B5-454A-B1E0-96E94F138BFE}" destId="{77588511-3CDF-4B5E-A784-54F2B5A38CC6}" srcOrd="0" destOrd="0" presId="urn:microsoft.com/office/officeart/2008/layout/AlternatingHexagons"/>
    <dgm:cxn modelId="{BB4BCFA0-A335-423E-BB34-5C76C870CA19}" type="presOf" srcId="{5C7C8475-2F7B-4841-B49D-EC33DE334AD7}" destId="{2A8C3D48-DE3E-441C-91DA-EBF2DC311808}" srcOrd="0" destOrd="0" presId="urn:microsoft.com/office/officeart/2008/layout/AlternatingHexagons"/>
    <dgm:cxn modelId="{DF9BE1FD-CC2F-464D-9032-C3AC3BA4B82B}" srcId="{42F60AB6-86B5-454A-B1E0-96E94F138BFE}" destId="{5C7C8475-2F7B-4841-B49D-EC33DE334AD7}" srcOrd="1" destOrd="0" parTransId="{D5EAFA8E-F5BD-4801-95DE-39823BD26392}" sibTransId="{E1157ED5-A561-46D6-8CD1-5E9F99AA7B91}"/>
    <dgm:cxn modelId="{66BF6A04-E0F3-4C24-BEB1-2F4A63C1D14B}" type="presOf" srcId="{E1157ED5-A561-46D6-8CD1-5E9F99AA7B91}" destId="{240130AB-3320-4E98-8123-E7658120CD60}" srcOrd="0" destOrd="0" presId="urn:microsoft.com/office/officeart/2008/layout/AlternatingHexagons"/>
    <dgm:cxn modelId="{F38965E6-B43B-447E-94FB-DAF7F7F19398}" type="presOf" srcId="{475E48C4-4B42-4864-A94F-6650CB981A2F}" destId="{3639251F-C813-4600-AAB3-D2CC11E31C08}" srcOrd="0" destOrd="0" presId="urn:microsoft.com/office/officeart/2008/layout/AlternatingHexagons"/>
    <dgm:cxn modelId="{C49710FA-9689-4E03-919F-9560E71B419B}" type="presOf" srcId="{7516689F-8E49-49EC-8BE5-AA0BB070F8F8}" destId="{88AC57E2-688E-4599-8503-FFEF0D6504D8}" srcOrd="0" destOrd="0" presId="urn:microsoft.com/office/officeart/2008/layout/AlternatingHexagons"/>
    <dgm:cxn modelId="{6EFC8416-222E-4249-B913-C2806B531E46}" type="presOf" srcId="{BA59865D-D550-485D-9C6A-3B2BD4DF88C6}" destId="{9A687F39-3B5B-42A6-BCA2-03A05846FE6B}" srcOrd="0" destOrd="0" presId="urn:microsoft.com/office/officeart/2008/layout/AlternatingHexagons"/>
    <dgm:cxn modelId="{6F486DD7-E77E-43E9-845E-FD91028B99E4}" srcId="{42F60AB6-86B5-454A-B1E0-96E94F138BFE}" destId="{BA59865D-D550-485D-9C6A-3B2BD4DF88C6}" srcOrd="2" destOrd="0" parTransId="{49E9E631-5F0A-43F2-9CC8-1A7E85A4E650}" sibTransId="{11979A19-885D-44CE-B9D4-6637BCC3232F}"/>
    <dgm:cxn modelId="{F3FB3FB9-CE0D-466B-A1B5-F4E5609F0DC4}" srcId="{42F60AB6-86B5-454A-B1E0-96E94F138BFE}" destId="{7516689F-8E49-49EC-8BE5-AA0BB070F8F8}" srcOrd="0" destOrd="0" parTransId="{55929F99-EBD1-47C4-A90E-330D069C0748}" sibTransId="{475E48C4-4B42-4864-A94F-6650CB981A2F}"/>
    <dgm:cxn modelId="{86C758C1-9316-43F4-A070-ACC77E889BFB}" srcId="{BA59865D-D550-485D-9C6A-3B2BD4DF88C6}" destId="{7F16AAEA-182C-4A51-AB87-782BAB0526B1}" srcOrd="0" destOrd="0" parTransId="{112F4A30-246E-40F6-95C3-97E3015A8CB2}" sibTransId="{087F667E-C721-40DF-BBA1-750E05D54B42}"/>
    <dgm:cxn modelId="{F385A891-1D12-49AF-9E12-D69117809648}" type="presOf" srcId="{11979A19-885D-44CE-B9D4-6637BCC3232F}" destId="{3F96923F-4D96-4193-B18F-865A0052A1EC}" srcOrd="0" destOrd="0" presId="urn:microsoft.com/office/officeart/2008/layout/AlternatingHexagons"/>
    <dgm:cxn modelId="{B54747AD-8288-4896-8F56-71255F969D06}" type="presParOf" srcId="{77588511-3CDF-4B5E-A784-54F2B5A38CC6}" destId="{C72197EA-3195-403C-849A-A69B0E3E75D1}" srcOrd="0" destOrd="0" presId="urn:microsoft.com/office/officeart/2008/layout/AlternatingHexagons"/>
    <dgm:cxn modelId="{19F93880-53FC-41F2-AA6A-A3616CF4BD6C}" type="presParOf" srcId="{C72197EA-3195-403C-849A-A69B0E3E75D1}" destId="{88AC57E2-688E-4599-8503-FFEF0D6504D8}" srcOrd="0" destOrd="0" presId="urn:microsoft.com/office/officeart/2008/layout/AlternatingHexagons"/>
    <dgm:cxn modelId="{EC17E42A-6DC8-46B4-B666-0D8ADBDC3420}" type="presParOf" srcId="{C72197EA-3195-403C-849A-A69B0E3E75D1}" destId="{0B8A8B0D-A26C-4631-9138-219C77DACA61}" srcOrd="1" destOrd="0" presId="urn:microsoft.com/office/officeart/2008/layout/AlternatingHexagons"/>
    <dgm:cxn modelId="{1DC8C901-25B1-48B3-854A-E4DF331DE6F8}" type="presParOf" srcId="{C72197EA-3195-403C-849A-A69B0E3E75D1}" destId="{C78F1A19-0D8B-4B0F-A664-7D8F780574AA}" srcOrd="2" destOrd="0" presId="urn:microsoft.com/office/officeart/2008/layout/AlternatingHexagons"/>
    <dgm:cxn modelId="{69BDFEE3-1E3B-420A-ADF5-DD76966E6A90}" type="presParOf" srcId="{C72197EA-3195-403C-849A-A69B0E3E75D1}" destId="{D8D2385C-A3CC-4428-BE35-CA643CC17F6E}" srcOrd="3" destOrd="0" presId="urn:microsoft.com/office/officeart/2008/layout/AlternatingHexagons"/>
    <dgm:cxn modelId="{4FDA5E6D-3DFA-420C-91AA-CCD602A4DBFE}" type="presParOf" srcId="{C72197EA-3195-403C-849A-A69B0E3E75D1}" destId="{3639251F-C813-4600-AAB3-D2CC11E31C08}" srcOrd="4" destOrd="0" presId="urn:microsoft.com/office/officeart/2008/layout/AlternatingHexagons"/>
    <dgm:cxn modelId="{89A17EDE-CC6E-4196-BB55-2B4E8215D7F7}" type="presParOf" srcId="{77588511-3CDF-4B5E-A784-54F2B5A38CC6}" destId="{D2E8E57B-65F4-411F-992B-DE6527A9DCBF}" srcOrd="1" destOrd="0" presId="urn:microsoft.com/office/officeart/2008/layout/AlternatingHexagons"/>
    <dgm:cxn modelId="{3E553F25-8E12-49FF-BCD9-8F34AFCAF4AD}" type="presParOf" srcId="{77588511-3CDF-4B5E-A784-54F2B5A38CC6}" destId="{BBA15E01-E316-44CD-818C-9B9AB724126A}" srcOrd="2" destOrd="0" presId="urn:microsoft.com/office/officeart/2008/layout/AlternatingHexagons"/>
    <dgm:cxn modelId="{7E41D42A-1195-4C37-981B-45BA8F71D602}" type="presParOf" srcId="{BBA15E01-E316-44CD-818C-9B9AB724126A}" destId="{2A8C3D48-DE3E-441C-91DA-EBF2DC311808}" srcOrd="0" destOrd="0" presId="urn:microsoft.com/office/officeart/2008/layout/AlternatingHexagons"/>
    <dgm:cxn modelId="{C2FE16AC-18D2-441E-B186-042C11509DD6}" type="presParOf" srcId="{BBA15E01-E316-44CD-818C-9B9AB724126A}" destId="{F05E8483-EBB2-46EF-BE9D-69EB2AABE0FE}" srcOrd="1" destOrd="0" presId="urn:microsoft.com/office/officeart/2008/layout/AlternatingHexagons"/>
    <dgm:cxn modelId="{9042AB4A-275E-4B7D-9958-DD9FB6819082}" type="presParOf" srcId="{BBA15E01-E316-44CD-818C-9B9AB724126A}" destId="{4A2F6A54-E7CE-4E1F-B91E-450F26BB0AF3}" srcOrd="2" destOrd="0" presId="urn:microsoft.com/office/officeart/2008/layout/AlternatingHexagons"/>
    <dgm:cxn modelId="{3EFB55C5-56ED-4746-8570-511DE278B963}" type="presParOf" srcId="{BBA15E01-E316-44CD-818C-9B9AB724126A}" destId="{157B9CC1-820A-4BF5-A970-A4FA134DFC6F}" srcOrd="3" destOrd="0" presId="urn:microsoft.com/office/officeart/2008/layout/AlternatingHexagons"/>
    <dgm:cxn modelId="{0B096DD1-B7F9-4B6C-92D1-20C4C5664BD0}" type="presParOf" srcId="{BBA15E01-E316-44CD-818C-9B9AB724126A}" destId="{240130AB-3320-4E98-8123-E7658120CD60}" srcOrd="4" destOrd="0" presId="urn:microsoft.com/office/officeart/2008/layout/AlternatingHexagons"/>
    <dgm:cxn modelId="{61C8755D-A099-4F20-9429-94B54B524EDC}" type="presParOf" srcId="{77588511-3CDF-4B5E-A784-54F2B5A38CC6}" destId="{F09D93C6-7286-4D79-8A85-D46279E364D9}" srcOrd="3" destOrd="0" presId="urn:microsoft.com/office/officeart/2008/layout/AlternatingHexagons"/>
    <dgm:cxn modelId="{E95B3785-AE5A-4C77-B747-C5DF3A96992D}" type="presParOf" srcId="{77588511-3CDF-4B5E-A784-54F2B5A38CC6}" destId="{2143DF63-4973-4944-96C7-5A6D9F21948D}" srcOrd="4" destOrd="0" presId="urn:microsoft.com/office/officeart/2008/layout/AlternatingHexagons"/>
    <dgm:cxn modelId="{85F2528C-75FF-41CC-9D86-971DAD1A28CA}" type="presParOf" srcId="{2143DF63-4973-4944-96C7-5A6D9F21948D}" destId="{9A687F39-3B5B-42A6-BCA2-03A05846FE6B}" srcOrd="0" destOrd="0" presId="urn:microsoft.com/office/officeart/2008/layout/AlternatingHexagons"/>
    <dgm:cxn modelId="{75BDDA32-CE5F-4CA5-8506-0901CC42D017}" type="presParOf" srcId="{2143DF63-4973-4944-96C7-5A6D9F21948D}" destId="{000F6C5C-812D-4C99-B251-4DD6A135AF09}" srcOrd="1" destOrd="0" presId="urn:microsoft.com/office/officeart/2008/layout/AlternatingHexagons"/>
    <dgm:cxn modelId="{C6E73A07-E696-406F-90E9-611C0333AD5A}" type="presParOf" srcId="{2143DF63-4973-4944-96C7-5A6D9F21948D}" destId="{B1A846D7-05E5-4DE4-9585-C4E9B0EA08E3}" srcOrd="2" destOrd="0" presId="urn:microsoft.com/office/officeart/2008/layout/AlternatingHexagons"/>
    <dgm:cxn modelId="{C1D85453-8010-49CB-AFB1-B79211695160}" type="presParOf" srcId="{2143DF63-4973-4944-96C7-5A6D9F21948D}" destId="{2AA0A506-56B7-41EE-8793-5BD8CCC4E844}" srcOrd="3" destOrd="0" presId="urn:microsoft.com/office/officeart/2008/layout/AlternatingHexagons"/>
    <dgm:cxn modelId="{73FA6D67-B9C6-463C-9D00-2497551B4B8C}" type="presParOf" srcId="{2143DF63-4973-4944-96C7-5A6D9F21948D}" destId="{3F96923F-4D96-4193-B18F-865A0052A1EC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400302A-AA30-4F45-8644-5649770524D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994350F8-F102-4BC6-AF09-AA4A37EF8971}">
      <dgm:prSet phldrT="[Tekst]"/>
      <dgm:spPr/>
      <dgm:t>
        <a:bodyPr/>
        <a:lstStyle/>
        <a:p>
          <a:r>
            <a:rPr lang="nl-NL" dirty="0" smtClean="0"/>
            <a:t>Oordopjes</a:t>
          </a:r>
          <a:endParaRPr lang="nl-NL" dirty="0"/>
        </a:p>
      </dgm:t>
    </dgm:pt>
    <dgm:pt modelId="{53874BC6-1C39-4FF2-8C11-6DB4FFC53222}" type="parTrans" cxnId="{44E56AE8-D53A-4D98-9217-847AD41B40E7}">
      <dgm:prSet/>
      <dgm:spPr/>
      <dgm:t>
        <a:bodyPr/>
        <a:lstStyle/>
        <a:p>
          <a:endParaRPr lang="nl-NL"/>
        </a:p>
      </dgm:t>
    </dgm:pt>
    <dgm:pt modelId="{A78C673E-8C19-4DD5-ADDA-A79C3B4BAE08}" type="sibTrans" cxnId="{44E56AE8-D53A-4D98-9217-847AD41B40E7}">
      <dgm:prSet/>
      <dgm:spPr/>
      <dgm:t>
        <a:bodyPr/>
        <a:lstStyle/>
        <a:p>
          <a:endParaRPr lang="nl-NL"/>
        </a:p>
      </dgm:t>
    </dgm:pt>
    <dgm:pt modelId="{A125BF6B-990B-4407-9000-33C7FCA59184}">
      <dgm:prSet phldrT="[Tekst]"/>
      <dgm:spPr/>
      <dgm:t>
        <a:bodyPr/>
        <a:lstStyle/>
        <a:p>
          <a:r>
            <a:rPr lang="nl-NL" dirty="0" smtClean="0"/>
            <a:t>Usb-Sticks</a:t>
          </a:r>
          <a:endParaRPr lang="nl-NL" dirty="0"/>
        </a:p>
      </dgm:t>
    </dgm:pt>
    <dgm:pt modelId="{86A50D19-FCB6-4CE0-8CB0-2935A4AE23AE}" type="parTrans" cxnId="{0CE7CF2A-9300-4633-A362-A8A690720EAA}">
      <dgm:prSet/>
      <dgm:spPr/>
      <dgm:t>
        <a:bodyPr/>
        <a:lstStyle/>
        <a:p>
          <a:endParaRPr lang="nl-NL"/>
        </a:p>
      </dgm:t>
    </dgm:pt>
    <dgm:pt modelId="{4AA7944F-8654-4AB5-AD4E-016ECB6582AD}" type="sibTrans" cxnId="{0CE7CF2A-9300-4633-A362-A8A690720EAA}">
      <dgm:prSet/>
      <dgm:spPr/>
      <dgm:t>
        <a:bodyPr/>
        <a:lstStyle/>
        <a:p>
          <a:endParaRPr lang="nl-NL"/>
        </a:p>
      </dgm:t>
    </dgm:pt>
    <dgm:pt modelId="{154F6E2D-05CB-442C-B009-BDC7403B8918}">
      <dgm:prSet phldrT="[Tekst]"/>
      <dgm:spPr/>
      <dgm:t>
        <a:bodyPr/>
        <a:lstStyle/>
        <a:p>
          <a:r>
            <a:rPr lang="nl-NL" dirty="0" smtClean="0"/>
            <a:t>IPhone</a:t>
          </a:r>
        </a:p>
        <a:p>
          <a:r>
            <a:rPr lang="nl-NL" dirty="0" smtClean="0"/>
            <a:t>Hoesjes</a:t>
          </a:r>
          <a:endParaRPr lang="nl-NL" dirty="0"/>
        </a:p>
      </dgm:t>
    </dgm:pt>
    <dgm:pt modelId="{797C8A1D-6E27-4433-92D6-315DAF40C98A}" type="parTrans" cxnId="{956212DA-F929-4383-BE1F-E3C3FA25160E}">
      <dgm:prSet/>
      <dgm:spPr/>
      <dgm:t>
        <a:bodyPr/>
        <a:lstStyle/>
        <a:p>
          <a:endParaRPr lang="nl-NL"/>
        </a:p>
      </dgm:t>
    </dgm:pt>
    <dgm:pt modelId="{8C7B2C0F-3C35-44FE-AE59-2516BDBC6AAF}" type="sibTrans" cxnId="{956212DA-F929-4383-BE1F-E3C3FA25160E}">
      <dgm:prSet/>
      <dgm:spPr/>
      <dgm:t>
        <a:bodyPr/>
        <a:lstStyle/>
        <a:p>
          <a:endParaRPr lang="nl-NL"/>
        </a:p>
      </dgm:t>
    </dgm:pt>
    <dgm:pt modelId="{5F50BE43-96ED-46D9-A7C9-71F05BE78E18}" type="pres">
      <dgm:prSet presAssocID="{9400302A-AA30-4F45-8644-5649770524DC}" presName="CompostProcess" presStyleCnt="0">
        <dgm:presLayoutVars>
          <dgm:dir/>
          <dgm:resizeHandles val="exact"/>
        </dgm:presLayoutVars>
      </dgm:prSet>
      <dgm:spPr/>
    </dgm:pt>
    <dgm:pt modelId="{7ABABCD1-8A99-4BF5-AE71-764DED0287BD}" type="pres">
      <dgm:prSet presAssocID="{9400302A-AA30-4F45-8644-5649770524DC}" presName="arrow" presStyleLbl="bgShp" presStyleIdx="0" presStyleCnt="1"/>
      <dgm:spPr/>
    </dgm:pt>
    <dgm:pt modelId="{18F8058C-30F7-4A9B-A1E5-C4608149E9B7}" type="pres">
      <dgm:prSet presAssocID="{9400302A-AA30-4F45-8644-5649770524DC}" presName="linearProcess" presStyleCnt="0"/>
      <dgm:spPr/>
    </dgm:pt>
    <dgm:pt modelId="{65E9382A-D77C-4DAE-94DE-2AD1DB31AEBF}" type="pres">
      <dgm:prSet presAssocID="{994350F8-F102-4BC6-AF09-AA4A37EF8971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7FBED753-419B-4F84-8521-5AF8787B3C22}" type="pres">
      <dgm:prSet presAssocID="{A78C673E-8C19-4DD5-ADDA-A79C3B4BAE08}" presName="sibTrans" presStyleCnt="0"/>
      <dgm:spPr/>
    </dgm:pt>
    <dgm:pt modelId="{FE5D1049-D11B-48DC-B0B3-7FF8520A58DD}" type="pres">
      <dgm:prSet presAssocID="{A125BF6B-990B-4407-9000-33C7FCA59184}" presName="textNode" presStyleLbl="node1" presStyleIdx="1" presStyleCnt="3" custLinFactNeighborX="5162" custLinFactNeighborY="-971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2B704FA2-BDF4-48D7-8679-E9C9E4D4C9DF}" type="pres">
      <dgm:prSet presAssocID="{4AA7944F-8654-4AB5-AD4E-016ECB6582AD}" presName="sibTrans" presStyleCnt="0"/>
      <dgm:spPr/>
    </dgm:pt>
    <dgm:pt modelId="{D4CD8D82-4F38-454B-A91E-FB72F4497ADE}" type="pres">
      <dgm:prSet presAssocID="{154F6E2D-05CB-442C-B009-BDC7403B8918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B0B9AFB8-A45F-4150-BFCD-1D583F8361E1}" type="presOf" srcId="{A125BF6B-990B-4407-9000-33C7FCA59184}" destId="{FE5D1049-D11B-48DC-B0B3-7FF8520A58DD}" srcOrd="0" destOrd="0" presId="urn:microsoft.com/office/officeart/2005/8/layout/hProcess9"/>
    <dgm:cxn modelId="{44E56AE8-D53A-4D98-9217-847AD41B40E7}" srcId="{9400302A-AA30-4F45-8644-5649770524DC}" destId="{994350F8-F102-4BC6-AF09-AA4A37EF8971}" srcOrd="0" destOrd="0" parTransId="{53874BC6-1C39-4FF2-8C11-6DB4FFC53222}" sibTransId="{A78C673E-8C19-4DD5-ADDA-A79C3B4BAE08}"/>
    <dgm:cxn modelId="{0F5488C3-5603-4111-83F7-58D06063A95F}" type="presOf" srcId="{994350F8-F102-4BC6-AF09-AA4A37EF8971}" destId="{65E9382A-D77C-4DAE-94DE-2AD1DB31AEBF}" srcOrd="0" destOrd="0" presId="urn:microsoft.com/office/officeart/2005/8/layout/hProcess9"/>
    <dgm:cxn modelId="{0CE7CF2A-9300-4633-A362-A8A690720EAA}" srcId="{9400302A-AA30-4F45-8644-5649770524DC}" destId="{A125BF6B-990B-4407-9000-33C7FCA59184}" srcOrd="1" destOrd="0" parTransId="{86A50D19-FCB6-4CE0-8CB0-2935A4AE23AE}" sibTransId="{4AA7944F-8654-4AB5-AD4E-016ECB6582AD}"/>
    <dgm:cxn modelId="{FC967274-2451-4BA4-8535-27401C59A5E4}" type="presOf" srcId="{9400302A-AA30-4F45-8644-5649770524DC}" destId="{5F50BE43-96ED-46D9-A7C9-71F05BE78E18}" srcOrd="0" destOrd="0" presId="urn:microsoft.com/office/officeart/2005/8/layout/hProcess9"/>
    <dgm:cxn modelId="{C905CB4F-19D1-4EAE-88C9-1825C2DE2A23}" type="presOf" srcId="{154F6E2D-05CB-442C-B009-BDC7403B8918}" destId="{D4CD8D82-4F38-454B-A91E-FB72F4497ADE}" srcOrd="0" destOrd="0" presId="urn:microsoft.com/office/officeart/2005/8/layout/hProcess9"/>
    <dgm:cxn modelId="{956212DA-F929-4383-BE1F-E3C3FA25160E}" srcId="{9400302A-AA30-4F45-8644-5649770524DC}" destId="{154F6E2D-05CB-442C-B009-BDC7403B8918}" srcOrd="2" destOrd="0" parTransId="{797C8A1D-6E27-4433-92D6-315DAF40C98A}" sibTransId="{8C7B2C0F-3C35-44FE-AE59-2516BDBC6AAF}"/>
    <dgm:cxn modelId="{4770077C-302C-457D-AFFA-0071182D6276}" type="presParOf" srcId="{5F50BE43-96ED-46D9-A7C9-71F05BE78E18}" destId="{7ABABCD1-8A99-4BF5-AE71-764DED0287BD}" srcOrd="0" destOrd="0" presId="urn:microsoft.com/office/officeart/2005/8/layout/hProcess9"/>
    <dgm:cxn modelId="{20A32D00-7982-4FBE-B0F8-70B1BC3C56C2}" type="presParOf" srcId="{5F50BE43-96ED-46D9-A7C9-71F05BE78E18}" destId="{18F8058C-30F7-4A9B-A1E5-C4608149E9B7}" srcOrd="1" destOrd="0" presId="urn:microsoft.com/office/officeart/2005/8/layout/hProcess9"/>
    <dgm:cxn modelId="{78A7C19D-2184-4041-88FE-8AB946C03875}" type="presParOf" srcId="{18F8058C-30F7-4A9B-A1E5-C4608149E9B7}" destId="{65E9382A-D77C-4DAE-94DE-2AD1DB31AEBF}" srcOrd="0" destOrd="0" presId="urn:microsoft.com/office/officeart/2005/8/layout/hProcess9"/>
    <dgm:cxn modelId="{5757BEBD-C014-4EB6-9E18-C2DFB9ED0098}" type="presParOf" srcId="{18F8058C-30F7-4A9B-A1E5-C4608149E9B7}" destId="{7FBED753-419B-4F84-8521-5AF8787B3C22}" srcOrd="1" destOrd="0" presId="urn:microsoft.com/office/officeart/2005/8/layout/hProcess9"/>
    <dgm:cxn modelId="{60F6BB18-525B-4B30-804A-C31174310B01}" type="presParOf" srcId="{18F8058C-30F7-4A9B-A1E5-C4608149E9B7}" destId="{FE5D1049-D11B-48DC-B0B3-7FF8520A58DD}" srcOrd="2" destOrd="0" presId="urn:microsoft.com/office/officeart/2005/8/layout/hProcess9"/>
    <dgm:cxn modelId="{B987F0C3-FFB2-4864-81C2-0CF0867B4229}" type="presParOf" srcId="{18F8058C-30F7-4A9B-A1E5-C4608149E9B7}" destId="{2B704FA2-BDF4-48D7-8679-E9C9E4D4C9DF}" srcOrd="3" destOrd="0" presId="urn:microsoft.com/office/officeart/2005/8/layout/hProcess9"/>
    <dgm:cxn modelId="{7076401A-99FE-4508-8E74-1B5A124793B3}" type="presParOf" srcId="{18F8058C-30F7-4A9B-A1E5-C4608149E9B7}" destId="{D4CD8D82-4F38-454B-A91E-FB72F4497AD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69A4B-5156-4490-AFC3-3804EA957615}">
      <dsp:nvSpPr>
        <dsp:cNvPr id="0" name=""/>
        <dsp:cNvSpPr/>
      </dsp:nvSpPr>
      <dsp:spPr>
        <a:xfrm rot="10800000">
          <a:off x="1320813" y="1974"/>
          <a:ext cx="4876192" cy="37721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344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Grafiek</a:t>
          </a:r>
          <a:endParaRPr lang="nl-NL" sz="1700" kern="1200" dirty="0"/>
        </a:p>
      </dsp:txBody>
      <dsp:txXfrm rot="10800000">
        <a:off x="1415118" y="1974"/>
        <a:ext cx="4781887" cy="377219"/>
      </dsp:txXfrm>
    </dsp:sp>
    <dsp:sp modelId="{68C492AB-950B-45CD-B745-B85057C87FCA}">
      <dsp:nvSpPr>
        <dsp:cNvPr id="0" name=""/>
        <dsp:cNvSpPr/>
      </dsp:nvSpPr>
      <dsp:spPr>
        <a:xfrm>
          <a:off x="1135613" y="9080"/>
          <a:ext cx="370399" cy="36300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12C94-8980-4C6D-8846-EEF221DFC0A8}">
      <dsp:nvSpPr>
        <dsp:cNvPr id="0" name=""/>
        <dsp:cNvSpPr/>
      </dsp:nvSpPr>
      <dsp:spPr>
        <a:xfrm rot="10800000">
          <a:off x="1322518" y="491797"/>
          <a:ext cx="4876192" cy="37721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344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Kleding</a:t>
          </a:r>
          <a:endParaRPr lang="nl-NL" sz="1700" kern="1200" dirty="0"/>
        </a:p>
      </dsp:txBody>
      <dsp:txXfrm rot="10800000">
        <a:off x="1416823" y="491797"/>
        <a:ext cx="4781887" cy="377219"/>
      </dsp:txXfrm>
    </dsp:sp>
    <dsp:sp modelId="{1183E578-1A10-4553-90A3-F0A739AB56A7}">
      <dsp:nvSpPr>
        <dsp:cNvPr id="0" name=""/>
        <dsp:cNvSpPr/>
      </dsp:nvSpPr>
      <dsp:spPr>
        <a:xfrm>
          <a:off x="1133908" y="491797"/>
          <a:ext cx="377219" cy="37721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AB6E35-BE03-4B89-9876-3D07D97286D0}">
      <dsp:nvSpPr>
        <dsp:cNvPr id="0" name=""/>
        <dsp:cNvSpPr/>
      </dsp:nvSpPr>
      <dsp:spPr>
        <a:xfrm rot="10800000">
          <a:off x="1293651" y="992951"/>
          <a:ext cx="4876192" cy="37721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344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Accessoires</a:t>
          </a:r>
        </a:p>
      </dsp:txBody>
      <dsp:txXfrm rot="10800000">
        <a:off x="1387956" y="992951"/>
        <a:ext cx="4781887" cy="377219"/>
      </dsp:txXfrm>
    </dsp:sp>
    <dsp:sp modelId="{3D9D046A-A542-40AE-9A7D-4A3874891D88}">
      <dsp:nvSpPr>
        <dsp:cNvPr id="0" name=""/>
        <dsp:cNvSpPr/>
      </dsp:nvSpPr>
      <dsp:spPr>
        <a:xfrm>
          <a:off x="1133908" y="981620"/>
          <a:ext cx="377219" cy="37721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2D0E60-3459-4CC7-80DE-B2FADFDB7C74}">
      <dsp:nvSpPr>
        <dsp:cNvPr id="0" name=""/>
        <dsp:cNvSpPr/>
      </dsp:nvSpPr>
      <dsp:spPr>
        <a:xfrm rot="10800000">
          <a:off x="1322518" y="1471443"/>
          <a:ext cx="4876192" cy="37721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344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 Strandkleding</a:t>
          </a:r>
          <a:endParaRPr lang="nl-NL" sz="1700" kern="1200" dirty="0"/>
        </a:p>
      </dsp:txBody>
      <dsp:txXfrm rot="10800000">
        <a:off x="1416823" y="1471443"/>
        <a:ext cx="4781887" cy="377219"/>
      </dsp:txXfrm>
    </dsp:sp>
    <dsp:sp modelId="{B5C7D4BD-6D99-4B0D-9F28-2751CB281BC6}">
      <dsp:nvSpPr>
        <dsp:cNvPr id="0" name=""/>
        <dsp:cNvSpPr/>
      </dsp:nvSpPr>
      <dsp:spPr>
        <a:xfrm>
          <a:off x="1133908" y="1471443"/>
          <a:ext cx="377219" cy="37721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F0FF5C-8568-45B6-A263-35DDF450633C}">
      <dsp:nvSpPr>
        <dsp:cNvPr id="0" name=""/>
        <dsp:cNvSpPr/>
      </dsp:nvSpPr>
      <dsp:spPr>
        <a:xfrm rot="10800000">
          <a:off x="1322518" y="1961265"/>
          <a:ext cx="4876192" cy="37721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344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Schoenen</a:t>
          </a:r>
          <a:endParaRPr lang="nl-NL" sz="1700" kern="1200" dirty="0"/>
        </a:p>
      </dsp:txBody>
      <dsp:txXfrm rot="10800000">
        <a:off x="1416823" y="1961265"/>
        <a:ext cx="4781887" cy="377219"/>
      </dsp:txXfrm>
    </dsp:sp>
    <dsp:sp modelId="{55CA001B-A761-4A74-B7F3-95D717181791}">
      <dsp:nvSpPr>
        <dsp:cNvPr id="0" name=""/>
        <dsp:cNvSpPr/>
      </dsp:nvSpPr>
      <dsp:spPr>
        <a:xfrm>
          <a:off x="1133908" y="1961265"/>
          <a:ext cx="377219" cy="37721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B1CCE5-0DBF-46B6-B609-A7BDAC5D87E6}">
      <dsp:nvSpPr>
        <dsp:cNvPr id="0" name=""/>
        <dsp:cNvSpPr/>
      </dsp:nvSpPr>
      <dsp:spPr>
        <a:xfrm rot="10800000">
          <a:off x="1322518" y="2451088"/>
          <a:ext cx="4876192" cy="37721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344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Technologie </a:t>
          </a:r>
          <a:endParaRPr lang="nl-NL" sz="1700" kern="1200" dirty="0"/>
        </a:p>
      </dsp:txBody>
      <dsp:txXfrm rot="10800000">
        <a:off x="1416823" y="2451088"/>
        <a:ext cx="4781887" cy="377219"/>
      </dsp:txXfrm>
    </dsp:sp>
    <dsp:sp modelId="{E671F4AE-06C6-4A06-83BC-2DCFA0A53F08}">
      <dsp:nvSpPr>
        <dsp:cNvPr id="0" name=""/>
        <dsp:cNvSpPr/>
      </dsp:nvSpPr>
      <dsp:spPr>
        <a:xfrm>
          <a:off x="1133908" y="2451088"/>
          <a:ext cx="377219" cy="37721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CCB159-50A2-4245-A851-FB60F1CC21DE}">
      <dsp:nvSpPr>
        <dsp:cNvPr id="0" name=""/>
        <dsp:cNvSpPr/>
      </dsp:nvSpPr>
      <dsp:spPr>
        <a:xfrm rot="10800000">
          <a:off x="1322518" y="2940911"/>
          <a:ext cx="4876192" cy="37721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344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Filmpje modeshow Moschino</a:t>
          </a:r>
          <a:endParaRPr lang="nl-NL" sz="1700" kern="1200" dirty="0"/>
        </a:p>
      </dsp:txBody>
      <dsp:txXfrm rot="10800000">
        <a:off x="1416823" y="2940911"/>
        <a:ext cx="4781887" cy="377219"/>
      </dsp:txXfrm>
    </dsp:sp>
    <dsp:sp modelId="{261ED06C-A660-4F17-82D8-03187B8F2729}">
      <dsp:nvSpPr>
        <dsp:cNvPr id="0" name=""/>
        <dsp:cNvSpPr/>
      </dsp:nvSpPr>
      <dsp:spPr>
        <a:xfrm>
          <a:off x="1133908" y="2940911"/>
          <a:ext cx="377219" cy="377219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5FA70B-2FFE-4E35-B24B-4D4D017BD034}">
      <dsp:nvSpPr>
        <dsp:cNvPr id="0" name=""/>
        <dsp:cNvSpPr/>
      </dsp:nvSpPr>
      <dsp:spPr>
        <a:xfrm rot="10800000">
          <a:off x="1902291" y="66110"/>
          <a:ext cx="6659084" cy="864851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376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000" kern="1200" dirty="0" smtClean="0"/>
            <a:t>  Jassen	</a:t>
          </a:r>
          <a:endParaRPr lang="nl-NL" sz="4000" kern="1200" dirty="0"/>
        </a:p>
      </dsp:txBody>
      <dsp:txXfrm rot="10800000">
        <a:off x="2118504" y="66110"/>
        <a:ext cx="6442871" cy="864851"/>
      </dsp:txXfrm>
    </dsp:sp>
    <dsp:sp modelId="{4EC28AE3-37CE-4B1A-A74B-D43C40163238}">
      <dsp:nvSpPr>
        <dsp:cNvPr id="0" name=""/>
        <dsp:cNvSpPr/>
      </dsp:nvSpPr>
      <dsp:spPr>
        <a:xfrm>
          <a:off x="1461075" y="57985"/>
          <a:ext cx="864851" cy="74898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CBE433-6B01-4929-B5E4-0CACB4CF6FEA}">
      <dsp:nvSpPr>
        <dsp:cNvPr id="0" name=""/>
        <dsp:cNvSpPr/>
      </dsp:nvSpPr>
      <dsp:spPr>
        <a:xfrm rot="10800000">
          <a:off x="1893501" y="1123069"/>
          <a:ext cx="6659084" cy="864851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376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000" kern="1200" dirty="0" smtClean="0"/>
            <a:t>T-shirts</a:t>
          </a:r>
          <a:endParaRPr lang="nl-NL" sz="4000" kern="1200" dirty="0"/>
        </a:p>
      </dsp:txBody>
      <dsp:txXfrm rot="10800000">
        <a:off x="2109714" y="1123069"/>
        <a:ext cx="6442871" cy="864851"/>
      </dsp:txXfrm>
    </dsp:sp>
    <dsp:sp modelId="{469BE925-710B-4DEE-87CD-0466106182A3}">
      <dsp:nvSpPr>
        <dsp:cNvPr id="0" name=""/>
        <dsp:cNvSpPr/>
      </dsp:nvSpPr>
      <dsp:spPr>
        <a:xfrm>
          <a:off x="1461075" y="1190095"/>
          <a:ext cx="864851" cy="73079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6733C9-27F7-479A-91D5-68B6F3161FCB}">
      <dsp:nvSpPr>
        <dsp:cNvPr id="0" name=""/>
        <dsp:cNvSpPr/>
      </dsp:nvSpPr>
      <dsp:spPr>
        <a:xfrm rot="10800000">
          <a:off x="1893501" y="2246085"/>
          <a:ext cx="6659084" cy="864851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376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000" kern="1200" dirty="0" smtClean="0"/>
            <a:t>Jurken</a:t>
          </a:r>
        </a:p>
      </dsp:txBody>
      <dsp:txXfrm rot="10800000">
        <a:off x="2109714" y="2246085"/>
        <a:ext cx="6442871" cy="864851"/>
      </dsp:txXfrm>
    </dsp:sp>
    <dsp:sp modelId="{4FFD380F-1E08-4DF8-8642-F6053147005A}">
      <dsp:nvSpPr>
        <dsp:cNvPr id="0" name=""/>
        <dsp:cNvSpPr/>
      </dsp:nvSpPr>
      <dsp:spPr>
        <a:xfrm>
          <a:off x="1461075" y="2315416"/>
          <a:ext cx="864851" cy="72619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B5A6F5-9CCB-47AB-9190-415EDA5AA53B}">
      <dsp:nvSpPr>
        <dsp:cNvPr id="0" name=""/>
        <dsp:cNvSpPr/>
      </dsp:nvSpPr>
      <dsp:spPr>
        <a:xfrm rot="10800000">
          <a:off x="1893501" y="3369102"/>
          <a:ext cx="6659084" cy="864851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376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000" kern="1200" dirty="0" smtClean="0"/>
            <a:t>Rokken</a:t>
          </a:r>
          <a:endParaRPr lang="nl-NL" sz="4000" kern="1200" dirty="0"/>
        </a:p>
      </dsp:txBody>
      <dsp:txXfrm rot="10800000">
        <a:off x="2109714" y="3369102"/>
        <a:ext cx="6442871" cy="864851"/>
      </dsp:txXfrm>
    </dsp:sp>
    <dsp:sp modelId="{3CA13F5D-7740-4EB6-A6C0-88896CAC2E32}">
      <dsp:nvSpPr>
        <dsp:cNvPr id="0" name=""/>
        <dsp:cNvSpPr/>
      </dsp:nvSpPr>
      <dsp:spPr>
        <a:xfrm>
          <a:off x="1461075" y="3369102"/>
          <a:ext cx="864851" cy="864851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C30603-025B-4CF4-8C82-9EE341465D45}">
      <dsp:nvSpPr>
        <dsp:cNvPr id="0" name=""/>
        <dsp:cNvSpPr/>
      </dsp:nvSpPr>
      <dsp:spPr>
        <a:xfrm>
          <a:off x="4525621" y="28970"/>
          <a:ext cx="1427410" cy="92781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Horloges</a:t>
          </a:r>
          <a:endParaRPr lang="nl-NL" sz="2400" kern="1200" dirty="0"/>
        </a:p>
      </dsp:txBody>
      <dsp:txXfrm>
        <a:off x="4570913" y="74262"/>
        <a:ext cx="1336826" cy="837232"/>
      </dsp:txXfrm>
    </dsp:sp>
    <dsp:sp modelId="{81B8B9A6-404E-4AE4-A4A0-92C281D8EE6A}">
      <dsp:nvSpPr>
        <dsp:cNvPr id="0" name=""/>
        <dsp:cNvSpPr/>
      </dsp:nvSpPr>
      <dsp:spPr>
        <a:xfrm>
          <a:off x="3429461" y="506210"/>
          <a:ext cx="3713607" cy="3713607"/>
        </a:xfrm>
        <a:custGeom>
          <a:avLst/>
          <a:gdLst/>
          <a:ahLst/>
          <a:cxnLst/>
          <a:rect l="0" t="0" r="0" b="0"/>
          <a:pathLst>
            <a:path>
              <a:moveTo>
                <a:pt x="2718131" y="211861"/>
              </a:moveTo>
              <a:arcTo wR="1856803" hR="1856803" stAng="17858253" swAng="121508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940BAE-7A2B-4F85-9D2D-CB3FCD048B7F}">
      <dsp:nvSpPr>
        <dsp:cNvPr id="0" name=""/>
        <dsp:cNvSpPr/>
      </dsp:nvSpPr>
      <dsp:spPr>
        <a:xfrm>
          <a:off x="6310019" y="1284285"/>
          <a:ext cx="1427410" cy="92781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Zonnebrillen</a:t>
          </a:r>
          <a:endParaRPr lang="nl-NL" sz="2400" kern="1200" dirty="0"/>
        </a:p>
      </dsp:txBody>
      <dsp:txXfrm>
        <a:off x="6355311" y="1329577"/>
        <a:ext cx="1336826" cy="837232"/>
      </dsp:txXfrm>
    </dsp:sp>
    <dsp:sp modelId="{588D8FA0-6B4C-45AA-BDF7-639533EBEFCA}">
      <dsp:nvSpPr>
        <dsp:cNvPr id="0" name=""/>
        <dsp:cNvSpPr/>
      </dsp:nvSpPr>
      <dsp:spPr>
        <a:xfrm>
          <a:off x="3400996" y="465174"/>
          <a:ext cx="3713607" cy="3713607"/>
        </a:xfrm>
        <a:custGeom>
          <a:avLst/>
          <a:gdLst/>
          <a:ahLst/>
          <a:cxnLst/>
          <a:rect l="0" t="0" r="0" b="0"/>
          <a:pathLst>
            <a:path>
              <a:moveTo>
                <a:pt x="3709187" y="1984834"/>
              </a:moveTo>
              <a:arcTo wR="1856803" hR="1856803" stAng="21837228" swAng="13619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6F62F3-A99E-40A1-92D4-4FF700BD8E01}">
      <dsp:nvSpPr>
        <dsp:cNvPr id="0" name=""/>
        <dsp:cNvSpPr/>
      </dsp:nvSpPr>
      <dsp:spPr>
        <a:xfrm>
          <a:off x="5635496" y="3360255"/>
          <a:ext cx="1427410" cy="92781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Sieraden</a:t>
          </a:r>
          <a:endParaRPr lang="nl-NL" sz="2400" kern="1200" dirty="0"/>
        </a:p>
      </dsp:txBody>
      <dsp:txXfrm>
        <a:off x="5680788" y="3405547"/>
        <a:ext cx="1336826" cy="837232"/>
      </dsp:txXfrm>
    </dsp:sp>
    <dsp:sp modelId="{7F1F4530-41AD-4670-809F-418ABADD5415}">
      <dsp:nvSpPr>
        <dsp:cNvPr id="0" name=""/>
        <dsp:cNvSpPr/>
      </dsp:nvSpPr>
      <dsp:spPr>
        <a:xfrm>
          <a:off x="3400996" y="465174"/>
          <a:ext cx="3713607" cy="3713607"/>
        </a:xfrm>
        <a:custGeom>
          <a:avLst/>
          <a:gdLst/>
          <a:ahLst/>
          <a:cxnLst/>
          <a:rect l="0" t="0" r="0" b="0"/>
          <a:pathLst>
            <a:path>
              <a:moveTo>
                <a:pt x="2085493" y="3699470"/>
              </a:moveTo>
              <a:arcTo wR="1856803" hR="1856803" stAng="4975518" swAng="84896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CFD1BD-3CB7-4411-AA6F-16DD46DFF863}">
      <dsp:nvSpPr>
        <dsp:cNvPr id="0" name=""/>
        <dsp:cNvSpPr/>
      </dsp:nvSpPr>
      <dsp:spPr>
        <a:xfrm>
          <a:off x="3452693" y="3360255"/>
          <a:ext cx="1427410" cy="92781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err="1" smtClean="0"/>
            <a:t>Portomonees</a:t>
          </a:r>
          <a:endParaRPr lang="nl-NL" sz="2400" kern="1200" dirty="0"/>
        </a:p>
      </dsp:txBody>
      <dsp:txXfrm>
        <a:off x="3497985" y="3405547"/>
        <a:ext cx="1336826" cy="837232"/>
      </dsp:txXfrm>
    </dsp:sp>
    <dsp:sp modelId="{99992829-5680-4A57-9253-2984294E9B67}">
      <dsp:nvSpPr>
        <dsp:cNvPr id="0" name=""/>
        <dsp:cNvSpPr/>
      </dsp:nvSpPr>
      <dsp:spPr>
        <a:xfrm>
          <a:off x="3400996" y="465174"/>
          <a:ext cx="3713607" cy="3713607"/>
        </a:xfrm>
        <a:custGeom>
          <a:avLst/>
          <a:gdLst/>
          <a:ahLst/>
          <a:cxnLst/>
          <a:rect l="0" t="0" r="0" b="0"/>
          <a:pathLst>
            <a:path>
              <a:moveTo>
                <a:pt x="197297" y="2689724"/>
              </a:moveTo>
              <a:arcTo wR="1856803" hR="1856803" stAng="9200850" swAng="136192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76914-DC63-400F-804F-31E9D7E5AAD6}">
      <dsp:nvSpPr>
        <dsp:cNvPr id="0" name=""/>
        <dsp:cNvSpPr/>
      </dsp:nvSpPr>
      <dsp:spPr>
        <a:xfrm>
          <a:off x="2778169" y="1284285"/>
          <a:ext cx="1427410" cy="92781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Parfums</a:t>
          </a:r>
          <a:endParaRPr lang="nl-NL" sz="2400" kern="1200" dirty="0"/>
        </a:p>
      </dsp:txBody>
      <dsp:txXfrm>
        <a:off x="2823461" y="1329577"/>
        <a:ext cx="1336826" cy="837232"/>
      </dsp:txXfrm>
    </dsp:sp>
    <dsp:sp modelId="{D147E9C8-37EC-4316-80EE-6EEB62E8CF6A}">
      <dsp:nvSpPr>
        <dsp:cNvPr id="0" name=""/>
        <dsp:cNvSpPr/>
      </dsp:nvSpPr>
      <dsp:spPr>
        <a:xfrm>
          <a:off x="3371535" y="507603"/>
          <a:ext cx="3713607" cy="3713607"/>
        </a:xfrm>
        <a:custGeom>
          <a:avLst/>
          <a:gdLst/>
          <a:ahLst/>
          <a:cxnLst/>
          <a:rect l="0" t="0" r="0" b="0"/>
          <a:pathLst>
            <a:path>
              <a:moveTo>
                <a:pt x="475299" y="616172"/>
              </a:moveTo>
              <a:arcTo wR="1856803" hR="1856803" stAng="13315487" swAng="116899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01BA98-C473-417B-AE28-20F2AE88791F}">
      <dsp:nvSpPr>
        <dsp:cNvPr id="0" name=""/>
        <dsp:cNvSpPr/>
      </dsp:nvSpPr>
      <dsp:spPr>
        <a:xfrm rot="16200000">
          <a:off x="1545" y="1123"/>
          <a:ext cx="3544517" cy="3544517"/>
        </a:xfrm>
        <a:prstGeom prst="upArrow">
          <a:avLst>
            <a:gd name="adj1" fmla="val 50000"/>
            <a:gd name="adj2" fmla="val 3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700" kern="1200" dirty="0" err="1" smtClean="0"/>
            <a:t>Bikinis</a:t>
          </a:r>
          <a:endParaRPr lang="nl-NL" sz="4700" kern="1200" dirty="0"/>
        </a:p>
      </dsp:txBody>
      <dsp:txXfrm rot="5400000">
        <a:off x="621835" y="887252"/>
        <a:ext cx="2924227" cy="1772259"/>
      </dsp:txXfrm>
    </dsp:sp>
    <dsp:sp modelId="{E24BF69D-012A-407D-B498-4881B23309CA}">
      <dsp:nvSpPr>
        <dsp:cNvPr id="0" name=""/>
        <dsp:cNvSpPr/>
      </dsp:nvSpPr>
      <dsp:spPr>
        <a:xfrm rot="5400000">
          <a:off x="5034517" y="1123"/>
          <a:ext cx="3544517" cy="3544517"/>
        </a:xfrm>
        <a:prstGeom prst="upArrow">
          <a:avLst>
            <a:gd name="adj1" fmla="val 50000"/>
            <a:gd name="adj2" fmla="val 3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700" kern="1200" dirty="0" smtClean="0"/>
            <a:t>Zwempakken</a:t>
          </a:r>
          <a:endParaRPr lang="nl-NL" sz="4700" kern="1200" dirty="0"/>
        </a:p>
      </dsp:txBody>
      <dsp:txXfrm rot="-5400000">
        <a:off x="5034517" y="887252"/>
        <a:ext cx="2924227" cy="17722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C57E2-688E-4599-8503-FFEF0D6504D8}">
      <dsp:nvSpPr>
        <dsp:cNvPr id="0" name=""/>
        <dsp:cNvSpPr/>
      </dsp:nvSpPr>
      <dsp:spPr>
        <a:xfrm rot="5400000">
          <a:off x="4818963" y="123059"/>
          <a:ext cx="1611684" cy="140216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800" kern="1200" dirty="0" smtClean="0"/>
            <a:t>Sandalen</a:t>
          </a:r>
          <a:endParaRPr lang="nl-NL" sz="1800" kern="1200" dirty="0"/>
        </a:p>
      </dsp:txBody>
      <dsp:txXfrm rot="-5400000">
        <a:off x="5142226" y="269454"/>
        <a:ext cx="965157" cy="1109376"/>
      </dsp:txXfrm>
    </dsp:sp>
    <dsp:sp modelId="{0B8A8B0D-A26C-4631-9138-219C77DACA61}">
      <dsp:nvSpPr>
        <dsp:cNvPr id="0" name=""/>
        <dsp:cNvSpPr/>
      </dsp:nvSpPr>
      <dsp:spPr>
        <a:xfrm>
          <a:off x="6360192" y="324165"/>
          <a:ext cx="1798639" cy="967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800" kern="1200" dirty="0"/>
        </a:p>
      </dsp:txBody>
      <dsp:txXfrm>
        <a:off x="6360192" y="324165"/>
        <a:ext cx="1798639" cy="967010"/>
      </dsp:txXfrm>
    </dsp:sp>
    <dsp:sp modelId="{3639251F-C813-4600-AAB3-D2CC11E31C08}">
      <dsp:nvSpPr>
        <dsp:cNvPr id="0" name=""/>
        <dsp:cNvSpPr/>
      </dsp:nvSpPr>
      <dsp:spPr>
        <a:xfrm rot="5400000">
          <a:off x="3296379" y="106587"/>
          <a:ext cx="1611684" cy="1402165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800" kern="1200" dirty="0" smtClean="0"/>
            <a:t>Sneakers</a:t>
          </a:r>
          <a:endParaRPr lang="nl-NL" sz="2800" kern="1200" dirty="0"/>
        </a:p>
      </dsp:txBody>
      <dsp:txXfrm rot="-5400000">
        <a:off x="3619642" y="252982"/>
        <a:ext cx="965157" cy="1109376"/>
      </dsp:txXfrm>
    </dsp:sp>
    <dsp:sp modelId="{2A8C3D48-DE3E-441C-91DA-EBF2DC311808}">
      <dsp:nvSpPr>
        <dsp:cNvPr id="0" name=""/>
        <dsp:cNvSpPr/>
      </dsp:nvSpPr>
      <dsp:spPr>
        <a:xfrm rot="5400000">
          <a:off x="4050648" y="1474585"/>
          <a:ext cx="1611684" cy="1402165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800" kern="1200" dirty="0" smtClean="0"/>
            <a:t>Slippers</a:t>
          </a:r>
          <a:endParaRPr lang="nl-NL" sz="1800" kern="1200" dirty="0"/>
        </a:p>
      </dsp:txBody>
      <dsp:txXfrm rot="-5400000">
        <a:off x="4373911" y="1620980"/>
        <a:ext cx="965157" cy="1109376"/>
      </dsp:txXfrm>
    </dsp:sp>
    <dsp:sp modelId="{F05E8483-EBB2-46EF-BE9D-69EB2AABE0FE}">
      <dsp:nvSpPr>
        <dsp:cNvPr id="0" name=""/>
        <dsp:cNvSpPr/>
      </dsp:nvSpPr>
      <dsp:spPr>
        <a:xfrm>
          <a:off x="2356767" y="1692163"/>
          <a:ext cx="1740619" cy="967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800" kern="1200" dirty="0"/>
        </a:p>
      </dsp:txBody>
      <dsp:txXfrm>
        <a:off x="2356767" y="1692163"/>
        <a:ext cx="1740619" cy="967010"/>
      </dsp:txXfrm>
    </dsp:sp>
    <dsp:sp modelId="{240130AB-3320-4E98-8123-E7658120CD60}">
      <dsp:nvSpPr>
        <dsp:cNvPr id="0" name=""/>
        <dsp:cNvSpPr/>
      </dsp:nvSpPr>
      <dsp:spPr>
        <a:xfrm rot="5400000">
          <a:off x="5564987" y="1474585"/>
          <a:ext cx="1611684" cy="1402165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3100" kern="1200" dirty="0" smtClean="0"/>
            <a:t>Hakken</a:t>
          </a:r>
          <a:endParaRPr lang="nl-NL" sz="3100" kern="1200" dirty="0"/>
        </a:p>
      </dsp:txBody>
      <dsp:txXfrm rot="-5400000">
        <a:off x="5888250" y="1620980"/>
        <a:ext cx="965157" cy="1109376"/>
      </dsp:txXfrm>
    </dsp:sp>
    <dsp:sp modelId="{9A687F39-3B5B-42A6-BCA2-03A05846FE6B}">
      <dsp:nvSpPr>
        <dsp:cNvPr id="0" name=""/>
        <dsp:cNvSpPr/>
      </dsp:nvSpPr>
      <dsp:spPr>
        <a:xfrm rot="5400000">
          <a:off x="4810718" y="2842583"/>
          <a:ext cx="1611684" cy="1402165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800" kern="1200" dirty="0" smtClean="0"/>
            <a:t>Ballerina’s</a:t>
          </a:r>
          <a:endParaRPr lang="nl-NL" sz="1800" kern="1200" dirty="0"/>
        </a:p>
      </dsp:txBody>
      <dsp:txXfrm rot="-5400000">
        <a:off x="5133981" y="2988978"/>
        <a:ext cx="965157" cy="1109376"/>
      </dsp:txXfrm>
    </dsp:sp>
    <dsp:sp modelId="{000F6C5C-812D-4C99-B251-4DD6A135AF09}">
      <dsp:nvSpPr>
        <dsp:cNvPr id="0" name=""/>
        <dsp:cNvSpPr/>
      </dsp:nvSpPr>
      <dsp:spPr>
        <a:xfrm>
          <a:off x="6360192" y="3060160"/>
          <a:ext cx="1798639" cy="967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800" kern="1200" dirty="0"/>
        </a:p>
      </dsp:txBody>
      <dsp:txXfrm>
        <a:off x="6360192" y="3060160"/>
        <a:ext cx="1798639" cy="967010"/>
      </dsp:txXfrm>
    </dsp:sp>
    <dsp:sp modelId="{3F96923F-4D96-4193-B18F-865A0052A1EC}">
      <dsp:nvSpPr>
        <dsp:cNvPr id="0" name=""/>
        <dsp:cNvSpPr/>
      </dsp:nvSpPr>
      <dsp:spPr>
        <a:xfrm rot="5400000">
          <a:off x="3296379" y="2842583"/>
          <a:ext cx="1611684" cy="140216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800" kern="1200" dirty="0" smtClean="0"/>
            <a:t>Laarzen</a:t>
          </a:r>
          <a:endParaRPr lang="nl-NL" sz="2800" kern="1200" dirty="0"/>
        </a:p>
      </dsp:txBody>
      <dsp:txXfrm rot="-5400000">
        <a:off x="3619642" y="2988978"/>
        <a:ext cx="965157" cy="110937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BABCD1-8A99-4BF5-AE71-764DED0287BD}">
      <dsp:nvSpPr>
        <dsp:cNvPr id="0" name=""/>
        <dsp:cNvSpPr/>
      </dsp:nvSpPr>
      <dsp:spPr>
        <a:xfrm>
          <a:off x="592506" y="0"/>
          <a:ext cx="6715073" cy="320451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E9382A-D77C-4DAE-94DE-2AD1DB31AEBF}">
      <dsp:nvSpPr>
        <dsp:cNvPr id="0" name=""/>
        <dsp:cNvSpPr/>
      </dsp:nvSpPr>
      <dsp:spPr>
        <a:xfrm>
          <a:off x="82163" y="961355"/>
          <a:ext cx="2370026" cy="12818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800" kern="1200" dirty="0" smtClean="0"/>
            <a:t>Oordopjes</a:t>
          </a:r>
          <a:endParaRPr lang="nl-NL" sz="2800" kern="1200" dirty="0"/>
        </a:p>
      </dsp:txBody>
      <dsp:txXfrm>
        <a:off x="144736" y="1023928"/>
        <a:ext cx="2244880" cy="1156661"/>
      </dsp:txXfrm>
    </dsp:sp>
    <dsp:sp modelId="{FE5D1049-D11B-48DC-B0B3-7FF8520A58DD}">
      <dsp:nvSpPr>
        <dsp:cNvPr id="0" name=""/>
        <dsp:cNvSpPr/>
      </dsp:nvSpPr>
      <dsp:spPr>
        <a:xfrm>
          <a:off x="2781179" y="948909"/>
          <a:ext cx="2370026" cy="12818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800" kern="1200" dirty="0" smtClean="0"/>
            <a:t>Usb-Sticks</a:t>
          </a:r>
          <a:endParaRPr lang="nl-NL" sz="2800" kern="1200" dirty="0"/>
        </a:p>
      </dsp:txBody>
      <dsp:txXfrm>
        <a:off x="2843752" y="1011482"/>
        <a:ext cx="2244880" cy="1156661"/>
      </dsp:txXfrm>
    </dsp:sp>
    <dsp:sp modelId="{D4CD8D82-4F38-454B-A91E-FB72F4497ADE}">
      <dsp:nvSpPr>
        <dsp:cNvPr id="0" name=""/>
        <dsp:cNvSpPr/>
      </dsp:nvSpPr>
      <dsp:spPr>
        <a:xfrm>
          <a:off x="5447896" y="961355"/>
          <a:ext cx="2370026" cy="12818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800" kern="1200" dirty="0" smtClean="0"/>
            <a:t>IPhone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800" kern="1200" dirty="0" smtClean="0"/>
            <a:t>Hoesjes</a:t>
          </a:r>
          <a:endParaRPr lang="nl-NL" sz="2800" kern="1200" dirty="0"/>
        </a:p>
      </dsp:txBody>
      <dsp:txXfrm>
        <a:off x="5510469" y="1023928"/>
        <a:ext cx="2244880" cy="11566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8720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764721" y="2173287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2689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2216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om de </a:t>
            </a:r>
            <a:r>
              <a:rPr lang="nl-NL" smtClean="0"/>
              <a:t>stijl te </a:t>
            </a:r>
            <a:r>
              <a:rPr lang="nl-NL" dirty="0" smtClean="0"/>
              <a:t>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64721" y="2173287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2109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4294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068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8534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269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0490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3578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6885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6017081"/>
            <a:ext cx="12192000" cy="8409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8D1DF-9E3E-48DE-875F-17741226D774}" type="datetimeFigureOut">
              <a:rPr lang="nl-NL" smtClean="0"/>
              <a:t>7-7-2015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B78E0-C057-4008-AECA-CE45E461B7AE}" type="slidenum">
              <a:rPr lang="nl-NL" smtClean="0"/>
              <a:t>‹nr.›</a:t>
            </a:fld>
            <a:endParaRPr lang="nl-NL"/>
          </a:p>
        </p:txBody>
      </p:sp>
      <p:pic>
        <p:nvPicPr>
          <p:cNvPr id="2052" name="Picture 4" descr="http://upload.wikimedia.org/wikipedia/commons/thumb/2/2e/Moschino_logo.png/220px-Moschino_logo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19" y="165780"/>
            <a:ext cx="2095500" cy="5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troomdiagram: Proces 7"/>
          <p:cNvSpPr/>
          <p:nvPr userDrawn="1"/>
        </p:nvSpPr>
        <p:spPr>
          <a:xfrm>
            <a:off x="2441122" y="2"/>
            <a:ext cx="9750879" cy="71823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pic>
        <p:nvPicPr>
          <p:cNvPr id="2054" name="Picture 6" descr="http://blogs.nordstrom.com/fashion/files/2014/09/moschino-spring-2015-fashion-week-2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937" y="2167290"/>
            <a:ext cx="3115809" cy="46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4-puntige ster 12"/>
          <p:cNvSpPr/>
          <p:nvPr userDrawn="1"/>
        </p:nvSpPr>
        <p:spPr>
          <a:xfrm>
            <a:off x="11152415" y="200026"/>
            <a:ext cx="889907" cy="816428"/>
          </a:xfrm>
          <a:prstGeom prst="star4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14" name="4-puntige ster 13"/>
          <p:cNvSpPr/>
          <p:nvPr userDrawn="1"/>
        </p:nvSpPr>
        <p:spPr>
          <a:xfrm>
            <a:off x="11152415" y="947058"/>
            <a:ext cx="538843" cy="440872"/>
          </a:xfrm>
          <a:prstGeom prst="star4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15" name="4-puntige ster 14"/>
          <p:cNvSpPr/>
          <p:nvPr userDrawn="1"/>
        </p:nvSpPr>
        <p:spPr>
          <a:xfrm>
            <a:off x="11797393" y="865414"/>
            <a:ext cx="244928" cy="3020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16" name="4-puntige ster 15"/>
          <p:cNvSpPr/>
          <p:nvPr userDrawn="1"/>
        </p:nvSpPr>
        <p:spPr>
          <a:xfrm>
            <a:off x="11797393" y="244931"/>
            <a:ext cx="244928" cy="22043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</p:spTree>
    <p:extLst>
      <p:ext uri="{BB962C8B-B14F-4D97-AF65-F5344CB8AC3E}">
        <p14:creationId xmlns:p14="http://schemas.microsoft.com/office/powerpoint/2010/main" val="85942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idx="4294967295"/>
          </p:nvPr>
        </p:nvSpPr>
        <p:spPr>
          <a:xfrm>
            <a:off x="3847752" y="1046862"/>
            <a:ext cx="4901967" cy="1184610"/>
          </a:xfrm>
          <a:prstGeom prst="rect">
            <a:avLst/>
          </a:prstGeom>
        </p:spPr>
        <p:txBody>
          <a:bodyPr/>
          <a:lstStyle/>
          <a:p>
            <a:r>
              <a:rPr lang="nl-NL" sz="9600" dirty="0">
                <a:latin typeface="Edwardian Script ITC" panose="030303020407070D0804" pitchFamily="66" charset="0"/>
              </a:rPr>
              <a:t>Moschino</a:t>
            </a:r>
            <a:endParaRPr lang="nl-NL" sz="9600" dirty="0">
              <a:latin typeface="Edwardian Script ITC" panose="030303020407070D0804" pitchFamily="66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4294967295"/>
          </p:nvPr>
        </p:nvSpPr>
        <p:spPr>
          <a:xfrm>
            <a:off x="8014608" y="7961767"/>
            <a:ext cx="9144000" cy="1655762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3993161" y="3078760"/>
            <a:ext cx="5528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Danitchia Kammeron</a:t>
            </a:r>
          </a:p>
          <a:p>
            <a:r>
              <a:rPr lang="nl-NL" sz="3200" dirty="0"/>
              <a:t>SB2A</a:t>
            </a:r>
          </a:p>
          <a:p>
            <a:r>
              <a:rPr lang="nl-NL" sz="3200" dirty="0"/>
              <a:t>Directiesecretaresse/  Management assistent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417607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48216" y="744068"/>
            <a:ext cx="2809104" cy="1325563"/>
          </a:xfrm>
        </p:spPr>
        <p:txBody>
          <a:bodyPr/>
          <a:lstStyle/>
          <a:p>
            <a:pPr algn="ctr"/>
            <a:r>
              <a:rPr lang="nl-NL" sz="9600" dirty="0"/>
              <a:t>Einde</a:t>
            </a:r>
            <a:endParaRPr lang="nl-NL" sz="9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720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02251" y="748063"/>
            <a:ext cx="4563762" cy="1325563"/>
          </a:xfrm>
        </p:spPr>
        <p:txBody>
          <a:bodyPr/>
          <a:lstStyle/>
          <a:p>
            <a:pPr algn="ctr"/>
            <a:r>
              <a:rPr lang="nl-NL" sz="5400" dirty="0"/>
              <a:t>Inhoudsopgave</a:t>
            </a:r>
            <a:endParaRPr lang="nl-NL" sz="5400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2050883"/>
              </p:ext>
            </p:extLst>
          </p:nvPr>
        </p:nvGraphicFramePr>
        <p:xfrm>
          <a:off x="2865823" y="2117124"/>
          <a:ext cx="7332620" cy="3320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010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87128" y="836182"/>
            <a:ext cx="3546763" cy="909493"/>
          </a:xfrm>
        </p:spPr>
        <p:txBody>
          <a:bodyPr/>
          <a:lstStyle/>
          <a:p>
            <a:pPr algn="ctr"/>
            <a:r>
              <a:rPr lang="nl-NL" sz="5400" dirty="0"/>
              <a:t>Grafiek</a:t>
            </a:r>
            <a:endParaRPr lang="nl-NL" sz="5400" dirty="0"/>
          </a:p>
        </p:txBody>
      </p:sp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0592092"/>
              </p:ext>
            </p:extLst>
          </p:nvPr>
        </p:nvGraphicFramePr>
        <p:xfrm>
          <a:off x="3170624" y="1902692"/>
          <a:ext cx="7589740" cy="37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916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21530" y="714111"/>
            <a:ext cx="2863273" cy="1325563"/>
          </a:xfrm>
        </p:spPr>
        <p:txBody>
          <a:bodyPr/>
          <a:lstStyle/>
          <a:p>
            <a:pPr algn="ctr"/>
            <a:r>
              <a:rPr lang="nl-NL" sz="5400" dirty="0"/>
              <a:t>Kleding</a:t>
            </a:r>
            <a:endParaRPr lang="nl-NL" sz="5400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2273387"/>
              </p:ext>
            </p:extLst>
          </p:nvPr>
        </p:nvGraphicFramePr>
        <p:xfrm>
          <a:off x="1014558" y="1699493"/>
          <a:ext cx="10013661" cy="4234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436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18433" y="812716"/>
            <a:ext cx="2992583" cy="1325563"/>
          </a:xfrm>
        </p:spPr>
        <p:txBody>
          <a:bodyPr/>
          <a:lstStyle/>
          <a:p>
            <a:pPr algn="ctr"/>
            <a:r>
              <a:rPr lang="nl-NL" sz="5400" dirty="0"/>
              <a:t>Accessoires</a:t>
            </a:r>
            <a:endParaRPr lang="nl-NL" sz="5400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3951420"/>
              </p:ext>
            </p:extLst>
          </p:nvPr>
        </p:nvGraphicFramePr>
        <p:xfrm>
          <a:off x="848302" y="1674527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3910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4911" y="894097"/>
            <a:ext cx="4156364" cy="1325563"/>
          </a:xfrm>
        </p:spPr>
        <p:txBody>
          <a:bodyPr/>
          <a:lstStyle/>
          <a:p>
            <a:pPr algn="ctr"/>
            <a:r>
              <a:rPr lang="nl-NL" sz="5400" dirty="0"/>
              <a:t>Strandkleding</a:t>
            </a:r>
            <a:endParaRPr lang="nl-NL" sz="5400" dirty="0"/>
          </a:p>
        </p:txBody>
      </p:sp>
      <p:graphicFrame>
        <p:nvGraphicFramePr>
          <p:cNvPr id="5" name="Tijdelijke aanduiding voor inhoud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4111611"/>
              </p:ext>
            </p:extLst>
          </p:nvPr>
        </p:nvGraphicFramePr>
        <p:xfrm>
          <a:off x="2327566" y="2336801"/>
          <a:ext cx="8580581" cy="3546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80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66055" y="749643"/>
            <a:ext cx="2405448" cy="939114"/>
          </a:xfrm>
        </p:spPr>
        <p:txBody>
          <a:bodyPr/>
          <a:lstStyle/>
          <a:p>
            <a:pPr algn="ctr"/>
            <a:r>
              <a:rPr lang="nl-NL" sz="5400" dirty="0"/>
              <a:t>Schoenen</a:t>
            </a:r>
            <a:endParaRPr lang="nl-NL" sz="5400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8770172"/>
              </p:ext>
            </p:extLst>
          </p:nvPr>
        </p:nvGraphicFramePr>
        <p:xfrm>
          <a:off x="773413" y="1588404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vaal 4"/>
          <p:cNvSpPr/>
          <p:nvPr/>
        </p:nvSpPr>
        <p:spPr>
          <a:xfrm>
            <a:off x="7105198" y="2016541"/>
            <a:ext cx="864851" cy="748987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Ovaal 5"/>
          <p:cNvSpPr/>
          <p:nvPr/>
        </p:nvSpPr>
        <p:spPr>
          <a:xfrm>
            <a:off x="7105197" y="4702075"/>
            <a:ext cx="864851" cy="748987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Ovaal 6"/>
          <p:cNvSpPr/>
          <p:nvPr/>
        </p:nvSpPr>
        <p:spPr>
          <a:xfrm>
            <a:off x="4077732" y="3433448"/>
            <a:ext cx="864851" cy="748987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14474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64908" y="851160"/>
            <a:ext cx="2545492" cy="1027069"/>
          </a:xfrm>
        </p:spPr>
        <p:txBody>
          <a:bodyPr/>
          <a:lstStyle/>
          <a:p>
            <a:pPr algn="ctr"/>
            <a:r>
              <a:rPr lang="nl-NL" sz="5400" dirty="0"/>
              <a:t>Technologie</a:t>
            </a:r>
            <a:endParaRPr lang="nl-NL" sz="5400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2362233"/>
              </p:ext>
            </p:extLst>
          </p:nvPr>
        </p:nvGraphicFramePr>
        <p:xfrm>
          <a:off x="2512542" y="2265407"/>
          <a:ext cx="7900087" cy="3204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574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89189" y="856734"/>
            <a:ext cx="5782962" cy="1171704"/>
          </a:xfrm>
        </p:spPr>
        <p:txBody>
          <a:bodyPr/>
          <a:lstStyle/>
          <a:p>
            <a:pPr algn="ctr"/>
            <a:r>
              <a:rPr lang="nl-NL" sz="5400" dirty="0"/>
              <a:t>Filmpje modeshow Moschino</a:t>
            </a:r>
            <a:endParaRPr lang="nl-NL" sz="54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2190" y="2040319"/>
            <a:ext cx="5847619" cy="3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Aangepast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53F91"/>
      </a:accent1>
      <a:accent2>
        <a:srgbClr val="000000"/>
      </a:accent2>
      <a:accent3>
        <a:srgbClr val="EF0000"/>
      </a:accent3>
      <a:accent4>
        <a:srgbClr val="666666"/>
      </a:accent4>
      <a:accent5>
        <a:srgbClr val="E53F91"/>
      </a:accent5>
      <a:accent6>
        <a:srgbClr val="000000"/>
      </a:accent6>
      <a:hlink>
        <a:srgbClr val="EF0000"/>
      </a:hlink>
      <a:folHlink>
        <a:srgbClr val="666666"/>
      </a:folHlink>
    </a:clrScheme>
    <a:fontScheme name="Aangepast 1">
      <a:majorFont>
        <a:latin typeface="Edwardian Script ITC"/>
        <a:ea typeface=""/>
        <a:cs typeface=""/>
      </a:majorFont>
      <a:minorFont>
        <a:latin typeface="Edwardian Script ITC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53</Words>
  <Application>Microsoft Office PowerPoint</Application>
  <PresentationFormat>Breedbeeld</PresentationFormat>
  <Paragraphs>42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3" baseType="lpstr">
      <vt:lpstr>Arial</vt:lpstr>
      <vt:lpstr>Edwardian Script ITC</vt:lpstr>
      <vt:lpstr>Kantoorthema</vt:lpstr>
      <vt:lpstr>Moschino</vt:lpstr>
      <vt:lpstr>Inhoudsopgave</vt:lpstr>
      <vt:lpstr>Grafiek</vt:lpstr>
      <vt:lpstr>Kleding</vt:lpstr>
      <vt:lpstr>Accessoires</vt:lpstr>
      <vt:lpstr>Strandkleding</vt:lpstr>
      <vt:lpstr>Schoenen</vt:lpstr>
      <vt:lpstr>Technologie</vt:lpstr>
      <vt:lpstr>Filmpje modeshow Moschino</vt:lpstr>
      <vt:lpstr>Einde</vt:lpstr>
    </vt:vector>
  </TitlesOfParts>
  <Company>Zadkine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Danitchia Kammeron</dc:creator>
  <cp:lastModifiedBy>HIT is IT</cp:lastModifiedBy>
  <cp:revision>19</cp:revision>
  <dcterms:created xsi:type="dcterms:W3CDTF">2015-05-11T10:25:06Z</dcterms:created>
  <dcterms:modified xsi:type="dcterms:W3CDTF">2015-07-07T07:24:25Z</dcterms:modified>
</cp:coreProperties>
</file>