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60" r:id="rId5"/>
    <p:sldId id="267" r:id="rId6"/>
    <p:sldId id="259" r:id="rId7"/>
    <p:sldId id="262" r:id="rId8"/>
    <p:sldId id="264" r:id="rId9"/>
    <p:sldId id="266" r:id="rId10"/>
    <p:sldId id="265" r:id="rId11"/>
    <p:sldId id="268" r:id="rId1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9A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4660"/>
  </p:normalViewPr>
  <p:slideViewPr>
    <p:cSldViewPr snapToGrid="0">
      <p:cViewPr varScale="1">
        <p:scale>
          <a:sx n="108" d="100"/>
          <a:sy n="108" d="100"/>
        </p:scale>
        <p:origin x="59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nl-NL" dirty="0"/>
              <a:t>Omzet</a:t>
            </a:r>
            <a:r>
              <a:rPr lang="nl-NL" baseline="0" dirty="0"/>
              <a:t> Michael Kors</a:t>
            </a:r>
            <a:endParaRPr lang="nl-NL" dirty="0"/>
          </a:p>
        </c:rich>
      </c:tx>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nl-NL"/>
        </a:p>
      </c:txPr>
    </c:title>
    <c:autoTitleDeleted val="0"/>
    <c:plotArea>
      <c:layout/>
      <c:barChart>
        <c:barDir val="col"/>
        <c:grouping val="clustered"/>
        <c:varyColors val="0"/>
        <c:ser>
          <c:idx val="0"/>
          <c:order val="0"/>
          <c:tx>
            <c:strRef>
              <c:f>Blad1!$B$1</c:f>
              <c:strCache>
                <c:ptCount val="1"/>
                <c:pt idx="0">
                  <c:v>Wereldwijd</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nl-NL"/>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Blad1!$A$2:$A$5</c:f>
              <c:numCache>
                <c:formatCode>General</c:formatCode>
                <c:ptCount val="4"/>
                <c:pt idx="0">
                  <c:v>1990</c:v>
                </c:pt>
                <c:pt idx="1">
                  <c:v>2000</c:v>
                </c:pt>
                <c:pt idx="2">
                  <c:v>2010</c:v>
                </c:pt>
                <c:pt idx="3">
                  <c:v>2018</c:v>
                </c:pt>
              </c:numCache>
            </c:numRef>
          </c:cat>
          <c:val>
            <c:numRef>
              <c:f>Blad1!$B$2:$B$5</c:f>
              <c:numCache>
                <c:formatCode>General</c:formatCode>
                <c:ptCount val="4"/>
                <c:pt idx="0">
                  <c:v>4</c:v>
                </c:pt>
                <c:pt idx="1">
                  <c:v>3.8</c:v>
                </c:pt>
                <c:pt idx="2">
                  <c:v>5.2</c:v>
                </c:pt>
                <c:pt idx="3">
                  <c:v>5.7</c:v>
                </c:pt>
              </c:numCache>
            </c:numRef>
          </c:val>
          <c:extLst>
            <c:ext xmlns:c16="http://schemas.microsoft.com/office/drawing/2014/chart" uri="{C3380CC4-5D6E-409C-BE32-E72D297353CC}">
              <c16:uniqueId val="{00000000-2846-4728-B86A-385F3E8A8204}"/>
            </c:ext>
          </c:extLst>
        </c:ser>
        <c:ser>
          <c:idx val="1"/>
          <c:order val="1"/>
          <c:tx>
            <c:strRef>
              <c:f>Blad1!$C$1</c:f>
              <c:strCache>
                <c:ptCount val="1"/>
                <c:pt idx="0">
                  <c:v>Europa</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nl-NL"/>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Blad1!$A$2:$A$5</c:f>
              <c:numCache>
                <c:formatCode>General</c:formatCode>
                <c:ptCount val="4"/>
                <c:pt idx="0">
                  <c:v>1990</c:v>
                </c:pt>
                <c:pt idx="1">
                  <c:v>2000</c:v>
                </c:pt>
                <c:pt idx="2">
                  <c:v>2010</c:v>
                </c:pt>
                <c:pt idx="3">
                  <c:v>2018</c:v>
                </c:pt>
              </c:numCache>
            </c:numRef>
          </c:cat>
          <c:val>
            <c:numRef>
              <c:f>Blad1!$C$2:$C$5</c:f>
              <c:numCache>
                <c:formatCode>General</c:formatCode>
                <c:ptCount val="4"/>
                <c:pt idx="0">
                  <c:v>1.9</c:v>
                </c:pt>
                <c:pt idx="1">
                  <c:v>2.2000000000000002</c:v>
                </c:pt>
                <c:pt idx="2">
                  <c:v>3.9</c:v>
                </c:pt>
                <c:pt idx="3">
                  <c:v>3.5</c:v>
                </c:pt>
              </c:numCache>
            </c:numRef>
          </c:val>
          <c:extLst>
            <c:ext xmlns:c16="http://schemas.microsoft.com/office/drawing/2014/chart" uri="{C3380CC4-5D6E-409C-BE32-E72D297353CC}">
              <c16:uniqueId val="{00000001-2846-4728-B86A-385F3E8A8204}"/>
            </c:ext>
          </c:extLst>
        </c:ser>
        <c:ser>
          <c:idx val="2"/>
          <c:order val="2"/>
          <c:tx>
            <c:strRef>
              <c:f>Blad1!$D$1</c:f>
              <c:strCache>
                <c:ptCount val="1"/>
                <c:pt idx="0">
                  <c:v>Nederland</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nl-NL"/>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Blad1!$A$2:$A$5</c:f>
              <c:numCache>
                <c:formatCode>General</c:formatCode>
                <c:ptCount val="4"/>
                <c:pt idx="0">
                  <c:v>1990</c:v>
                </c:pt>
                <c:pt idx="1">
                  <c:v>2000</c:v>
                </c:pt>
                <c:pt idx="2">
                  <c:v>2010</c:v>
                </c:pt>
                <c:pt idx="3">
                  <c:v>2018</c:v>
                </c:pt>
              </c:numCache>
            </c:numRef>
          </c:cat>
          <c:val>
            <c:numRef>
              <c:f>Blad1!$D$2:$D$5</c:f>
              <c:numCache>
                <c:formatCode>General</c:formatCode>
                <c:ptCount val="4"/>
                <c:pt idx="0">
                  <c:v>0.75</c:v>
                </c:pt>
                <c:pt idx="1">
                  <c:v>0.8</c:v>
                </c:pt>
                <c:pt idx="2">
                  <c:v>1</c:v>
                </c:pt>
                <c:pt idx="3">
                  <c:v>1.2</c:v>
                </c:pt>
              </c:numCache>
            </c:numRef>
          </c:val>
          <c:extLst>
            <c:ext xmlns:c16="http://schemas.microsoft.com/office/drawing/2014/chart" uri="{C3380CC4-5D6E-409C-BE32-E72D297353CC}">
              <c16:uniqueId val="{00000002-2846-4728-B86A-385F3E8A8204}"/>
            </c:ext>
          </c:extLst>
        </c:ser>
        <c:dLbls>
          <c:dLblPos val="inEnd"/>
          <c:showLegendKey val="0"/>
          <c:showVal val="1"/>
          <c:showCatName val="0"/>
          <c:showSerName val="0"/>
          <c:showPercent val="0"/>
          <c:showBubbleSize val="0"/>
        </c:dLbls>
        <c:gapWidth val="100"/>
        <c:overlap val="-24"/>
        <c:axId val="2071161039"/>
        <c:axId val="2133498351"/>
      </c:barChart>
      <c:catAx>
        <c:axId val="2071161039"/>
        <c:scaling>
          <c:orientation val="minMax"/>
        </c:scaling>
        <c:delete val="0"/>
        <c:axPos val="b"/>
        <c:title>
          <c:tx>
            <c:rich>
              <a:bodyPr rot="0" spcFirstLastPara="1" vertOverflow="ellipsis" vert="horz" wrap="square" anchor="ctr" anchorCtr="1"/>
              <a:lstStyle/>
              <a:p>
                <a:pPr>
                  <a:defRPr sz="1197" b="1" i="0" u="none" strike="noStrike" kern="1200" cap="all" baseline="0">
                    <a:solidFill>
                      <a:schemeClr val="lt1">
                        <a:lumMod val="85000"/>
                      </a:schemeClr>
                    </a:solidFill>
                    <a:latin typeface="+mn-lt"/>
                    <a:ea typeface="+mn-ea"/>
                    <a:cs typeface="+mn-cs"/>
                  </a:defRPr>
                </a:pPr>
                <a:r>
                  <a:rPr lang="nl-NL" dirty="0"/>
                  <a:t>jaartal</a:t>
                </a:r>
              </a:p>
            </c:rich>
          </c:tx>
          <c:overlay val="0"/>
          <c:spPr>
            <a:noFill/>
            <a:ln>
              <a:noFill/>
            </a:ln>
            <a:effectLst/>
          </c:spPr>
          <c:txPr>
            <a:bodyPr rot="0" spcFirstLastPara="1" vertOverflow="ellipsis" vert="horz" wrap="square" anchor="ctr" anchorCtr="1"/>
            <a:lstStyle/>
            <a:p>
              <a:pPr>
                <a:defRPr sz="1197" b="1" i="0" u="none" strike="noStrike" kern="1200" cap="all" baseline="0">
                  <a:solidFill>
                    <a:schemeClr val="lt1">
                      <a:lumMod val="85000"/>
                    </a:schemeClr>
                  </a:solidFill>
                  <a:latin typeface="+mn-lt"/>
                  <a:ea typeface="+mn-ea"/>
                  <a:cs typeface="+mn-cs"/>
                </a:defRPr>
              </a:pPr>
              <a:endParaRPr lang="nl-NL"/>
            </a:p>
          </c:txPr>
        </c:title>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nl-NL"/>
          </a:p>
        </c:txPr>
        <c:crossAx val="2133498351"/>
        <c:crosses val="autoZero"/>
        <c:auto val="1"/>
        <c:lblAlgn val="ctr"/>
        <c:lblOffset val="100"/>
        <c:noMultiLvlLbl val="0"/>
      </c:catAx>
      <c:valAx>
        <c:axId val="2133498351"/>
        <c:scaling>
          <c:orientation val="minMax"/>
        </c:scaling>
        <c:delete val="0"/>
        <c:axPos val="l"/>
        <c:majorGridlines>
          <c:spPr>
            <a:ln w="9525" cap="flat" cmpd="sng" algn="ctr">
              <a:solidFill>
                <a:schemeClr val="lt1">
                  <a:lumMod val="95000"/>
                  <a:alpha val="10000"/>
                </a:schemeClr>
              </a:solidFill>
              <a:round/>
            </a:ln>
            <a:effectLst/>
          </c:spPr>
        </c:majorGridlines>
        <c:title>
          <c:tx>
            <c:rich>
              <a:bodyPr rot="-5400000" spcFirstLastPara="1" vertOverflow="ellipsis" vert="horz" wrap="square" anchor="ctr" anchorCtr="1"/>
              <a:lstStyle/>
              <a:p>
                <a:pPr>
                  <a:defRPr sz="1197" b="1" i="0" u="none" strike="noStrike" kern="1200" cap="all" baseline="0">
                    <a:solidFill>
                      <a:schemeClr val="lt1">
                        <a:lumMod val="85000"/>
                      </a:schemeClr>
                    </a:solidFill>
                    <a:latin typeface="+mn-lt"/>
                    <a:ea typeface="+mn-ea"/>
                    <a:cs typeface="+mn-cs"/>
                  </a:defRPr>
                </a:pPr>
                <a:r>
                  <a:rPr lang="nl-NL" baseline="0" dirty="0"/>
                  <a:t>In miljarden</a:t>
                </a:r>
                <a:endParaRPr lang="nl-NL" dirty="0"/>
              </a:p>
            </c:rich>
          </c:tx>
          <c:overlay val="0"/>
          <c:spPr>
            <a:noFill/>
            <a:ln>
              <a:noFill/>
            </a:ln>
            <a:effectLst/>
          </c:spPr>
          <c:txPr>
            <a:bodyPr rot="-5400000" spcFirstLastPara="1" vertOverflow="ellipsis" vert="horz" wrap="square" anchor="ctr" anchorCtr="1"/>
            <a:lstStyle/>
            <a:p>
              <a:pPr>
                <a:defRPr sz="1197" b="1" i="0" u="none" strike="noStrike" kern="1200" cap="all" baseline="0">
                  <a:solidFill>
                    <a:schemeClr val="lt1">
                      <a:lumMod val="85000"/>
                    </a:schemeClr>
                  </a:solidFill>
                  <a:latin typeface="+mn-lt"/>
                  <a:ea typeface="+mn-ea"/>
                  <a:cs typeface="+mn-cs"/>
                </a:defRPr>
              </a:pPr>
              <a:endParaRPr lang="nl-NL"/>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nl-NL"/>
          </a:p>
        </c:txPr>
        <c:crossAx val="207116103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nl-NL"/>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diagrams/_rels/data1.xml.rels><?xml version="1.0" encoding="UTF-8" standalone="yes"?>
<Relationships xmlns="http://schemas.openxmlformats.org/package/2006/relationships"><Relationship Id="rId1" Type="http://schemas.openxmlformats.org/officeDocument/2006/relationships/image" Target="../media/image3.png"/></Relationships>
</file>

<file path=ppt/diagrams/_rels/drawing1.xml.rels><?xml version="1.0" encoding="UTF-8" standalone="yes"?>
<Relationships xmlns="http://schemas.openxmlformats.org/package/2006/relationships"><Relationship Id="rId1" Type="http://schemas.openxmlformats.org/officeDocument/2006/relationships/image" Target="../media/image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D3BE06-0201-49E0-A493-1A7562A20597}"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nl-NL"/>
        </a:p>
      </dgm:t>
    </dgm:pt>
    <dgm:pt modelId="{C872B333-BE18-4C0D-B4A9-3E8D18BB39B0}">
      <dgm:prSet/>
      <dgm:spPr/>
      <dgm:t>
        <a:bodyPr/>
        <a:lstStyle/>
        <a:p>
          <a:r>
            <a:rPr lang="nl-NL"/>
            <a:t>Wie is Michael Kors?</a:t>
          </a:r>
        </a:p>
      </dgm:t>
    </dgm:pt>
    <dgm:pt modelId="{6E5D70E9-8C51-4859-936F-75479E35C597}" type="parTrans" cxnId="{2D590401-6AEF-4BA1-B063-D6BB76AD49BD}">
      <dgm:prSet/>
      <dgm:spPr/>
      <dgm:t>
        <a:bodyPr/>
        <a:lstStyle/>
        <a:p>
          <a:endParaRPr lang="nl-NL"/>
        </a:p>
      </dgm:t>
    </dgm:pt>
    <dgm:pt modelId="{68FF8D39-724E-4A1A-B96F-212BDB3BD09E}" type="sibTrans" cxnId="{2D590401-6AEF-4BA1-B063-D6BB76AD49BD}">
      <dgm:prSet/>
      <dgm:spPr/>
      <dgm:t>
        <a:bodyPr/>
        <a:lstStyle/>
        <a:p>
          <a:endParaRPr lang="nl-NL"/>
        </a:p>
      </dgm:t>
    </dgm:pt>
    <dgm:pt modelId="{FD4F280B-3520-4CDA-B7C5-BBCDD18AF58E}">
      <dgm:prSet/>
      <dgm:spPr/>
      <dgm:t>
        <a:bodyPr/>
        <a:lstStyle/>
        <a:p>
          <a:r>
            <a:rPr lang="nl-NL"/>
            <a:t>Project Runway</a:t>
          </a:r>
        </a:p>
      </dgm:t>
    </dgm:pt>
    <dgm:pt modelId="{FD6976BA-22C3-4D83-97A1-29F122B51F6D}" type="parTrans" cxnId="{1DB8CB1C-213B-488A-A2F4-9F4AC057F371}">
      <dgm:prSet/>
      <dgm:spPr/>
      <dgm:t>
        <a:bodyPr/>
        <a:lstStyle/>
        <a:p>
          <a:endParaRPr lang="nl-NL"/>
        </a:p>
      </dgm:t>
    </dgm:pt>
    <dgm:pt modelId="{5E6D859F-14FD-4ABC-99D9-88F5E07294FE}" type="sibTrans" cxnId="{1DB8CB1C-213B-488A-A2F4-9F4AC057F371}">
      <dgm:prSet/>
      <dgm:spPr/>
      <dgm:t>
        <a:bodyPr/>
        <a:lstStyle/>
        <a:p>
          <a:endParaRPr lang="nl-NL"/>
        </a:p>
      </dgm:t>
    </dgm:pt>
    <dgm:pt modelId="{C85F8199-D037-47E1-8CC9-0EA81E70D390}">
      <dgm:prSet/>
      <dgm:spPr/>
      <dgm:t>
        <a:bodyPr/>
        <a:lstStyle/>
        <a:p>
          <a:r>
            <a:rPr lang="nl-NL"/>
            <a:t>Kleding</a:t>
          </a:r>
        </a:p>
      </dgm:t>
    </dgm:pt>
    <dgm:pt modelId="{03EB6455-511D-430F-9BF8-3C892EA901E8}" type="parTrans" cxnId="{779F3EB3-C464-4700-841C-7A74E66200BF}">
      <dgm:prSet/>
      <dgm:spPr/>
      <dgm:t>
        <a:bodyPr/>
        <a:lstStyle/>
        <a:p>
          <a:endParaRPr lang="nl-NL"/>
        </a:p>
      </dgm:t>
    </dgm:pt>
    <dgm:pt modelId="{D369DB8D-433E-4401-B80D-F00A4A85C74A}" type="sibTrans" cxnId="{779F3EB3-C464-4700-841C-7A74E66200BF}">
      <dgm:prSet/>
      <dgm:spPr/>
      <dgm:t>
        <a:bodyPr/>
        <a:lstStyle/>
        <a:p>
          <a:endParaRPr lang="nl-NL"/>
        </a:p>
      </dgm:t>
    </dgm:pt>
    <dgm:pt modelId="{9773ADD5-8D24-4134-B100-0362CDC2E53A}">
      <dgm:prSet/>
      <dgm:spPr/>
      <dgm:t>
        <a:bodyPr/>
        <a:lstStyle/>
        <a:p>
          <a:r>
            <a:rPr lang="nl-NL"/>
            <a:t>Accessoires</a:t>
          </a:r>
        </a:p>
      </dgm:t>
    </dgm:pt>
    <dgm:pt modelId="{62BA04E1-3A71-42C3-9EF4-1CEB667716C8}" type="parTrans" cxnId="{8D82569F-D1E4-40D3-876B-B4821D14CED9}">
      <dgm:prSet/>
      <dgm:spPr/>
      <dgm:t>
        <a:bodyPr/>
        <a:lstStyle/>
        <a:p>
          <a:endParaRPr lang="nl-NL"/>
        </a:p>
      </dgm:t>
    </dgm:pt>
    <dgm:pt modelId="{5B802EF3-7476-4389-92B2-D050416F444F}" type="sibTrans" cxnId="{8D82569F-D1E4-40D3-876B-B4821D14CED9}">
      <dgm:prSet/>
      <dgm:spPr/>
      <dgm:t>
        <a:bodyPr/>
        <a:lstStyle/>
        <a:p>
          <a:endParaRPr lang="nl-NL"/>
        </a:p>
      </dgm:t>
    </dgm:pt>
    <dgm:pt modelId="{A3ECC158-5CA6-459A-B5AC-6D839A5B8E4E}">
      <dgm:prSet/>
      <dgm:spPr/>
      <dgm:t>
        <a:bodyPr/>
        <a:lstStyle/>
        <a:p>
          <a:r>
            <a:rPr lang="nl-NL"/>
            <a:t>Tassen</a:t>
          </a:r>
        </a:p>
      </dgm:t>
    </dgm:pt>
    <dgm:pt modelId="{716FF7EC-DE78-44B2-BCCF-6A8E3AF4190F}" type="parTrans" cxnId="{3B4719FC-CDAF-4EDA-8DBF-8FBD318CCC48}">
      <dgm:prSet/>
      <dgm:spPr/>
      <dgm:t>
        <a:bodyPr/>
        <a:lstStyle/>
        <a:p>
          <a:endParaRPr lang="nl-NL"/>
        </a:p>
      </dgm:t>
    </dgm:pt>
    <dgm:pt modelId="{62E06098-B05C-432D-B474-0E6D286FA8AA}" type="sibTrans" cxnId="{3B4719FC-CDAF-4EDA-8DBF-8FBD318CCC48}">
      <dgm:prSet/>
      <dgm:spPr/>
      <dgm:t>
        <a:bodyPr/>
        <a:lstStyle/>
        <a:p>
          <a:endParaRPr lang="nl-NL"/>
        </a:p>
      </dgm:t>
    </dgm:pt>
    <dgm:pt modelId="{CD0D155F-20B2-452E-B517-E4B2E1474B6D}">
      <dgm:prSet/>
      <dgm:spPr/>
      <dgm:t>
        <a:bodyPr/>
        <a:lstStyle/>
        <a:p>
          <a:r>
            <a:rPr lang="nl-NL"/>
            <a:t>Echt of nep</a:t>
          </a:r>
        </a:p>
      </dgm:t>
    </dgm:pt>
    <dgm:pt modelId="{FC1C4FD7-344E-4D0E-B117-9E3E543DE2FA}" type="parTrans" cxnId="{ACB17EB8-078A-492E-86A8-0534FD243717}">
      <dgm:prSet/>
      <dgm:spPr/>
      <dgm:t>
        <a:bodyPr/>
        <a:lstStyle/>
        <a:p>
          <a:endParaRPr lang="nl-NL"/>
        </a:p>
      </dgm:t>
    </dgm:pt>
    <dgm:pt modelId="{C6A912A5-D295-4BDB-899F-0A3B9A396D5C}" type="sibTrans" cxnId="{ACB17EB8-078A-492E-86A8-0534FD243717}">
      <dgm:prSet/>
      <dgm:spPr/>
      <dgm:t>
        <a:bodyPr/>
        <a:lstStyle/>
        <a:p>
          <a:endParaRPr lang="nl-NL"/>
        </a:p>
      </dgm:t>
    </dgm:pt>
    <dgm:pt modelId="{EC1E2BFB-3272-4DEC-8BAE-703C6305D09B}">
      <dgm:prSet/>
      <dgm:spPr/>
      <dgm:t>
        <a:bodyPr/>
        <a:lstStyle/>
        <a:p>
          <a:r>
            <a:rPr lang="nl-NL"/>
            <a:t>Winkels in Nederland</a:t>
          </a:r>
        </a:p>
      </dgm:t>
    </dgm:pt>
    <dgm:pt modelId="{224787E7-0595-4A7A-8EE2-21CFC2A6FA03}" type="parTrans" cxnId="{3D8C510C-C386-447F-8F90-BBF35468A148}">
      <dgm:prSet/>
      <dgm:spPr/>
      <dgm:t>
        <a:bodyPr/>
        <a:lstStyle/>
        <a:p>
          <a:endParaRPr lang="nl-NL"/>
        </a:p>
      </dgm:t>
    </dgm:pt>
    <dgm:pt modelId="{9DDA7DD3-5869-40DC-BB9E-624DF225E7E4}" type="sibTrans" cxnId="{3D8C510C-C386-447F-8F90-BBF35468A148}">
      <dgm:prSet/>
      <dgm:spPr/>
      <dgm:t>
        <a:bodyPr/>
        <a:lstStyle/>
        <a:p>
          <a:endParaRPr lang="nl-NL"/>
        </a:p>
      </dgm:t>
    </dgm:pt>
    <dgm:pt modelId="{F33F714B-3793-4F6F-965B-9CD1F3945F37}">
      <dgm:prSet/>
      <dgm:spPr/>
      <dgm:t>
        <a:bodyPr/>
        <a:lstStyle/>
        <a:p>
          <a:r>
            <a:rPr lang="nl-NL"/>
            <a:t>Omzet Michael Kors</a:t>
          </a:r>
        </a:p>
      </dgm:t>
    </dgm:pt>
    <dgm:pt modelId="{90BB23F7-C999-40AF-8E94-488C7062866A}" type="parTrans" cxnId="{9EA86EEB-7019-40EF-9175-40600D26CB68}">
      <dgm:prSet/>
      <dgm:spPr/>
      <dgm:t>
        <a:bodyPr/>
        <a:lstStyle/>
        <a:p>
          <a:endParaRPr lang="nl-NL"/>
        </a:p>
      </dgm:t>
    </dgm:pt>
    <dgm:pt modelId="{B126CF96-13B5-4EF8-8955-47D20951BB4A}" type="sibTrans" cxnId="{9EA86EEB-7019-40EF-9175-40600D26CB68}">
      <dgm:prSet/>
      <dgm:spPr/>
      <dgm:t>
        <a:bodyPr/>
        <a:lstStyle/>
        <a:p>
          <a:endParaRPr lang="nl-NL"/>
        </a:p>
      </dgm:t>
    </dgm:pt>
    <dgm:pt modelId="{38B3BFD2-7F89-40BB-A4A7-6FFE9799DA7F}" type="pres">
      <dgm:prSet presAssocID="{A7D3BE06-0201-49E0-A493-1A7562A20597}" presName="linearFlow" presStyleCnt="0">
        <dgm:presLayoutVars>
          <dgm:dir/>
          <dgm:resizeHandles val="exact"/>
        </dgm:presLayoutVars>
      </dgm:prSet>
      <dgm:spPr/>
    </dgm:pt>
    <dgm:pt modelId="{C09C349C-FB4C-4EA4-8A29-09A529028CD1}" type="pres">
      <dgm:prSet presAssocID="{C872B333-BE18-4C0D-B4A9-3E8D18BB39B0}" presName="composite" presStyleCnt="0"/>
      <dgm:spPr/>
    </dgm:pt>
    <dgm:pt modelId="{FCF49EFC-77F8-45AA-B98B-4E0AA8A27AEA}" type="pres">
      <dgm:prSet presAssocID="{C872B333-BE18-4C0D-B4A9-3E8D18BB39B0}" presName="imgShp" presStyleLbl="fgImgPlace1" presStyleIdx="0" presStyleCnt="8"/>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dgm:spPr>
    </dgm:pt>
    <dgm:pt modelId="{09D5B43A-99B4-40B0-8BFB-C8DC81C4062A}" type="pres">
      <dgm:prSet presAssocID="{C872B333-BE18-4C0D-B4A9-3E8D18BB39B0}" presName="txShp" presStyleLbl="node1" presStyleIdx="0" presStyleCnt="8">
        <dgm:presLayoutVars>
          <dgm:bulletEnabled val="1"/>
        </dgm:presLayoutVars>
      </dgm:prSet>
      <dgm:spPr/>
    </dgm:pt>
    <dgm:pt modelId="{CE52DBDC-5BF3-4D45-953B-1ED4733EE97A}" type="pres">
      <dgm:prSet presAssocID="{68FF8D39-724E-4A1A-B96F-212BDB3BD09E}" presName="spacing" presStyleCnt="0"/>
      <dgm:spPr/>
    </dgm:pt>
    <dgm:pt modelId="{760F8A73-F202-4E17-8842-E980192747A7}" type="pres">
      <dgm:prSet presAssocID="{FD4F280B-3520-4CDA-B7C5-BBCDD18AF58E}" presName="composite" presStyleCnt="0"/>
      <dgm:spPr/>
    </dgm:pt>
    <dgm:pt modelId="{63B36CD1-98F5-4158-BCC1-BD419D78783D}" type="pres">
      <dgm:prSet presAssocID="{FD4F280B-3520-4CDA-B7C5-BBCDD18AF58E}" presName="imgShp" presStyleLbl="fgImgPlace1" presStyleIdx="1" presStyleCnt="8"/>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dgm:spPr>
    </dgm:pt>
    <dgm:pt modelId="{66B190DD-A5B6-4FF4-8224-0EA32D84AC7C}" type="pres">
      <dgm:prSet presAssocID="{FD4F280B-3520-4CDA-B7C5-BBCDD18AF58E}" presName="txShp" presStyleLbl="node1" presStyleIdx="1" presStyleCnt="8">
        <dgm:presLayoutVars>
          <dgm:bulletEnabled val="1"/>
        </dgm:presLayoutVars>
      </dgm:prSet>
      <dgm:spPr/>
    </dgm:pt>
    <dgm:pt modelId="{FC9170F7-82ED-4E90-A0E6-62758170628F}" type="pres">
      <dgm:prSet presAssocID="{5E6D859F-14FD-4ABC-99D9-88F5E07294FE}" presName="spacing" presStyleCnt="0"/>
      <dgm:spPr/>
    </dgm:pt>
    <dgm:pt modelId="{DEC3C86F-AB5A-4EA3-91C5-BCB9F5E3F938}" type="pres">
      <dgm:prSet presAssocID="{C85F8199-D037-47E1-8CC9-0EA81E70D390}" presName="composite" presStyleCnt="0"/>
      <dgm:spPr/>
    </dgm:pt>
    <dgm:pt modelId="{39F5D0AF-ED72-400B-A899-B098C6C48922}" type="pres">
      <dgm:prSet presAssocID="{C85F8199-D037-47E1-8CC9-0EA81E70D390}" presName="imgShp" presStyleLbl="fgImgPlace1" presStyleIdx="2" presStyleCnt="8"/>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dgm:spPr>
    </dgm:pt>
    <dgm:pt modelId="{460E03A7-EE2C-4C1D-B490-6E3ADE1463FF}" type="pres">
      <dgm:prSet presAssocID="{C85F8199-D037-47E1-8CC9-0EA81E70D390}" presName="txShp" presStyleLbl="node1" presStyleIdx="2" presStyleCnt="8">
        <dgm:presLayoutVars>
          <dgm:bulletEnabled val="1"/>
        </dgm:presLayoutVars>
      </dgm:prSet>
      <dgm:spPr/>
    </dgm:pt>
    <dgm:pt modelId="{982A3CA6-7E9B-44C1-BD1C-EEAB3228F691}" type="pres">
      <dgm:prSet presAssocID="{D369DB8D-433E-4401-B80D-F00A4A85C74A}" presName="spacing" presStyleCnt="0"/>
      <dgm:spPr/>
    </dgm:pt>
    <dgm:pt modelId="{CC1F5777-239B-43DB-A658-C5A9483F2C0F}" type="pres">
      <dgm:prSet presAssocID="{9773ADD5-8D24-4134-B100-0362CDC2E53A}" presName="composite" presStyleCnt="0"/>
      <dgm:spPr/>
    </dgm:pt>
    <dgm:pt modelId="{63EBF6A4-EC77-40B2-8FAD-2C8D1142F876}" type="pres">
      <dgm:prSet presAssocID="{9773ADD5-8D24-4134-B100-0362CDC2E53A}" presName="imgShp" presStyleLbl="fgImgPlace1" presStyleIdx="3" presStyleCnt="8"/>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dgm:spPr>
    </dgm:pt>
    <dgm:pt modelId="{E1747D55-5DE1-4FD8-BA8C-CE6775EF69CD}" type="pres">
      <dgm:prSet presAssocID="{9773ADD5-8D24-4134-B100-0362CDC2E53A}" presName="txShp" presStyleLbl="node1" presStyleIdx="3" presStyleCnt="8">
        <dgm:presLayoutVars>
          <dgm:bulletEnabled val="1"/>
        </dgm:presLayoutVars>
      </dgm:prSet>
      <dgm:spPr/>
    </dgm:pt>
    <dgm:pt modelId="{22D957F8-218D-49D6-9631-4256EAAB3B9C}" type="pres">
      <dgm:prSet presAssocID="{5B802EF3-7476-4389-92B2-D050416F444F}" presName="spacing" presStyleCnt="0"/>
      <dgm:spPr/>
    </dgm:pt>
    <dgm:pt modelId="{1F962446-A4F0-42A9-8406-6FB2C37DCEF6}" type="pres">
      <dgm:prSet presAssocID="{A3ECC158-5CA6-459A-B5AC-6D839A5B8E4E}" presName="composite" presStyleCnt="0"/>
      <dgm:spPr/>
    </dgm:pt>
    <dgm:pt modelId="{CEE9C65F-E43C-4C7E-B1B2-AE7ADA87D769}" type="pres">
      <dgm:prSet presAssocID="{A3ECC158-5CA6-459A-B5AC-6D839A5B8E4E}" presName="imgShp" presStyleLbl="fgImgPlace1" presStyleIdx="4" presStyleCnt="8"/>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dgm:spPr>
    </dgm:pt>
    <dgm:pt modelId="{297B4C6B-8235-48D7-AF35-E1D3B06C2E3E}" type="pres">
      <dgm:prSet presAssocID="{A3ECC158-5CA6-459A-B5AC-6D839A5B8E4E}" presName="txShp" presStyleLbl="node1" presStyleIdx="4" presStyleCnt="8">
        <dgm:presLayoutVars>
          <dgm:bulletEnabled val="1"/>
        </dgm:presLayoutVars>
      </dgm:prSet>
      <dgm:spPr/>
    </dgm:pt>
    <dgm:pt modelId="{FF4CA27F-2430-4460-97F1-599D59247521}" type="pres">
      <dgm:prSet presAssocID="{62E06098-B05C-432D-B474-0E6D286FA8AA}" presName="spacing" presStyleCnt="0"/>
      <dgm:spPr/>
    </dgm:pt>
    <dgm:pt modelId="{2D6BBBB4-7A01-4762-A105-8302F8A92DE5}" type="pres">
      <dgm:prSet presAssocID="{CD0D155F-20B2-452E-B517-E4B2E1474B6D}" presName="composite" presStyleCnt="0"/>
      <dgm:spPr/>
    </dgm:pt>
    <dgm:pt modelId="{35AC4014-A9F0-446D-8C34-E7BF925FE005}" type="pres">
      <dgm:prSet presAssocID="{CD0D155F-20B2-452E-B517-E4B2E1474B6D}" presName="imgShp" presStyleLbl="fgImgPlace1" presStyleIdx="5" presStyleCnt="8"/>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dgm:spPr>
    </dgm:pt>
    <dgm:pt modelId="{B199F116-FA32-49E1-A25A-5FB84A4C5EC1}" type="pres">
      <dgm:prSet presAssocID="{CD0D155F-20B2-452E-B517-E4B2E1474B6D}" presName="txShp" presStyleLbl="node1" presStyleIdx="5" presStyleCnt="8">
        <dgm:presLayoutVars>
          <dgm:bulletEnabled val="1"/>
        </dgm:presLayoutVars>
      </dgm:prSet>
      <dgm:spPr/>
    </dgm:pt>
    <dgm:pt modelId="{5DBC5A98-BF62-4A33-8E89-AF1A08EE5118}" type="pres">
      <dgm:prSet presAssocID="{C6A912A5-D295-4BDB-899F-0A3B9A396D5C}" presName="spacing" presStyleCnt="0"/>
      <dgm:spPr/>
    </dgm:pt>
    <dgm:pt modelId="{737BF5D1-4D23-43BD-A23C-7D418D02C98D}" type="pres">
      <dgm:prSet presAssocID="{EC1E2BFB-3272-4DEC-8BAE-703C6305D09B}" presName="composite" presStyleCnt="0"/>
      <dgm:spPr/>
    </dgm:pt>
    <dgm:pt modelId="{371EB905-A3FD-4F93-875E-003D32F2A74E}" type="pres">
      <dgm:prSet presAssocID="{EC1E2BFB-3272-4DEC-8BAE-703C6305D09B}" presName="imgShp" presStyleLbl="fgImgPlace1" presStyleIdx="6" presStyleCnt="8"/>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dgm:spPr>
    </dgm:pt>
    <dgm:pt modelId="{30638F91-5FEE-43FE-9318-27F58C1C1632}" type="pres">
      <dgm:prSet presAssocID="{EC1E2BFB-3272-4DEC-8BAE-703C6305D09B}" presName="txShp" presStyleLbl="node1" presStyleIdx="6" presStyleCnt="8">
        <dgm:presLayoutVars>
          <dgm:bulletEnabled val="1"/>
        </dgm:presLayoutVars>
      </dgm:prSet>
      <dgm:spPr/>
    </dgm:pt>
    <dgm:pt modelId="{17467C5F-6635-4572-AF0F-8D850178DCD0}" type="pres">
      <dgm:prSet presAssocID="{9DDA7DD3-5869-40DC-BB9E-624DF225E7E4}" presName="spacing" presStyleCnt="0"/>
      <dgm:spPr/>
    </dgm:pt>
    <dgm:pt modelId="{8EF8B2BF-F4A1-44DD-8D55-8AC48A2C69D7}" type="pres">
      <dgm:prSet presAssocID="{F33F714B-3793-4F6F-965B-9CD1F3945F37}" presName="composite" presStyleCnt="0"/>
      <dgm:spPr/>
    </dgm:pt>
    <dgm:pt modelId="{B28D9339-3CFB-4475-80A1-D95DCE089562}" type="pres">
      <dgm:prSet presAssocID="{F33F714B-3793-4F6F-965B-9CD1F3945F37}" presName="imgShp" presStyleLbl="fgImgPlace1" presStyleIdx="7" presStyleCnt="8"/>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dgm:spPr>
    </dgm:pt>
    <dgm:pt modelId="{3E24FFE7-BB70-4D63-8788-18E751458BC9}" type="pres">
      <dgm:prSet presAssocID="{F33F714B-3793-4F6F-965B-9CD1F3945F37}" presName="txShp" presStyleLbl="node1" presStyleIdx="7" presStyleCnt="8">
        <dgm:presLayoutVars>
          <dgm:bulletEnabled val="1"/>
        </dgm:presLayoutVars>
      </dgm:prSet>
      <dgm:spPr/>
    </dgm:pt>
  </dgm:ptLst>
  <dgm:cxnLst>
    <dgm:cxn modelId="{2D590401-6AEF-4BA1-B063-D6BB76AD49BD}" srcId="{A7D3BE06-0201-49E0-A493-1A7562A20597}" destId="{C872B333-BE18-4C0D-B4A9-3E8D18BB39B0}" srcOrd="0" destOrd="0" parTransId="{6E5D70E9-8C51-4859-936F-75479E35C597}" sibTransId="{68FF8D39-724E-4A1A-B96F-212BDB3BD09E}"/>
    <dgm:cxn modelId="{3D8C510C-C386-447F-8F90-BBF35468A148}" srcId="{A7D3BE06-0201-49E0-A493-1A7562A20597}" destId="{EC1E2BFB-3272-4DEC-8BAE-703C6305D09B}" srcOrd="6" destOrd="0" parTransId="{224787E7-0595-4A7A-8EE2-21CFC2A6FA03}" sibTransId="{9DDA7DD3-5869-40DC-BB9E-624DF225E7E4}"/>
    <dgm:cxn modelId="{1DB8CB1C-213B-488A-A2F4-9F4AC057F371}" srcId="{A7D3BE06-0201-49E0-A493-1A7562A20597}" destId="{FD4F280B-3520-4CDA-B7C5-BBCDD18AF58E}" srcOrd="1" destOrd="0" parTransId="{FD6976BA-22C3-4D83-97A1-29F122B51F6D}" sibTransId="{5E6D859F-14FD-4ABC-99D9-88F5E07294FE}"/>
    <dgm:cxn modelId="{182EEC31-8339-4B9D-A118-8A998291DE73}" type="presOf" srcId="{C872B333-BE18-4C0D-B4A9-3E8D18BB39B0}" destId="{09D5B43A-99B4-40B0-8BFB-C8DC81C4062A}" srcOrd="0" destOrd="0" presId="urn:microsoft.com/office/officeart/2005/8/layout/vList3"/>
    <dgm:cxn modelId="{F5E0D632-6F51-46F8-90FC-CECD6ACDD080}" type="presOf" srcId="{FD4F280B-3520-4CDA-B7C5-BBCDD18AF58E}" destId="{66B190DD-A5B6-4FF4-8224-0EA32D84AC7C}" srcOrd="0" destOrd="0" presId="urn:microsoft.com/office/officeart/2005/8/layout/vList3"/>
    <dgm:cxn modelId="{6FE8E569-6C9B-44E0-8D2F-97BE3E529272}" type="presOf" srcId="{A7D3BE06-0201-49E0-A493-1A7562A20597}" destId="{38B3BFD2-7F89-40BB-A4A7-6FFE9799DA7F}" srcOrd="0" destOrd="0" presId="urn:microsoft.com/office/officeart/2005/8/layout/vList3"/>
    <dgm:cxn modelId="{A142206C-63F7-453B-B65B-CBD35D6AA93F}" type="presOf" srcId="{F33F714B-3793-4F6F-965B-9CD1F3945F37}" destId="{3E24FFE7-BB70-4D63-8788-18E751458BC9}" srcOrd="0" destOrd="0" presId="urn:microsoft.com/office/officeart/2005/8/layout/vList3"/>
    <dgm:cxn modelId="{039E7E6C-5AAA-4D01-B71E-28621784BE46}" type="presOf" srcId="{C85F8199-D037-47E1-8CC9-0EA81E70D390}" destId="{460E03A7-EE2C-4C1D-B490-6E3ADE1463FF}" srcOrd="0" destOrd="0" presId="urn:microsoft.com/office/officeart/2005/8/layout/vList3"/>
    <dgm:cxn modelId="{D3486C81-F03D-4F39-A260-70348953AA4D}" type="presOf" srcId="{EC1E2BFB-3272-4DEC-8BAE-703C6305D09B}" destId="{30638F91-5FEE-43FE-9318-27F58C1C1632}" srcOrd="0" destOrd="0" presId="urn:microsoft.com/office/officeart/2005/8/layout/vList3"/>
    <dgm:cxn modelId="{17C38398-21B0-4512-A6AD-B72233667D3B}" type="presOf" srcId="{9773ADD5-8D24-4134-B100-0362CDC2E53A}" destId="{E1747D55-5DE1-4FD8-BA8C-CE6775EF69CD}" srcOrd="0" destOrd="0" presId="urn:microsoft.com/office/officeart/2005/8/layout/vList3"/>
    <dgm:cxn modelId="{6AB59D9C-C535-4D79-B6A0-77BCBAB48698}" type="presOf" srcId="{A3ECC158-5CA6-459A-B5AC-6D839A5B8E4E}" destId="{297B4C6B-8235-48D7-AF35-E1D3B06C2E3E}" srcOrd="0" destOrd="0" presId="urn:microsoft.com/office/officeart/2005/8/layout/vList3"/>
    <dgm:cxn modelId="{8D82569F-D1E4-40D3-876B-B4821D14CED9}" srcId="{A7D3BE06-0201-49E0-A493-1A7562A20597}" destId="{9773ADD5-8D24-4134-B100-0362CDC2E53A}" srcOrd="3" destOrd="0" parTransId="{62BA04E1-3A71-42C3-9EF4-1CEB667716C8}" sibTransId="{5B802EF3-7476-4389-92B2-D050416F444F}"/>
    <dgm:cxn modelId="{CBBB4BA9-A5CC-43AF-9420-8C564EE52E0C}" type="presOf" srcId="{CD0D155F-20B2-452E-B517-E4B2E1474B6D}" destId="{B199F116-FA32-49E1-A25A-5FB84A4C5EC1}" srcOrd="0" destOrd="0" presId="urn:microsoft.com/office/officeart/2005/8/layout/vList3"/>
    <dgm:cxn modelId="{779F3EB3-C464-4700-841C-7A74E66200BF}" srcId="{A7D3BE06-0201-49E0-A493-1A7562A20597}" destId="{C85F8199-D037-47E1-8CC9-0EA81E70D390}" srcOrd="2" destOrd="0" parTransId="{03EB6455-511D-430F-9BF8-3C892EA901E8}" sibTransId="{D369DB8D-433E-4401-B80D-F00A4A85C74A}"/>
    <dgm:cxn modelId="{ACB17EB8-078A-492E-86A8-0534FD243717}" srcId="{A7D3BE06-0201-49E0-A493-1A7562A20597}" destId="{CD0D155F-20B2-452E-B517-E4B2E1474B6D}" srcOrd="5" destOrd="0" parTransId="{FC1C4FD7-344E-4D0E-B117-9E3E543DE2FA}" sibTransId="{C6A912A5-D295-4BDB-899F-0A3B9A396D5C}"/>
    <dgm:cxn modelId="{9EA86EEB-7019-40EF-9175-40600D26CB68}" srcId="{A7D3BE06-0201-49E0-A493-1A7562A20597}" destId="{F33F714B-3793-4F6F-965B-9CD1F3945F37}" srcOrd="7" destOrd="0" parTransId="{90BB23F7-C999-40AF-8E94-488C7062866A}" sibTransId="{B126CF96-13B5-4EF8-8955-47D20951BB4A}"/>
    <dgm:cxn modelId="{3B4719FC-CDAF-4EDA-8DBF-8FBD318CCC48}" srcId="{A7D3BE06-0201-49E0-A493-1A7562A20597}" destId="{A3ECC158-5CA6-459A-B5AC-6D839A5B8E4E}" srcOrd="4" destOrd="0" parTransId="{716FF7EC-DE78-44B2-BCCF-6A8E3AF4190F}" sibTransId="{62E06098-B05C-432D-B474-0E6D286FA8AA}"/>
    <dgm:cxn modelId="{E53FD591-5576-4DF9-94CA-DC0D316CAA4C}" type="presParOf" srcId="{38B3BFD2-7F89-40BB-A4A7-6FFE9799DA7F}" destId="{C09C349C-FB4C-4EA4-8A29-09A529028CD1}" srcOrd="0" destOrd="0" presId="urn:microsoft.com/office/officeart/2005/8/layout/vList3"/>
    <dgm:cxn modelId="{AC3CE392-1000-4CCA-B116-31AFE580C493}" type="presParOf" srcId="{C09C349C-FB4C-4EA4-8A29-09A529028CD1}" destId="{FCF49EFC-77F8-45AA-B98B-4E0AA8A27AEA}" srcOrd="0" destOrd="0" presId="urn:microsoft.com/office/officeart/2005/8/layout/vList3"/>
    <dgm:cxn modelId="{61DC969D-A7FD-47B4-A80D-6079C63937D9}" type="presParOf" srcId="{C09C349C-FB4C-4EA4-8A29-09A529028CD1}" destId="{09D5B43A-99B4-40B0-8BFB-C8DC81C4062A}" srcOrd="1" destOrd="0" presId="urn:microsoft.com/office/officeart/2005/8/layout/vList3"/>
    <dgm:cxn modelId="{48731543-2544-47D5-9BEC-A8FFBCE1E5BF}" type="presParOf" srcId="{38B3BFD2-7F89-40BB-A4A7-6FFE9799DA7F}" destId="{CE52DBDC-5BF3-4D45-953B-1ED4733EE97A}" srcOrd="1" destOrd="0" presId="urn:microsoft.com/office/officeart/2005/8/layout/vList3"/>
    <dgm:cxn modelId="{4C8A76CC-ABBB-46B2-BE5E-38342064CACB}" type="presParOf" srcId="{38B3BFD2-7F89-40BB-A4A7-6FFE9799DA7F}" destId="{760F8A73-F202-4E17-8842-E980192747A7}" srcOrd="2" destOrd="0" presId="urn:microsoft.com/office/officeart/2005/8/layout/vList3"/>
    <dgm:cxn modelId="{7D47CBDE-5974-424E-95DB-25DFB1F118FA}" type="presParOf" srcId="{760F8A73-F202-4E17-8842-E980192747A7}" destId="{63B36CD1-98F5-4158-BCC1-BD419D78783D}" srcOrd="0" destOrd="0" presId="urn:microsoft.com/office/officeart/2005/8/layout/vList3"/>
    <dgm:cxn modelId="{7AC4F2A2-07B8-4D70-91CD-7ADEE237BDD8}" type="presParOf" srcId="{760F8A73-F202-4E17-8842-E980192747A7}" destId="{66B190DD-A5B6-4FF4-8224-0EA32D84AC7C}" srcOrd="1" destOrd="0" presId="urn:microsoft.com/office/officeart/2005/8/layout/vList3"/>
    <dgm:cxn modelId="{6EC6AE52-6A33-42F8-B3B5-EB8CFEA8D5D4}" type="presParOf" srcId="{38B3BFD2-7F89-40BB-A4A7-6FFE9799DA7F}" destId="{FC9170F7-82ED-4E90-A0E6-62758170628F}" srcOrd="3" destOrd="0" presId="urn:microsoft.com/office/officeart/2005/8/layout/vList3"/>
    <dgm:cxn modelId="{95359D5B-72F4-4161-941E-BD38DAA218A0}" type="presParOf" srcId="{38B3BFD2-7F89-40BB-A4A7-6FFE9799DA7F}" destId="{DEC3C86F-AB5A-4EA3-91C5-BCB9F5E3F938}" srcOrd="4" destOrd="0" presId="urn:microsoft.com/office/officeart/2005/8/layout/vList3"/>
    <dgm:cxn modelId="{7FAAA001-1B5D-486A-9782-57D66D851F42}" type="presParOf" srcId="{DEC3C86F-AB5A-4EA3-91C5-BCB9F5E3F938}" destId="{39F5D0AF-ED72-400B-A899-B098C6C48922}" srcOrd="0" destOrd="0" presId="urn:microsoft.com/office/officeart/2005/8/layout/vList3"/>
    <dgm:cxn modelId="{0ED6F95A-8DE5-4645-8978-3E12EF062C26}" type="presParOf" srcId="{DEC3C86F-AB5A-4EA3-91C5-BCB9F5E3F938}" destId="{460E03A7-EE2C-4C1D-B490-6E3ADE1463FF}" srcOrd="1" destOrd="0" presId="urn:microsoft.com/office/officeart/2005/8/layout/vList3"/>
    <dgm:cxn modelId="{A2F687C3-CA4F-4B9D-8D9B-E3BE6E19AC86}" type="presParOf" srcId="{38B3BFD2-7F89-40BB-A4A7-6FFE9799DA7F}" destId="{982A3CA6-7E9B-44C1-BD1C-EEAB3228F691}" srcOrd="5" destOrd="0" presId="urn:microsoft.com/office/officeart/2005/8/layout/vList3"/>
    <dgm:cxn modelId="{51D82D63-82AD-4C4D-9350-99A485CF26DE}" type="presParOf" srcId="{38B3BFD2-7F89-40BB-A4A7-6FFE9799DA7F}" destId="{CC1F5777-239B-43DB-A658-C5A9483F2C0F}" srcOrd="6" destOrd="0" presId="urn:microsoft.com/office/officeart/2005/8/layout/vList3"/>
    <dgm:cxn modelId="{0D64D9FC-F301-4CCF-8509-899E11A34ED1}" type="presParOf" srcId="{CC1F5777-239B-43DB-A658-C5A9483F2C0F}" destId="{63EBF6A4-EC77-40B2-8FAD-2C8D1142F876}" srcOrd="0" destOrd="0" presId="urn:microsoft.com/office/officeart/2005/8/layout/vList3"/>
    <dgm:cxn modelId="{1847FA7A-3EE0-4899-9257-0DAF2F3ED33A}" type="presParOf" srcId="{CC1F5777-239B-43DB-A658-C5A9483F2C0F}" destId="{E1747D55-5DE1-4FD8-BA8C-CE6775EF69CD}" srcOrd="1" destOrd="0" presId="urn:microsoft.com/office/officeart/2005/8/layout/vList3"/>
    <dgm:cxn modelId="{E6AAE3BF-E274-4921-9EC6-61AC84381163}" type="presParOf" srcId="{38B3BFD2-7F89-40BB-A4A7-6FFE9799DA7F}" destId="{22D957F8-218D-49D6-9631-4256EAAB3B9C}" srcOrd="7" destOrd="0" presId="urn:microsoft.com/office/officeart/2005/8/layout/vList3"/>
    <dgm:cxn modelId="{DE9A171D-E651-482E-AA67-5381A3DF94C6}" type="presParOf" srcId="{38B3BFD2-7F89-40BB-A4A7-6FFE9799DA7F}" destId="{1F962446-A4F0-42A9-8406-6FB2C37DCEF6}" srcOrd="8" destOrd="0" presId="urn:microsoft.com/office/officeart/2005/8/layout/vList3"/>
    <dgm:cxn modelId="{37D82CBC-5BA9-457E-9F4A-793DD226EB52}" type="presParOf" srcId="{1F962446-A4F0-42A9-8406-6FB2C37DCEF6}" destId="{CEE9C65F-E43C-4C7E-B1B2-AE7ADA87D769}" srcOrd="0" destOrd="0" presId="urn:microsoft.com/office/officeart/2005/8/layout/vList3"/>
    <dgm:cxn modelId="{B41AC5D1-71DE-4D26-BD2D-370EAA66CA73}" type="presParOf" srcId="{1F962446-A4F0-42A9-8406-6FB2C37DCEF6}" destId="{297B4C6B-8235-48D7-AF35-E1D3B06C2E3E}" srcOrd="1" destOrd="0" presId="urn:microsoft.com/office/officeart/2005/8/layout/vList3"/>
    <dgm:cxn modelId="{9541F835-367B-4277-8CA4-D9287571EF1B}" type="presParOf" srcId="{38B3BFD2-7F89-40BB-A4A7-6FFE9799DA7F}" destId="{FF4CA27F-2430-4460-97F1-599D59247521}" srcOrd="9" destOrd="0" presId="urn:microsoft.com/office/officeart/2005/8/layout/vList3"/>
    <dgm:cxn modelId="{B1BDC93B-A3D7-4F38-AA80-9063C3066E74}" type="presParOf" srcId="{38B3BFD2-7F89-40BB-A4A7-6FFE9799DA7F}" destId="{2D6BBBB4-7A01-4762-A105-8302F8A92DE5}" srcOrd="10" destOrd="0" presId="urn:microsoft.com/office/officeart/2005/8/layout/vList3"/>
    <dgm:cxn modelId="{C04F7AEF-14E3-4639-BC95-E9403994D3D4}" type="presParOf" srcId="{2D6BBBB4-7A01-4762-A105-8302F8A92DE5}" destId="{35AC4014-A9F0-446D-8C34-E7BF925FE005}" srcOrd="0" destOrd="0" presId="urn:microsoft.com/office/officeart/2005/8/layout/vList3"/>
    <dgm:cxn modelId="{0D64FEF4-F39A-42F6-9202-A0E72D6A40B7}" type="presParOf" srcId="{2D6BBBB4-7A01-4762-A105-8302F8A92DE5}" destId="{B199F116-FA32-49E1-A25A-5FB84A4C5EC1}" srcOrd="1" destOrd="0" presId="urn:microsoft.com/office/officeart/2005/8/layout/vList3"/>
    <dgm:cxn modelId="{11877607-2A59-4CA2-BAD8-436B8CE083B1}" type="presParOf" srcId="{38B3BFD2-7F89-40BB-A4A7-6FFE9799DA7F}" destId="{5DBC5A98-BF62-4A33-8E89-AF1A08EE5118}" srcOrd="11" destOrd="0" presId="urn:microsoft.com/office/officeart/2005/8/layout/vList3"/>
    <dgm:cxn modelId="{BD226AB4-1BCE-42D6-9B26-116C59CCCDDE}" type="presParOf" srcId="{38B3BFD2-7F89-40BB-A4A7-6FFE9799DA7F}" destId="{737BF5D1-4D23-43BD-A23C-7D418D02C98D}" srcOrd="12" destOrd="0" presId="urn:microsoft.com/office/officeart/2005/8/layout/vList3"/>
    <dgm:cxn modelId="{38C474F5-35CB-46DC-AA31-D593F516D0A1}" type="presParOf" srcId="{737BF5D1-4D23-43BD-A23C-7D418D02C98D}" destId="{371EB905-A3FD-4F93-875E-003D32F2A74E}" srcOrd="0" destOrd="0" presId="urn:microsoft.com/office/officeart/2005/8/layout/vList3"/>
    <dgm:cxn modelId="{2A2BF1F2-903E-4618-B9FA-90028E775167}" type="presParOf" srcId="{737BF5D1-4D23-43BD-A23C-7D418D02C98D}" destId="{30638F91-5FEE-43FE-9318-27F58C1C1632}" srcOrd="1" destOrd="0" presId="urn:microsoft.com/office/officeart/2005/8/layout/vList3"/>
    <dgm:cxn modelId="{DBBC2733-B8A2-45E1-A9A1-B00429754959}" type="presParOf" srcId="{38B3BFD2-7F89-40BB-A4A7-6FFE9799DA7F}" destId="{17467C5F-6635-4572-AF0F-8D850178DCD0}" srcOrd="13" destOrd="0" presId="urn:microsoft.com/office/officeart/2005/8/layout/vList3"/>
    <dgm:cxn modelId="{079C3F4B-7A4F-4C4B-A1CA-83BC21775D13}" type="presParOf" srcId="{38B3BFD2-7F89-40BB-A4A7-6FFE9799DA7F}" destId="{8EF8B2BF-F4A1-44DD-8D55-8AC48A2C69D7}" srcOrd="14" destOrd="0" presId="urn:microsoft.com/office/officeart/2005/8/layout/vList3"/>
    <dgm:cxn modelId="{658F7E3F-192C-44F9-8776-76A84CFD3E41}" type="presParOf" srcId="{8EF8B2BF-F4A1-44DD-8D55-8AC48A2C69D7}" destId="{B28D9339-3CFB-4475-80A1-D95DCE089562}" srcOrd="0" destOrd="0" presId="urn:microsoft.com/office/officeart/2005/8/layout/vList3"/>
    <dgm:cxn modelId="{4B9E4C98-9C78-4C33-9D5B-FF64728307D3}" type="presParOf" srcId="{8EF8B2BF-F4A1-44DD-8D55-8AC48A2C69D7}" destId="{3E24FFE7-BB70-4D63-8788-18E751458BC9}"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D5B43A-99B4-40B0-8BFB-C8DC81C4062A}">
      <dsp:nvSpPr>
        <dsp:cNvPr id="0" name=""/>
        <dsp:cNvSpPr/>
      </dsp:nvSpPr>
      <dsp:spPr>
        <a:xfrm rot="10800000">
          <a:off x="1548991" y="526"/>
          <a:ext cx="5717690" cy="435285"/>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1949" tIns="76200" rIns="142240" bIns="76200" numCol="1" spcCol="1270" anchor="ctr" anchorCtr="0">
          <a:noAutofit/>
        </a:bodyPr>
        <a:lstStyle/>
        <a:p>
          <a:pPr marL="0" lvl="0" indent="0" algn="ctr" defTabSz="889000">
            <a:lnSpc>
              <a:spcPct val="90000"/>
            </a:lnSpc>
            <a:spcBef>
              <a:spcPct val="0"/>
            </a:spcBef>
            <a:spcAft>
              <a:spcPct val="35000"/>
            </a:spcAft>
            <a:buNone/>
          </a:pPr>
          <a:r>
            <a:rPr lang="nl-NL" sz="2000" kern="1200"/>
            <a:t>Wie is Michael Kors?</a:t>
          </a:r>
        </a:p>
      </dsp:txBody>
      <dsp:txXfrm rot="10800000">
        <a:off x="1657812" y="526"/>
        <a:ext cx="5608869" cy="435285"/>
      </dsp:txXfrm>
    </dsp:sp>
    <dsp:sp modelId="{FCF49EFC-77F8-45AA-B98B-4E0AA8A27AEA}">
      <dsp:nvSpPr>
        <dsp:cNvPr id="0" name=""/>
        <dsp:cNvSpPr/>
      </dsp:nvSpPr>
      <dsp:spPr>
        <a:xfrm>
          <a:off x="1331348" y="526"/>
          <a:ext cx="435285" cy="43528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B190DD-A5B6-4FF4-8224-0EA32D84AC7C}">
      <dsp:nvSpPr>
        <dsp:cNvPr id="0" name=""/>
        <dsp:cNvSpPr/>
      </dsp:nvSpPr>
      <dsp:spPr>
        <a:xfrm rot="10800000">
          <a:off x="1548991" y="565747"/>
          <a:ext cx="5717690" cy="435285"/>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1949" tIns="76200" rIns="142240" bIns="76200" numCol="1" spcCol="1270" anchor="ctr" anchorCtr="0">
          <a:noAutofit/>
        </a:bodyPr>
        <a:lstStyle/>
        <a:p>
          <a:pPr marL="0" lvl="0" indent="0" algn="ctr" defTabSz="889000">
            <a:lnSpc>
              <a:spcPct val="90000"/>
            </a:lnSpc>
            <a:spcBef>
              <a:spcPct val="0"/>
            </a:spcBef>
            <a:spcAft>
              <a:spcPct val="35000"/>
            </a:spcAft>
            <a:buNone/>
          </a:pPr>
          <a:r>
            <a:rPr lang="nl-NL" sz="2000" kern="1200"/>
            <a:t>Project Runway</a:t>
          </a:r>
        </a:p>
      </dsp:txBody>
      <dsp:txXfrm rot="10800000">
        <a:off x="1657812" y="565747"/>
        <a:ext cx="5608869" cy="435285"/>
      </dsp:txXfrm>
    </dsp:sp>
    <dsp:sp modelId="{63B36CD1-98F5-4158-BCC1-BD419D78783D}">
      <dsp:nvSpPr>
        <dsp:cNvPr id="0" name=""/>
        <dsp:cNvSpPr/>
      </dsp:nvSpPr>
      <dsp:spPr>
        <a:xfrm>
          <a:off x="1331348" y="565747"/>
          <a:ext cx="435285" cy="43528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0E03A7-EE2C-4C1D-B490-6E3ADE1463FF}">
      <dsp:nvSpPr>
        <dsp:cNvPr id="0" name=""/>
        <dsp:cNvSpPr/>
      </dsp:nvSpPr>
      <dsp:spPr>
        <a:xfrm rot="10800000">
          <a:off x="1548991" y="1130969"/>
          <a:ext cx="5717690" cy="435285"/>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1949" tIns="76200" rIns="142240" bIns="76200" numCol="1" spcCol="1270" anchor="ctr" anchorCtr="0">
          <a:noAutofit/>
        </a:bodyPr>
        <a:lstStyle/>
        <a:p>
          <a:pPr marL="0" lvl="0" indent="0" algn="ctr" defTabSz="889000">
            <a:lnSpc>
              <a:spcPct val="90000"/>
            </a:lnSpc>
            <a:spcBef>
              <a:spcPct val="0"/>
            </a:spcBef>
            <a:spcAft>
              <a:spcPct val="35000"/>
            </a:spcAft>
            <a:buNone/>
          </a:pPr>
          <a:r>
            <a:rPr lang="nl-NL" sz="2000" kern="1200"/>
            <a:t>Kleding</a:t>
          </a:r>
        </a:p>
      </dsp:txBody>
      <dsp:txXfrm rot="10800000">
        <a:off x="1657812" y="1130969"/>
        <a:ext cx="5608869" cy="435285"/>
      </dsp:txXfrm>
    </dsp:sp>
    <dsp:sp modelId="{39F5D0AF-ED72-400B-A899-B098C6C48922}">
      <dsp:nvSpPr>
        <dsp:cNvPr id="0" name=""/>
        <dsp:cNvSpPr/>
      </dsp:nvSpPr>
      <dsp:spPr>
        <a:xfrm>
          <a:off x="1331348" y="1130969"/>
          <a:ext cx="435285" cy="43528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1747D55-5DE1-4FD8-BA8C-CE6775EF69CD}">
      <dsp:nvSpPr>
        <dsp:cNvPr id="0" name=""/>
        <dsp:cNvSpPr/>
      </dsp:nvSpPr>
      <dsp:spPr>
        <a:xfrm rot="10800000">
          <a:off x="1548991" y="1696191"/>
          <a:ext cx="5717690" cy="435285"/>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1949" tIns="76200" rIns="142240" bIns="76200" numCol="1" spcCol="1270" anchor="ctr" anchorCtr="0">
          <a:noAutofit/>
        </a:bodyPr>
        <a:lstStyle/>
        <a:p>
          <a:pPr marL="0" lvl="0" indent="0" algn="ctr" defTabSz="889000">
            <a:lnSpc>
              <a:spcPct val="90000"/>
            </a:lnSpc>
            <a:spcBef>
              <a:spcPct val="0"/>
            </a:spcBef>
            <a:spcAft>
              <a:spcPct val="35000"/>
            </a:spcAft>
            <a:buNone/>
          </a:pPr>
          <a:r>
            <a:rPr lang="nl-NL" sz="2000" kern="1200"/>
            <a:t>Accessoires</a:t>
          </a:r>
        </a:p>
      </dsp:txBody>
      <dsp:txXfrm rot="10800000">
        <a:off x="1657812" y="1696191"/>
        <a:ext cx="5608869" cy="435285"/>
      </dsp:txXfrm>
    </dsp:sp>
    <dsp:sp modelId="{63EBF6A4-EC77-40B2-8FAD-2C8D1142F876}">
      <dsp:nvSpPr>
        <dsp:cNvPr id="0" name=""/>
        <dsp:cNvSpPr/>
      </dsp:nvSpPr>
      <dsp:spPr>
        <a:xfrm>
          <a:off x="1331348" y="1696191"/>
          <a:ext cx="435285" cy="43528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97B4C6B-8235-48D7-AF35-E1D3B06C2E3E}">
      <dsp:nvSpPr>
        <dsp:cNvPr id="0" name=""/>
        <dsp:cNvSpPr/>
      </dsp:nvSpPr>
      <dsp:spPr>
        <a:xfrm rot="10800000">
          <a:off x="1548991" y="2261413"/>
          <a:ext cx="5717690" cy="435285"/>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1949" tIns="76200" rIns="142240" bIns="76200" numCol="1" spcCol="1270" anchor="ctr" anchorCtr="0">
          <a:noAutofit/>
        </a:bodyPr>
        <a:lstStyle/>
        <a:p>
          <a:pPr marL="0" lvl="0" indent="0" algn="ctr" defTabSz="889000">
            <a:lnSpc>
              <a:spcPct val="90000"/>
            </a:lnSpc>
            <a:spcBef>
              <a:spcPct val="0"/>
            </a:spcBef>
            <a:spcAft>
              <a:spcPct val="35000"/>
            </a:spcAft>
            <a:buNone/>
          </a:pPr>
          <a:r>
            <a:rPr lang="nl-NL" sz="2000" kern="1200"/>
            <a:t>Tassen</a:t>
          </a:r>
        </a:p>
      </dsp:txBody>
      <dsp:txXfrm rot="10800000">
        <a:off x="1657812" y="2261413"/>
        <a:ext cx="5608869" cy="435285"/>
      </dsp:txXfrm>
    </dsp:sp>
    <dsp:sp modelId="{CEE9C65F-E43C-4C7E-B1B2-AE7ADA87D769}">
      <dsp:nvSpPr>
        <dsp:cNvPr id="0" name=""/>
        <dsp:cNvSpPr/>
      </dsp:nvSpPr>
      <dsp:spPr>
        <a:xfrm>
          <a:off x="1331348" y="2261413"/>
          <a:ext cx="435285" cy="43528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199F116-FA32-49E1-A25A-5FB84A4C5EC1}">
      <dsp:nvSpPr>
        <dsp:cNvPr id="0" name=""/>
        <dsp:cNvSpPr/>
      </dsp:nvSpPr>
      <dsp:spPr>
        <a:xfrm rot="10800000">
          <a:off x="1548991" y="2826635"/>
          <a:ext cx="5717690" cy="435285"/>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1949" tIns="76200" rIns="142240" bIns="76200" numCol="1" spcCol="1270" anchor="ctr" anchorCtr="0">
          <a:noAutofit/>
        </a:bodyPr>
        <a:lstStyle/>
        <a:p>
          <a:pPr marL="0" lvl="0" indent="0" algn="ctr" defTabSz="889000">
            <a:lnSpc>
              <a:spcPct val="90000"/>
            </a:lnSpc>
            <a:spcBef>
              <a:spcPct val="0"/>
            </a:spcBef>
            <a:spcAft>
              <a:spcPct val="35000"/>
            </a:spcAft>
            <a:buNone/>
          </a:pPr>
          <a:r>
            <a:rPr lang="nl-NL" sz="2000" kern="1200"/>
            <a:t>Echt of nep</a:t>
          </a:r>
        </a:p>
      </dsp:txBody>
      <dsp:txXfrm rot="10800000">
        <a:off x="1657812" y="2826635"/>
        <a:ext cx="5608869" cy="435285"/>
      </dsp:txXfrm>
    </dsp:sp>
    <dsp:sp modelId="{35AC4014-A9F0-446D-8C34-E7BF925FE005}">
      <dsp:nvSpPr>
        <dsp:cNvPr id="0" name=""/>
        <dsp:cNvSpPr/>
      </dsp:nvSpPr>
      <dsp:spPr>
        <a:xfrm>
          <a:off x="1331348" y="2826635"/>
          <a:ext cx="435285" cy="43528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0638F91-5FEE-43FE-9318-27F58C1C1632}">
      <dsp:nvSpPr>
        <dsp:cNvPr id="0" name=""/>
        <dsp:cNvSpPr/>
      </dsp:nvSpPr>
      <dsp:spPr>
        <a:xfrm rot="10800000">
          <a:off x="1548991" y="3391857"/>
          <a:ext cx="5717690" cy="435285"/>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1949" tIns="76200" rIns="142240" bIns="76200" numCol="1" spcCol="1270" anchor="ctr" anchorCtr="0">
          <a:noAutofit/>
        </a:bodyPr>
        <a:lstStyle/>
        <a:p>
          <a:pPr marL="0" lvl="0" indent="0" algn="ctr" defTabSz="889000">
            <a:lnSpc>
              <a:spcPct val="90000"/>
            </a:lnSpc>
            <a:spcBef>
              <a:spcPct val="0"/>
            </a:spcBef>
            <a:spcAft>
              <a:spcPct val="35000"/>
            </a:spcAft>
            <a:buNone/>
          </a:pPr>
          <a:r>
            <a:rPr lang="nl-NL" sz="2000" kern="1200"/>
            <a:t>Winkels in Nederland</a:t>
          </a:r>
        </a:p>
      </dsp:txBody>
      <dsp:txXfrm rot="10800000">
        <a:off x="1657812" y="3391857"/>
        <a:ext cx="5608869" cy="435285"/>
      </dsp:txXfrm>
    </dsp:sp>
    <dsp:sp modelId="{371EB905-A3FD-4F93-875E-003D32F2A74E}">
      <dsp:nvSpPr>
        <dsp:cNvPr id="0" name=""/>
        <dsp:cNvSpPr/>
      </dsp:nvSpPr>
      <dsp:spPr>
        <a:xfrm>
          <a:off x="1331348" y="3391857"/>
          <a:ext cx="435285" cy="43528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24FFE7-BB70-4D63-8788-18E751458BC9}">
      <dsp:nvSpPr>
        <dsp:cNvPr id="0" name=""/>
        <dsp:cNvSpPr/>
      </dsp:nvSpPr>
      <dsp:spPr>
        <a:xfrm rot="10800000">
          <a:off x="1548991" y="3957079"/>
          <a:ext cx="5717690" cy="435285"/>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1949" tIns="76200" rIns="142240" bIns="76200" numCol="1" spcCol="1270" anchor="ctr" anchorCtr="0">
          <a:noAutofit/>
        </a:bodyPr>
        <a:lstStyle/>
        <a:p>
          <a:pPr marL="0" lvl="0" indent="0" algn="ctr" defTabSz="889000">
            <a:lnSpc>
              <a:spcPct val="90000"/>
            </a:lnSpc>
            <a:spcBef>
              <a:spcPct val="0"/>
            </a:spcBef>
            <a:spcAft>
              <a:spcPct val="35000"/>
            </a:spcAft>
            <a:buNone/>
          </a:pPr>
          <a:r>
            <a:rPr lang="nl-NL" sz="2000" kern="1200"/>
            <a:t>Omzet Michael Kors</a:t>
          </a:r>
        </a:p>
      </dsp:txBody>
      <dsp:txXfrm rot="10800000">
        <a:off x="1657812" y="3957079"/>
        <a:ext cx="5608869" cy="435285"/>
      </dsp:txXfrm>
    </dsp:sp>
    <dsp:sp modelId="{B28D9339-3CFB-4475-80A1-D95DCE089562}">
      <dsp:nvSpPr>
        <dsp:cNvPr id="0" name=""/>
        <dsp:cNvSpPr/>
      </dsp:nvSpPr>
      <dsp:spPr>
        <a:xfrm>
          <a:off x="1331348" y="3957079"/>
          <a:ext cx="435285" cy="43528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715D4E-6FFD-4854-B79F-4535A3A99937}" type="datetimeFigureOut">
              <a:rPr lang="nl-NL" smtClean="0"/>
              <a:t>22-6-2018</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4C4F0B-926C-422F-8069-B3929F9AC5D5}" type="slidenum">
              <a:rPr lang="nl-NL" smtClean="0"/>
              <a:t>‹nr.›</a:t>
            </a:fld>
            <a:endParaRPr lang="nl-NL"/>
          </a:p>
        </p:txBody>
      </p:sp>
    </p:spTree>
    <p:extLst>
      <p:ext uri="{BB962C8B-B14F-4D97-AF65-F5344CB8AC3E}">
        <p14:creationId xmlns:p14="http://schemas.microsoft.com/office/powerpoint/2010/main" val="815894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Michael Kors</a:t>
            </a:r>
            <a:r>
              <a:rPr lang="nl-NL" baseline="0" dirty="0"/>
              <a:t> is 9 augustus 1959 geboren op Long Island in Amerika. Hij is een Amerikaans modeontwerper. Michael Kors heeft modeontwerp aan de Fashion </a:t>
            </a:r>
            <a:r>
              <a:rPr lang="nl-NL" baseline="0" dirty="0" err="1"/>
              <a:t>Institude</a:t>
            </a:r>
            <a:r>
              <a:rPr lang="nl-NL" baseline="0" dirty="0"/>
              <a:t> of Technology gestudeerd in New York. Op 19-jarige leeftijd kreeg hij zijn eerste grote ontwerpopdracht, een collectie ontwerpen voor de </a:t>
            </a:r>
            <a:r>
              <a:rPr lang="nl-NL" baseline="0" dirty="0" err="1"/>
              <a:t>modeboetoek</a:t>
            </a:r>
            <a:r>
              <a:rPr lang="nl-NL" baseline="0" dirty="0"/>
              <a:t> </a:t>
            </a:r>
            <a:r>
              <a:rPr lang="nl-NL" baseline="0" dirty="0" err="1"/>
              <a:t>Lothar’s</a:t>
            </a:r>
            <a:r>
              <a:rPr lang="nl-NL" baseline="0" dirty="0"/>
              <a:t> in New York. Het kritiek van de modepers was erg goed. Daarom heeft Michael Kors in 1981 zijn eigen label opgericht: Michael Kors.</a:t>
            </a:r>
          </a:p>
          <a:p>
            <a:r>
              <a:rPr lang="nl-NL" baseline="0" dirty="0"/>
              <a:t> </a:t>
            </a:r>
          </a:p>
          <a:p>
            <a:r>
              <a:rPr lang="nl-NL" baseline="0" dirty="0"/>
              <a:t>De stijl van Michael Kors is casual chic, maar met een tijdloze elegantie. Het kenmerk dat je altijd terug ziet in de collecties van Michael Kors is luxueus, typisch Amerikaans en sportief. </a:t>
            </a:r>
          </a:p>
          <a:p>
            <a:endParaRPr lang="nl-NL" baseline="0" dirty="0"/>
          </a:p>
          <a:p>
            <a:r>
              <a:rPr lang="nl-NL" baseline="0" dirty="0"/>
              <a:t>In 1999 ontving Michael Kors de prijs voor beste ontwerper van dameskledij van de Council of Fashion Designers of America (CFDA). In 2002 heeft Michael Kors zijn collectie uitbereid met een volledige collectie voor mannen. In 2003 ontving Michael Kors van de CFDA een nieuwe prijs voor beste ontwerper van mannenkledij.</a:t>
            </a:r>
          </a:p>
          <a:p>
            <a:endParaRPr lang="nl-NL" baseline="0" dirty="0"/>
          </a:p>
          <a:p>
            <a:r>
              <a:rPr lang="nl-NL" baseline="0" dirty="0"/>
              <a:t>In 2000 heeft Michael Kors een parfum gelanceerd. Eerst alleen voor vrouwen en een jaar later ook een parfum voor mannen.</a:t>
            </a:r>
          </a:p>
          <a:p>
            <a:endParaRPr lang="nl-NL" baseline="0" dirty="0"/>
          </a:p>
          <a:p>
            <a:r>
              <a:rPr lang="nl-NL" baseline="0" dirty="0"/>
              <a:t>In 2004 bracht Michael Kors naast zijn eerste lijn, de duurdere couturelijn, ook een tweede lijn uit: MICHAEL </a:t>
            </a:r>
            <a:r>
              <a:rPr lang="nl-NL" baseline="0" dirty="0" err="1"/>
              <a:t>Michael</a:t>
            </a:r>
            <a:r>
              <a:rPr lang="nl-NL" baseline="0" dirty="0"/>
              <a:t> Kors, die bestaat zowel uit dames- als herenkledij, schoenen, handtassen en </a:t>
            </a:r>
            <a:r>
              <a:rPr lang="nl-NL" baseline="0" dirty="0" err="1"/>
              <a:t>accesoires</a:t>
            </a:r>
            <a:r>
              <a:rPr lang="nl-NL" baseline="0" dirty="0"/>
              <a:t>.</a:t>
            </a:r>
            <a:endParaRPr lang="nl-NL" dirty="0"/>
          </a:p>
        </p:txBody>
      </p:sp>
      <p:sp>
        <p:nvSpPr>
          <p:cNvPr id="4" name="Tijdelijke aanduiding voor dianummer 3"/>
          <p:cNvSpPr>
            <a:spLocks noGrp="1"/>
          </p:cNvSpPr>
          <p:nvPr>
            <p:ph type="sldNum" sz="quarter" idx="10"/>
          </p:nvPr>
        </p:nvSpPr>
        <p:spPr/>
        <p:txBody>
          <a:bodyPr/>
          <a:lstStyle/>
          <a:p>
            <a:fld id="{9F4C4F0B-926C-422F-8069-B3929F9AC5D5}" type="slidenum">
              <a:rPr lang="nl-NL" smtClean="0"/>
              <a:t>3</a:t>
            </a:fld>
            <a:endParaRPr lang="nl-NL"/>
          </a:p>
        </p:txBody>
      </p:sp>
    </p:spTree>
    <p:extLst>
      <p:ext uri="{BB962C8B-B14F-4D97-AF65-F5344CB8AC3E}">
        <p14:creationId xmlns:p14="http://schemas.microsoft.com/office/powerpoint/2010/main" val="173151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Michael Kors is bij het</a:t>
            </a:r>
            <a:r>
              <a:rPr lang="nl-NL" baseline="0" dirty="0"/>
              <a:t> programma Project </a:t>
            </a:r>
            <a:r>
              <a:rPr lang="nl-NL" baseline="0" dirty="0" err="1"/>
              <a:t>Runway</a:t>
            </a:r>
            <a:r>
              <a:rPr lang="nl-NL" baseline="0" dirty="0"/>
              <a:t> jurylid geweest. In het programma Project </a:t>
            </a:r>
            <a:r>
              <a:rPr lang="nl-NL" baseline="0" dirty="0" err="1"/>
              <a:t>Runway</a:t>
            </a:r>
            <a:r>
              <a:rPr lang="nl-NL" baseline="0" dirty="0"/>
              <a:t> nemen modeontwerpers uit Amerika het tegen elkaar op. Tijdens een eliminatie moeten de ontwerpers iedere keer een outfit ontwerpen die wordt gepresenteerd tijdens een </a:t>
            </a:r>
            <a:r>
              <a:rPr lang="nl-NL" baseline="0" dirty="0" err="1"/>
              <a:t>catwalkshow</a:t>
            </a:r>
            <a:r>
              <a:rPr lang="nl-NL" baseline="0" dirty="0"/>
              <a:t>. In de finale </a:t>
            </a:r>
            <a:r>
              <a:rPr lang="nl-NL" baseline="0" dirty="0" err="1"/>
              <a:t>stijden</a:t>
            </a:r>
            <a:r>
              <a:rPr lang="nl-NL" baseline="0" dirty="0"/>
              <a:t> 3 ontwerpers tegen elkaar met hun eigen gemaakte collectie die wordt gepresenteerd op New Yorks Fashion Week.</a:t>
            </a:r>
            <a:endParaRPr lang="nl-NL" dirty="0"/>
          </a:p>
        </p:txBody>
      </p:sp>
      <p:sp>
        <p:nvSpPr>
          <p:cNvPr id="4" name="Tijdelijke aanduiding voor dianummer 3"/>
          <p:cNvSpPr>
            <a:spLocks noGrp="1"/>
          </p:cNvSpPr>
          <p:nvPr>
            <p:ph type="sldNum" sz="quarter" idx="10"/>
          </p:nvPr>
        </p:nvSpPr>
        <p:spPr/>
        <p:txBody>
          <a:bodyPr/>
          <a:lstStyle/>
          <a:p>
            <a:fld id="{9F4C4F0B-926C-422F-8069-B3929F9AC5D5}" type="slidenum">
              <a:rPr lang="nl-NL" smtClean="0"/>
              <a:t>4</a:t>
            </a:fld>
            <a:endParaRPr lang="nl-NL"/>
          </a:p>
        </p:txBody>
      </p:sp>
    </p:spTree>
    <p:extLst>
      <p:ext uri="{BB962C8B-B14F-4D97-AF65-F5344CB8AC3E}">
        <p14:creationId xmlns:p14="http://schemas.microsoft.com/office/powerpoint/2010/main" val="888070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228600" indent="-228600">
              <a:buAutoNum type="arabicPeriod"/>
            </a:pPr>
            <a:r>
              <a:rPr lang="nl-NL" dirty="0"/>
              <a:t>Michael</a:t>
            </a:r>
            <a:r>
              <a:rPr lang="nl-NL" baseline="0" dirty="0"/>
              <a:t> Kors Utrecht</a:t>
            </a:r>
          </a:p>
          <a:p>
            <a:pPr marL="228600" indent="-228600">
              <a:buAutoNum type="arabicPeriod"/>
            </a:pPr>
            <a:r>
              <a:rPr lang="nl-NL" baseline="0" dirty="0"/>
              <a:t>Michael Kors Amsterdam Hoofdstraat</a:t>
            </a:r>
          </a:p>
          <a:p>
            <a:pPr marL="228600" indent="-228600">
              <a:buAutoNum type="arabicPeriod"/>
            </a:pPr>
            <a:r>
              <a:rPr lang="nl-NL" baseline="0" dirty="0"/>
              <a:t>Michael Kors </a:t>
            </a:r>
            <a:r>
              <a:rPr lang="nl-NL" baseline="0" dirty="0" err="1"/>
              <a:t>Leidsestraat</a:t>
            </a:r>
            <a:endParaRPr lang="nl-NL" baseline="0" dirty="0"/>
          </a:p>
          <a:p>
            <a:pPr marL="228600" indent="-228600">
              <a:buAutoNum type="arabicPeriod"/>
            </a:pPr>
            <a:r>
              <a:rPr lang="nl-NL" dirty="0"/>
              <a:t>Michael Kors Outlet</a:t>
            </a:r>
            <a:r>
              <a:rPr lang="nl-NL" baseline="0" dirty="0"/>
              <a:t> Lelystad</a:t>
            </a:r>
          </a:p>
          <a:p>
            <a:pPr marL="228600" indent="-228600">
              <a:buAutoNum type="arabicPeriod"/>
            </a:pPr>
            <a:r>
              <a:rPr lang="nl-NL" baseline="0" dirty="0"/>
              <a:t>Michael Kors Rotterdam</a:t>
            </a:r>
          </a:p>
          <a:p>
            <a:pPr marL="228600" indent="-228600">
              <a:buAutoNum type="arabicPeriod"/>
            </a:pPr>
            <a:r>
              <a:rPr lang="nl-NL" baseline="0" dirty="0"/>
              <a:t>Michael Kors Hague</a:t>
            </a:r>
          </a:p>
          <a:p>
            <a:pPr marL="228600" indent="-228600">
              <a:buAutoNum type="arabicPeriod"/>
            </a:pPr>
            <a:r>
              <a:rPr lang="nl-NL" dirty="0"/>
              <a:t>Michael Kors</a:t>
            </a:r>
            <a:r>
              <a:rPr lang="nl-NL" baseline="0" dirty="0"/>
              <a:t> Outlet Roermond</a:t>
            </a:r>
            <a:endParaRPr lang="nl-NL" dirty="0"/>
          </a:p>
        </p:txBody>
      </p:sp>
      <p:sp>
        <p:nvSpPr>
          <p:cNvPr id="4" name="Tijdelijke aanduiding voor dianummer 3"/>
          <p:cNvSpPr>
            <a:spLocks noGrp="1"/>
          </p:cNvSpPr>
          <p:nvPr>
            <p:ph type="sldNum" sz="quarter" idx="10"/>
          </p:nvPr>
        </p:nvSpPr>
        <p:spPr/>
        <p:txBody>
          <a:bodyPr/>
          <a:lstStyle/>
          <a:p>
            <a:fld id="{9F4C4F0B-926C-422F-8069-B3929F9AC5D5}" type="slidenum">
              <a:rPr lang="nl-NL" smtClean="0"/>
              <a:t>9</a:t>
            </a:fld>
            <a:endParaRPr lang="nl-NL"/>
          </a:p>
        </p:txBody>
      </p:sp>
    </p:spTree>
    <p:extLst>
      <p:ext uri="{BB962C8B-B14F-4D97-AF65-F5344CB8AC3E}">
        <p14:creationId xmlns:p14="http://schemas.microsoft.com/office/powerpoint/2010/main" val="18942674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bg>
      <p:bgPr>
        <a:solidFill>
          <a:srgbClr val="B39A63"/>
        </a:solid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p>
        </p:txBody>
      </p:sp>
      <p:sp>
        <p:nvSpPr>
          <p:cNvPr id="3" name="Ondertitel 2"/>
          <p:cNvSpPr>
            <a:spLocks noGrp="1"/>
          </p:cNvSpPr>
          <p:nvPr>
            <p:ph type="subTitle" idx="1"/>
          </p:nvPr>
        </p:nvSpPr>
        <p:spPr>
          <a:xfrm>
            <a:off x="1524000" y="3602038"/>
            <a:ext cx="9144000" cy="1655762"/>
          </a:xfrm>
        </p:spPr>
        <p:txBody>
          <a:bodyPr anchor="b"/>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de ondertitelstijl van het model te bewerken</a:t>
            </a:r>
          </a:p>
        </p:txBody>
      </p:sp>
      <p:sp>
        <p:nvSpPr>
          <p:cNvPr id="4" name="Tijdelijke aanduiding voor datum 3"/>
          <p:cNvSpPr>
            <a:spLocks noGrp="1"/>
          </p:cNvSpPr>
          <p:nvPr>
            <p:ph type="dt" sz="half" idx="10"/>
          </p:nvPr>
        </p:nvSpPr>
        <p:spPr>
          <a:xfrm>
            <a:off x="838200" y="6356350"/>
            <a:ext cx="2743200" cy="365125"/>
          </a:xfrm>
          <a:prstGeom prst="rect">
            <a:avLst/>
          </a:prstGeom>
        </p:spPr>
        <p:txBody>
          <a:bodyPr/>
          <a:lstStyle/>
          <a:p>
            <a:fld id="{80B17FB0-84F0-4BC6-99FF-EB40E97A0F5B}" type="datetimeFigureOut">
              <a:rPr lang="nl-NL" smtClean="0"/>
              <a:t>22-6-2018</a:t>
            </a:fld>
            <a:endParaRPr lang="nl-NL"/>
          </a:p>
        </p:txBody>
      </p:sp>
      <p:sp>
        <p:nvSpPr>
          <p:cNvPr id="5" name="Tijdelijke aanduiding voor voettekst 4"/>
          <p:cNvSpPr>
            <a:spLocks noGrp="1"/>
          </p:cNvSpPr>
          <p:nvPr>
            <p:ph type="ftr" sz="quarter" idx="11"/>
          </p:nvPr>
        </p:nvSpPr>
        <p:spPr>
          <a:xfrm>
            <a:off x="4038600" y="6356350"/>
            <a:ext cx="4114800" cy="365125"/>
          </a:xfrm>
          <a:prstGeom prst="rect">
            <a:avLst/>
          </a:prstGeom>
        </p:spPr>
        <p:txBody>
          <a:bodyPr/>
          <a:lstStyle/>
          <a:p>
            <a:endParaRPr lang="nl-NL"/>
          </a:p>
        </p:txBody>
      </p:sp>
      <p:sp>
        <p:nvSpPr>
          <p:cNvPr id="6" name="Tijdelijke aanduiding voor dianummer 5"/>
          <p:cNvSpPr>
            <a:spLocks noGrp="1"/>
          </p:cNvSpPr>
          <p:nvPr>
            <p:ph type="sldNum" sz="quarter" idx="12"/>
          </p:nvPr>
        </p:nvSpPr>
        <p:spPr>
          <a:xfrm>
            <a:off x="8610600" y="6356350"/>
            <a:ext cx="2743200" cy="365125"/>
          </a:xfrm>
          <a:prstGeom prst="rect">
            <a:avLst/>
          </a:prstGeom>
        </p:spPr>
        <p:txBody>
          <a:bodyPr/>
          <a:lstStyle/>
          <a:p>
            <a:fld id="{2063D368-3C3F-421C-B7DF-69FD80419F5E}" type="slidenum">
              <a:rPr lang="nl-NL" smtClean="0"/>
              <a:t>‹nr.›</a:t>
            </a:fld>
            <a:endParaRPr lang="nl-NL"/>
          </a:p>
        </p:txBody>
      </p:sp>
      <p:sp>
        <p:nvSpPr>
          <p:cNvPr id="13" name="Rechthoek 12"/>
          <p:cNvSpPr/>
          <p:nvPr userDrawn="1"/>
        </p:nvSpPr>
        <p:spPr>
          <a:xfrm>
            <a:off x="0" y="0"/>
            <a:ext cx="12192000" cy="6858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7" name="Groep 16"/>
          <p:cNvGrpSpPr/>
          <p:nvPr userDrawn="1"/>
        </p:nvGrpSpPr>
        <p:grpSpPr>
          <a:xfrm>
            <a:off x="2346488" y="2001838"/>
            <a:ext cx="7499024" cy="2414622"/>
            <a:chOff x="3029273" y="1778258"/>
            <a:chExt cx="6133454" cy="1974920"/>
          </a:xfrm>
        </p:grpSpPr>
        <p:pic>
          <p:nvPicPr>
            <p:cNvPr id="14" name="Afbeelding 13"/>
            <p:cNvPicPr>
              <a:picLocks noChangeAspect="1"/>
            </p:cNvPicPr>
            <p:nvPr userDrawn="1"/>
          </p:nvPicPr>
          <p:blipFill>
            <a:blip r:embed="rId3"/>
            <a:stretch>
              <a:fillRect/>
            </a:stretch>
          </p:blipFill>
          <p:spPr>
            <a:xfrm>
              <a:off x="3029273" y="1778258"/>
              <a:ext cx="6133454" cy="1399917"/>
            </a:xfrm>
            <a:prstGeom prst="rect">
              <a:avLst/>
            </a:prstGeom>
          </p:spPr>
        </p:pic>
        <p:pic>
          <p:nvPicPr>
            <p:cNvPr id="15" name="Afbeelding 14"/>
            <p:cNvPicPr>
              <a:picLocks noChangeAspect="1"/>
            </p:cNvPicPr>
            <p:nvPr userDrawn="1"/>
          </p:nvPicPr>
          <p:blipFill>
            <a:blip r:embed="rId4"/>
            <a:stretch>
              <a:fillRect/>
            </a:stretch>
          </p:blipFill>
          <p:spPr>
            <a:xfrm>
              <a:off x="3124816" y="2953057"/>
              <a:ext cx="5942368" cy="800121"/>
            </a:xfrm>
            <a:prstGeom prst="rect">
              <a:avLst/>
            </a:prstGeom>
          </p:spPr>
        </p:pic>
      </p:grpSp>
    </p:spTree>
    <p:extLst>
      <p:ext uri="{BB962C8B-B14F-4D97-AF65-F5344CB8AC3E}">
        <p14:creationId xmlns:p14="http://schemas.microsoft.com/office/powerpoint/2010/main" val="1882609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5000" fill="hold"/>
                                        <p:tgtEl>
                                          <p:spTgt spid="17"/>
                                        </p:tgtEl>
                                        <p:attrNameLst>
                                          <p:attrName>ppt_x</p:attrName>
                                        </p:attrNameLst>
                                      </p:cBhvr>
                                      <p:tavLst>
                                        <p:tav tm="0">
                                          <p:val>
                                            <p:strVal val="#ppt_x"/>
                                          </p:val>
                                        </p:tav>
                                        <p:tav tm="100000">
                                          <p:val>
                                            <p:strVal val="#ppt_x"/>
                                          </p:val>
                                        </p:tav>
                                      </p:tavLst>
                                    </p:anim>
                                    <p:anim calcmode="lin" valueType="num">
                                      <p:cBhvr>
                                        <p:cTn id="8" dur="15000" fill="hold"/>
                                        <p:tgtEl>
                                          <p:spTgt spid="17"/>
                                        </p:tgtEl>
                                        <p:attrNameLst>
                                          <p:attrName>ppt_y</p:attrName>
                                        </p:attrNameLst>
                                      </p:cBhvr>
                                      <p:tavLst>
                                        <p:tav tm="0">
                                          <p:val>
                                            <p:strVal val="#ppt_y+1"/>
                                          </p:val>
                                        </p:tav>
                                        <p:tav tm="100000">
                                          <p:val>
                                            <p:strVal val="#ppt_y-1"/>
                                          </p:val>
                                        </p:tav>
                                      </p:tavLst>
                                    </p:anim>
                                  </p:childTnLst>
                                  <p:subTnLst>
                                    <p:audio>
                                      <p:cMediaNode>
                                        <p:cTn display="0" masterRel="sameClick">
                                          <p:stCondLst>
                                            <p:cond evt="begin" delay="0">
                                              <p:tn val="5"/>
                                            </p:cond>
                                          </p:stCondLst>
                                          <p:endCondLst>
                                            <p:cond evt="onStopAudio" delay="0">
                                              <p:tgtEl>
                                                <p:sldTgt/>
                                              </p:tgtEl>
                                            </p:cond>
                                          </p:endCondLst>
                                        </p:cTn>
                                        <p:tgtEl>
                                          <p:sndTgt r:embed="rId1" name="drumroll.wav"/>
                                        </p:tgtEl>
                                      </p:cMediaNode>
                                    </p:audio>
                                  </p:subTnLst>
                                </p:cTn>
                              </p:par>
                              <p:par>
                                <p:cTn id="9" presetID="28" presetClass="entr" presetSubtype="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1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5000" fill="hold"/>
                                        <p:tgtEl>
                                          <p:spTgt spid="3">
                                            <p:txEl>
                                              <p:pRg st="0" end="0"/>
                                            </p:txEl>
                                          </p:spTgt>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tmplLst>
          <p:tmpl lvl="1">
            <p:tnLst>
              <p:par>
                <p:cTn presetID="28"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15000" fill="hold"/>
                        <p:tgtEl>
                          <p:spTgt spid="3"/>
                        </p:tgtEl>
                        <p:attrNameLst>
                          <p:attrName>ppt_x</p:attrName>
                        </p:attrNameLst>
                      </p:cBhvr>
                      <p:tavLst>
                        <p:tav tm="0">
                          <p:val>
                            <p:strVal val="#ppt_x"/>
                          </p:val>
                        </p:tav>
                        <p:tav tm="100000">
                          <p:val>
                            <p:strVal val="#ppt_x"/>
                          </p:val>
                        </p:tav>
                      </p:tavLst>
                    </p:anim>
                    <p:anim calcmode="lin" valueType="num">
                      <p:cBhvr>
                        <p:cTn dur="15000" fill="hold"/>
                        <p:tgtEl>
                          <p:spTgt spid="3"/>
                        </p:tgtEl>
                        <p:attrNameLst>
                          <p:attrName>ppt_y</p:attrName>
                        </p:attrNameLst>
                      </p:cBhvr>
                      <p:tavLst>
                        <p:tav tm="0">
                          <p:val>
                            <p:strVal val="#ppt_y+1"/>
                          </p:val>
                        </p:tav>
                        <p:tav tm="100000">
                          <p:val>
                            <p:strVal val="#ppt_y-1"/>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10"/>
          </p:nvPr>
        </p:nvSpPr>
        <p:spPr>
          <a:xfrm>
            <a:off x="838200" y="6356350"/>
            <a:ext cx="2743200" cy="365125"/>
          </a:xfrm>
          <a:prstGeom prst="rect">
            <a:avLst/>
          </a:prstGeom>
        </p:spPr>
        <p:txBody>
          <a:bodyPr/>
          <a:lstStyle/>
          <a:p>
            <a:fld id="{80B17FB0-84F0-4BC6-99FF-EB40E97A0F5B}" type="datetimeFigureOut">
              <a:rPr lang="nl-NL" smtClean="0"/>
              <a:t>22-6-2018</a:t>
            </a:fld>
            <a:endParaRPr lang="nl-NL"/>
          </a:p>
        </p:txBody>
      </p:sp>
      <p:sp>
        <p:nvSpPr>
          <p:cNvPr id="5" name="Tijdelijke aanduiding voor voettekst 4"/>
          <p:cNvSpPr>
            <a:spLocks noGrp="1"/>
          </p:cNvSpPr>
          <p:nvPr>
            <p:ph type="ftr" sz="quarter" idx="11"/>
          </p:nvPr>
        </p:nvSpPr>
        <p:spPr>
          <a:xfrm>
            <a:off x="4038600" y="6356350"/>
            <a:ext cx="4114800" cy="365125"/>
          </a:xfrm>
          <a:prstGeom prst="rect">
            <a:avLst/>
          </a:prstGeom>
        </p:spPr>
        <p:txBody>
          <a:bodyPr/>
          <a:lstStyle/>
          <a:p>
            <a:endParaRPr lang="nl-NL"/>
          </a:p>
        </p:txBody>
      </p:sp>
      <p:sp>
        <p:nvSpPr>
          <p:cNvPr id="6" name="Tijdelijke aanduiding voor dianummer 5"/>
          <p:cNvSpPr>
            <a:spLocks noGrp="1"/>
          </p:cNvSpPr>
          <p:nvPr>
            <p:ph type="sldNum" sz="quarter" idx="12"/>
          </p:nvPr>
        </p:nvSpPr>
        <p:spPr>
          <a:xfrm>
            <a:off x="8610600" y="6356350"/>
            <a:ext cx="2743200" cy="365125"/>
          </a:xfrm>
          <a:prstGeom prst="rect">
            <a:avLst/>
          </a:prstGeom>
        </p:spPr>
        <p:txBody>
          <a:bodyPr/>
          <a:lstStyle/>
          <a:p>
            <a:fld id="{2063D368-3C3F-421C-B7DF-69FD80419F5E}" type="slidenum">
              <a:rPr lang="nl-NL" smtClean="0"/>
              <a:t>‹nr.›</a:t>
            </a:fld>
            <a:endParaRPr lang="nl-NL"/>
          </a:p>
        </p:txBody>
      </p:sp>
    </p:spTree>
    <p:extLst>
      <p:ext uri="{BB962C8B-B14F-4D97-AF65-F5344CB8AC3E}">
        <p14:creationId xmlns:p14="http://schemas.microsoft.com/office/powerpoint/2010/main" val="282255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p:cNvSpPr>
            <a:spLocks noGrp="1"/>
          </p:cNvSpPr>
          <p:nvPr>
            <p:ph type="dt" sz="half" idx="10"/>
          </p:nvPr>
        </p:nvSpPr>
        <p:spPr>
          <a:xfrm>
            <a:off x="838200" y="6356350"/>
            <a:ext cx="2743200" cy="365125"/>
          </a:xfrm>
          <a:prstGeom prst="rect">
            <a:avLst/>
          </a:prstGeom>
        </p:spPr>
        <p:txBody>
          <a:bodyPr/>
          <a:lstStyle/>
          <a:p>
            <a:fld id="{80B17FB0-84F0-4BC6-99FF-EB40E97A0F5B}" type="datetimeFigureOut">
              <a:rPr lang="nl-NL" smtClean="0"/>
              <a:t>22-6-2018</a:t>
            </a:fld>
            <a:endParaRPr lang="nl-NL"/>
          </a:p>
        </p:txBody>
      </p:sp>
      <p:sp>
        <p:nvSpPr>
          <p:cNvPr id="5" name="Tijdelijke aanduiding voor voettekst 4"/>
          <p:cNvSpPr>
            <a:spLocks noGrp="1"/>
          </p:cNvSpPr>
          <p:nvPr>
            <p:ph type="ftr" sz="quarter" idx="11"/>
          </p:nvPr>
        </p:nvSpPr>
        <p:spPr>
          <a:xfrm>
            <a:off x="4038600" y="6356350"/>
            <a:ext cx="4114800" cy="365125"/>
          </a:xfrm>
          <a:prstGeom prst="rect">
            <a:avLst/>
          </a:prstGeom>
        </p:spPr>
        <p:txBody>
          <a:bodyPr/>
          <a:lstStyle/>
          <a:p>
            <a:endParaRPr lang="nl-NL"/>
          </a:p>
        </p:txBody>
      </p:sp>
      <p:sp>
        <p:nvSpPr>
          <p:cNvPr id="6" name="Tijdelijke aanduiding voor dianummer 5"/>
          <p:cNvSpPr>
            <a:spLocks noGrp="1"/>
          </p:cNvSpPr>
          <p:nvPr>
            <p:ph type="sldNum" sz="quarter" idx="12"/>
          </p:nvPr>
        </p:nvSpPr>
        <p:spPr>
          <a:xfrm>
            <a:off x="8610600" y="6356350"/>
            <a:ext cx="2743200" cy="365125"/>
          </a:xfrm>
          <a:prstGeom prst="rect">
            <a:avLst/>
          </a:prstGeom>
        </p:spPr>
        <p:txBody>
          <a:bodyPr/>
          <a:lstStyle/>
          <a:p>
            <a:fld id="{2063D368-3C3F-421C-B7DF-69FD80419F5E}" type="slidenum">
              <a:rPr lang="nl-NL" smtClean="0"/>
              <a:t>‹nr.›</a:t>
            </a:fld>
            <a:endParaRPr lang="nl-NL"/>
          </a:p>
        </p:txBody>
      </p:sp>
    </p:spTree>
    <p:extLst>
      <p:ext uri="{BB962C8B-B14F-4D97-AF65-F5344CB8AC3E}">
        <p14:creationId xmlns:p14="http://schemas.microsoft.com/office/powerpoint/2010/main" val="3893855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a:xfrm>
            <a:off x="838200" y="6356350"/>
            <a:ext cx="2743200" cy="365125"/>
          </a:xfrm>
          <a:prstGeom prst="rect">
            <a:avLst/>
          </a:prstGeom>
        </p:spPr>
        <p:txBody>
          <a:bodyPr/>
          <a:lstStyle/>
          <a:p>
            <a:fld id="{80B17FB0-84F0-4BC6-99FF-EB40E97A0F5B}" type="datetimeFigureOut">
              <a:rPr lang="nl-NL" smtClean="0"/>
              <a:t>22-6-2018</a:t>
            </a:fld>
            <a:endParaRPr lang="nl-NL"/>
          </a:p>
        </p:txBody>
      </p:sp>
      <p:sp>
        <p:nvSpPr>
          <p:cNvPr id="8" name="Tijdelijke aanduiding voor voettekst 7"/>
          <p:cNvSpPr>
            <a:spLocks noGrp="1"/>
          </p:cNvSpPr>
          <p:nvPr>
            <p:ph type="ftr" sz="quarter" idx="11"/>
          </p:nvPr>
        </p:nvSpPr>
        <p:spPr>
          <a:xfrm>
            <a:off x="4038600" y="6356350"/>
            <a:ext cx="4114800" cy="365125"/>
          </a:xfrm>
          <a:prstGeom prst="rect">
            <a:avLst/>
          </a:prstGeom>
        </p:spPr>
        <p:txBody>
          <a:bodyPr/>
          <a:lstStyle/>
          <a:p>
            <a:endParaRPr lang="nl-NL"/>
          </a:p>
        </p:txBody>
      </p:sp>
      <p:sp>
        <p:nvSpPr>
          <p:cNvPr id="9" name="Tijdelijke aanduiding voor dianummer 8"/>
          <p:cNvSpPr>
            <a:spLocks noGrp="1"/>
          </p:cNvSpPr>
          <p:nvPr>
            <p:ph type="sldNum" sz="quarter" idx="12"/>
          </p:nvPr>
        </p:nvSpPr>
        <p:spPr>
          <a:xfrm>
            <a:off x="8610600" y="6356350"/>
            <a:ext cx="2743200" cy="365125"/>
          </a:xfrm>
          <a:prstGeom prst="rect">
            <a:avLst/>
          </a:prstGeom>
        </p:spPr>
        <p:txBody>
          <a:bodyPr/>
          <a:lstStyle/>
          <a:p>
            <a:fld id="{2063D368-3C3F-421C-B7DF-69FD80419F5E}" type="slidenum">
              <a:rPr lang="nl-NL" smtClean="0"/>
              <a:t>‹nr.›</a:t>
            </a:fld>
            <a:endParaRPr lang="nl-NL"/>
          </a:p>
        </p:txBody>
      </p:sp>
    </p:spTree>
    <p:extLst>
      <p:ext uri="{BB962C8B-B14F-4D97-AF65-F5344CB8AC3E}">
        <p14:creationId xmlns:p14="http://schemas.microsoft.com/office/powerpoint/2010/main" val="795573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a:xfrm>
            <a:off x="838200" y="6356350"/>
            <a:ext cx="2743200" cy="365125"/>
          </a:xfrm>
          <a:prstGeom prst="rect">
            <a:avLst/>
          </a:prstGeom>
        </p:spPr>
        <p:txBody>
          <a:bodyPr/>
          <a:lstStyle/>
          <a:p>
            <a:fld id="{80B17FB0-84F0-4BC6-99FF-EB40E97A0F5B}" type="datetimeFigureOut">
              <a:rPr lang="nl-NL" smtClean="0"/>
              <a:t>22-6-2018</a:t>
            </a:fld>
            <a:endParaRPr lang="nl-NL"/>
          </a:p>
        </p:txBody>
      </p:sp>
      <p:sp>
        <p:nvSpPr>
          <p:cNvPr id="4" name="Tijdelijke aanduiding voor voettekst 3"/>
          <p:cNvSpPr>
            <a:spLocks noGrp="1"/>
          </p:cNvSpPr>
          <p:nvPr>
            <p:ph type="ftr" sz="quarter" idx="11"/>
          </p:nvPr>
        </p:nvSpPr>
        <p:spPr>
          <a:xfrm>
            <a:off x="4038600" y="6356350"/>
            <a:ext cx="4114800" cy="365125"/>
          </a:xfrm>
          <a:prstGeom prst="rect">
            <a:avLst/>
          </a:prstGeom>
        </p:spPr>
        <p:txBody>
          <a:bodyPr/>
          <a:lstStyle/>
          <a:p>
            <a:endParaRPr lang="nl-NL"/>
          </a:p>
        </p:txBody>
      </p:sp>
      <p:sp>
        <p:nvSpPr>
          <p:cNvPr id="5" name="Tijdelijke aanduiding voor dianummer 4"/>
          <p:cNvSpPr>
            <a:spLocks noGrp="1"/>
          </p:cNvSpPr>
          <p:nvPr>
            <p:ph type="sldNum" sz="quarter" idx="12"/>
          </p:nvPr>
        </p:nvSpPr>
        <p:spPr>
          <a:xfrm>
            <a:off x="8610600" y="6356350"/>
            <a:ext cx="2743200" cy="365125"/>
          </a:xfrm>
          <a:prstGeom prst="rect">
            <a:avLst/>
          </a:prstGeom>
        </p:spPr>
        <p:txBody>
          <a:bodyPr/>
          <a:lstStyle/>
          <a:p>
            <a:fld id="{2063D368-3C3F-421C-B7DF-69FD80419F5E}" type="slidenum">
              <a:rPr lang="nl-NL" smtClean="0"/>
              <a:t>‹nr.›</a:t>
            </a:fld>
            <a:endParaRPr lang="nl-NL"/>
          </a:p>
        </p:txBody>
      </p:sp>
    </p:spTree>
    <p:extLst>
      <p:ext uri="{BB962C8B-B14F-4D97-AF65-F5344CB8AC3E}">
        <p14:creationId xmlns:p14="http://schemas.microsoft.com/office/powerpoint/2010/main" val="4201566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a:xfrm>
            <a:off x="838200" y="6356350"/>
            <a:ext cx="2743200" cy="365125"/>
          </a:xfrm>
          <a:prstGeom prst="rect">
            <a:avLst/>
          </a:prstGeom>
        </p:spPr>
        <p:txBody>
          <a:bodyPr/>
          <a:lstStyle/>
          <a:p>
            <a:fld id="{80B17FB0-84F0-4BC6-99FF-EB40E97A0F5B}" type="datetimeFigureOut">
              <a:rPr lang="nl-NL" smtClean="0"/>
              <a:t>22-6-2018</a:t>
            </a:fld>
            <a:endParaRPr lang="nl-NL"/>
          </a:p>
        </p:txBody>
      </p:sp>
      <p:sp>
        <p:nvSpPr>
          <p:cNvPr id="3" name="Tijdelijke aanduiding voor voettekst 2"/>
          <p:cNvSpPr>
            <a:spLocks noGrp="1"/>
          </p:cNvSpPr>
          <p:nvPr>
            <p:ph type="ftr" sz="quarter" idx="11"/>
          </p:nvPr>
        </p:nvSpPr>
        <p:spPr>
          <a:xfrm>
            <a:off x="4038600" y="6356350"/>
            <a:ext cx="4114800" cy="365125"/>
          </a:xfrm>
          <a:prstGeom prst="rect">
            <a:avLst/>
          </a:prstGeom>
        </p:spPr>
        <p:txBody>
          <a:bodyPr/>
          <a:lstStyle/>
          <a:p>
            <a:endParaRPr lang="nl-NL"/>
          </a:p>
        </p:txBody>
      </p:sp>
      <p:sp>
        <p:nvSpPr>
          <p:cNvPr id="4" name="Tijdelijke aanduiding voor dianummer 3"/>
          <p:cNvSpPr>
            <a:spLocks noGrp="1"/>
          </p:cNvSpPr>
          <p:nvPr>
            <p:ph type="sldNum" sz="quarter" idx="12"/>
          </p:nvPr>
        </p:nvSpPr>
        <p:spPr>
          <a:xfrm>
            <a:off x="8610600" y="6356350"/>
            <a:ext cx="2743200" cy="365125"/>
          </a:xfrm>
          <a:prstGeom prst="rect">
            <a:avLst/>
          </a:prstGeom>
        </p:spPr>
        <p:txBody>
          <a:bodyPr/>
          <a:lstStyle/>
          <a:p>
            <a:fld id="{2063D368-3C3F-421C-B7DF-69FD80419F5E}" type="slidenum">
              <a:rPr lang="nl-NL" smtClean="0"/>
              <a:t>‹nr.›</a:t>
            </a:fld>
            <a:endParaRPr lang="nl-NL"/>
          </a:p>
        </p:txBody>
      </p:sp>
    </p:spTree>
    <p:extLst>
      <p:ext uri="{BB962C8B-B14F-4D97-AF65-F5344CB8AC3E}">
        <p14:creationId xmlns:p14="http://schemas.microsoft.com/office/powerpoint/2010/main" val="1268189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a:xfrm>
            <a:off x="838200" y="6356350"/>
            <a:ext cx="2743200" cy="365125"/>
          </a:xfrm>
          <a:prstGeom prst="rect">
            <a:avLst/>
          </a:prstGeom>
        </p:spPr>
        <p:txBody>
          <a:bodyPr/>
          <a:lstStyle/>
          <a:p>
            <a:fld id="{80B17FB0-84F0-4BC6-99FF-EB40E97A0F5B}" type="datetimeFigureOut">
              <a:rPr lang="nl-NL" smtClean="0"/>
              <a:t>22-6-2018</a:t>
            </a:fld>
            <a:endParaRPr lang="nl-NL"/>
          </a:p>
        </p:txBody>
      </p:sp>
      <p:sp>
        <p:nvSpPr>
          <p:cNvPr id="6" name="Tijdelijke aanduiding voor voettekst 5"/>
          <p:cNvSpPr>
            <a:spLocks noGrp="1"/>
          </p:cNvSpPr>
          <p:nvPr>
            <p:ph type="ftr" sz="quarter" idx="11"/>
          </p:nvPr>
        </p:nvSpPr>
        <p:spPr>
          <a:xfrm>
            <a:off x="4038600" y="6356350"/>
            <a:ext cx="4114800" cy="365125"/>
          </a:xfrm>
          <a:prstGeom prst="rect">
            <a:avLst/>
          </a:prstGeom>
        </p:spPr>
        <p:txBody>
          <a:bodyPr/>
          <a:lstStyle/>
          <a:p>
            <a:endParaRPr lang="nl-NL"/>
          </a:p>
        </p:txBody>
      </p:sp>
      <p:sp>
        <p:nvSpPr>
          <p:cNvPr id="7" name="Tijdelijke aanduiding voor dianummer 6"/>
          <p:cNvSpPr>
            <a:spLocks noGrp="1"/>
          </p:cNvSpPr>
          <p:nvPr>
            <p:ph type="sldNum" sz="quarter" idx="12"/>
          </p:nvPr>
        </p:nvSpPr>
        <p:spPr>
          <a:xfrm>
            <a:off x="8610600" y="6356350"/>
            <a:ext cx="2743200" cy="365125"/>
          </a:xfrm>
          <a:prstGeom prst="rect">
            <a:avLst/>
          </a:prstGeom>
        </p:spPr>
        <p:txBody>
          <a:bodyPr/>
          <a:lstStyle/>
          <a:p>
            <a:fld id="{2063D368-3C3F-421C-B7DF-69FD80419F5E}" type="slidenum">
              <a:rPr lang="nl-NL" smtClean="0"/>
              <a:t>‹nr.›</a:t>
            </a:fld>
            <a:endParaRPr lang="nl-NL"/>
          </a:p>
        </p:txBody>
      </p:sp>
    </p:spTree>
    <p:extLst>
      <p:ext uri="{BB962C8B-B14F-4D97-AF65-F5344CB8AC3E}">
        <p14:creationId xmlns:p14="http://schemas.microsoft.com/office/powerpoint/2010/main" val="1315071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lectie MK">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4" name="Tijdelijke aanduiding voor afbeelding 3"/>
          <p:cNvSpPr>
            <a:spLocks noGrp="1"/>
          </p:cNvSpPr>
          <p:nvPr>
            <p:ph type="pic" sz="quarter" idx="10"/>
          </p:nvPr>
        </p:nvSpPr>
        <p:spPr>
          <a:xfrm>
            <a:off x="838200" y="2658749"/>
            <a:ext cx="3182400" cy="2732400"/>
          </a:xfrm>
        </p:spPr>
        <p:txBody>
          <a:bodyPr/>
          <a:lstStyle/>
          <a:p>
            <a:endParaRPr lang="nl-NL"/>
          </a:p>
        </p:txBody>
      </p:sp>
      <p:sp>
        <p:nvSpPr>
          <p:cNvPr id="7" name="Tijdelijke aanduiding voor afbeelding 6"/>
          <p:cNvSpPr>
            <a:spLocks noGrp="1"/>
          </p:cNvSpPr>
          <p:nvPr>
            <p:ph type="pic" sz="quarter" idx="11"/>
          </p:nvPr>
        </p:nvSpPr>
        <p:spPr>
          <a:xfrm>
            <a:off x="4504800" y="2658906"/>
            <a:ext cx="3182400" cy="2732087"/>
          </a:xfrm>
        </p:spPr>
        <p:txBody>
          <a:bodyPr/>
          <a:lstStyle/>
          <a:p>
            <a:endParaRPr lang="nl-NL"/>
          </a:p>
        </p:txBody>
      </p:sp>
      <p:sp>
        <p:nvSpPr>
          <p:cNvPr id="9" name="Tijdelijke aanduiding voor afbeelding 8"/>
          <p:cNvSpPr>
            <a:spLocks noGrp="1"/>
          </p:cNvSpPr>
          <p:nvPr>
            <p:ph type="pic" sz="quarter" idx="12"/>
          </p:nvPr>
        </p:nvSpPr>
        <p:spPr>
          <a:xfrm>
            <a:off x="8171400" y="2658906"/>
            <a:ext cx="3182400" cy="2732087"/>
          </a:xfrm>
        </p:spPr>
        <p:txBody>
          <a:bodyPr/>
          <a:lstStyle/>
          <a:p>
            <a:endParaRPr lang="nl-NL"/>
          </a:p>
        </p:txBody>
      </p:sp>
    </p:spTree>
    <p:extLst>
      <p:ext uri="{BB962C8B-B14F-4D97-AF65-F5344CB8AC3E}">
        <p14:creationId xmlns:p14="http://schemas.microsoft.com/office/powerpoint/2010/main" val="2795079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leding Michael Kor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4" name="Tijdelijke aanduiding voor afbeelding 3"/>
          <p:cNvSpPr>
            <a:spLocks noGrp="1"/>
          </p:cNvSpPr>
          <p:nvPr>
            <p:ph type="pic" sz="quarter" idx="10"/>
          </p:nvPr>
        </p:nvSpPr>
        <p:spPr>
          <a:xfrm>
            <a:off x="838200" y="1823481"/>
            <a:ext cx="2857500" cy="3770313"/>
          </a:xfrm>
        </p:spPr>
        <p:txBody>
          <a:bodyPr/>
          <a:lstStyle/>
          <a:p>
            <a:endParaRPr lang="nl-NL"/>
          </a:p>
        </p:txBody>
      </p:sp>
      <p:sp>
        <p:nvSpPr>
          <p:cNvPr id="6" name="Tijdelijke aanduiding voor afbeelding 5"/>
          <p:cNvSpPr>
            <a:spLocks noGrp="1"/>
          </p:cNvSpPr>
          <p:nvPr>
            <p:ph type="pic" sz="quarter" idx="11"/>
          </p:nvPr>
        </p:nvSpPr>
        <p:spPr>
          <a:xfrm>
            <a:off x="4666800" y="1824037"/>
            <a:ext cx="2858400" cy="3769200"/>
          </a:xfrm>
        </p:spPr>
        <p:txBody>
          <a:bodyPr/>
          <a:lstStyle/>
          <a:p>
            <a:endParaRPr lang="nl-NL"/>
          </a:p>
        </p:txBody>
      </p:sp>
      <p:sp>
        <p:nvSpPr>
          <p:cNvPr id="8" name="Tijdelijke aanduiding voor afbeelding 7"/>
          <p:cNvSpPr>
            <a:spLocks noGrp="1"/>
          </p:cNvSpPr>
          <p:nvPr>
            <p:ph type="pic" sz="quarter" idx="12"/>
          </p:nvPr>
        </p:nvSpPr>
        <p:spPr>
          <a:xfrm>
            <a:off x="8495400" y="1822924"/>
            <a:ext cx="2858400" cy="3770313"/>
          </a:xfrm>
        </p:spPr>
        <p:txBody>
          <a:bodyPr/>
          <a:lstStyle/>
          <a:p>
            <a:endParaRPr lang="nl-NL"/>
          </a:p>
        </p:txBody>
      </p:sp>
    </p:spTree>
    <p:extLst>
      <p:ext uri="{BB962C8B-B14F-4D97-AF65-F5344CB8AC3E}">
        <p14:creationId xmlns:p14="http://schemas.microsoft.com/office/powerpoint/2010/main" val="3223821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39A63"/>
        </a:solidFill>
        <a:effectLst/>
      </p:bgPr>
    </p:bg>
    <p:spTree>
      <p:nvGrpSpPr>
        <p:cNvPr id="1" name=""/>
        <p:cNvGrpSpPr/>
        <p:nvPr/>
      </p:nvGrpSpPr>
      <p:grpSpPr>
        <a:xfrm>
          <a:off x="0" y="0"/>
          <a:ext cx="0" cy="0"/>
          <a:chOff x="0" y="0"/>
          <a:chExt cx="0" cy="0"/>
        </a:xfrm>
      </p:grpSpPr>
      <p:pic>
        <p:nvPicPr>
          <p:cNvPr id="10" name="Afbeelding 9"/>
          <p:cNvPicPr>
            <a:picLocks noChangeAspect="1"/>
          </p:cNvPicPr>
          <p:nvPr userDrawn="1"/>
        </p:nvPicPr>
        <p:blipFill rotWithShape="1">
          <a:blip r:embed="rId11"/>
          <a:srcRect r="40518"/>
          <a:stretch/>
        </p:blipFill>
        <p:spPr>
          <a:xfrm>
            <a:off x="8478171" y="5657555"/>
            <a:ext cx="3713828" cy="844805"/>
          </a:xfrm>
          <a:prstGeom prst="rect">
            <a:avLst/>
          </a:prstGeom>
        </p:spPr>
      </p:pic>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dirty="0"/>
              <a:t>Klik om de stijl te bewerken</a:t>
            </a:r>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7" name="Rechthoek 6"/>
          <p:cNvSpPr/>
          <p:nvPr userDrawn="1"/>
        </p:nvSpPr>
        <p:spPr>
          <a:xfrm>
            <a:off x="0" y="0"/>
            <a:ext cx="12192000" cy="6858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Afbeelding 8"/>
          <p:cNvPicPr>
            <a:picLocks noChangeAspect="1"/>
          </p:cNvPicPr>
          <p:nvPr userDrawn="1"/>
        </p:nvPicPr>
        <p:blipFill rotWithShape="1">
          <a:blip r:embed="rId12">
            <a:extLst>
              <a:ext uri="{BEBA8EAE-BF5A-486C-A8C5-ECC9F3942E4B}">
                <a14:imgProps xmlns:a14="http://schemas.microsoft.com/office/drawing/2010/main">
                  <a14:imgLayer r:embed="rId13">
                    <a14:imgEffect>
                      <a14:backgroundRemoval t="19375" b="77500" l="23000" r="77000">
                        <a14:foregroundMark x1="30583" y1="36875" x2="30583" y2="36875"/>
                        <a14:foregroundMark x1="33000" y1="37500" x2="33000" y2="37500"/>
                        <a14:foregroundMark x1="37583" y1="39375" x2="37583" y2="39375"/>
                        <a14:foregroundMark x1="43333" y1="41250" x2="43333" y2="41250"/>
                        <a14:foregroundMark x1="47250" y1="41250" x2="47250" y2="41250"/>
                        <a14:foregroundMark x1="51833" y1="41875" x2="51833" y2="41875"/>
                        <a14:foregroundMark x1="58583" y1="48125" x2="58583" y2="48125"/>
                        <a14:foregroundMark x1="62333" y1="46250" x2="62333" y2="46250"/>
                        <a14:foregroundMark x1="68083" y1="43750" x2="68083" y2="43750"/>
                        <a14:foregroundMark x1="72750" y1="43750" x2="72750" y2="43750"/>
                      </a14:backgroundRemoval>
                    </a14:imgEffect>
                  </a14:imgLayer>
                </a14:imgProps>
              </a:ext>
            </a:extLst>
          </a:blip>
          <a:srcRect l="22902" t="21765" r="23098" b="23529"/>
          <a:stretch/>
        </p:blipFill>
        <p:spPr>
          <a:xfrm>
            <a:off x="8478172" y="6356350"/>
            <a:ext cx="3713827" cy="501650"/>
          </a:xfrm>
          <a:prstGeom prst="rect">
            <a:avLst/>
          </a:prstGeom>
        </p:spPr>
      </p:pic>
    </p:spTree>
    <p:extLst>
      <p:ext uri="{BB962C8B-B14F-4D97-AF65-F5344CB8AC3E}">
        <p14:creationId xmlns:p14="http://schemas.microsoft.com/office/powerpoint/2010/main" val="21965343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7" r:id="rId7"/>
    <p:sldLayoutId id="2147483660" r:id="rId8"/>
    <p:sldLayoutId id="2147483661" r:id="rId9"/>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b="1" kern="1200">
          <a:solidFill>
            <a:schemeClr val="bg1"/>
          </a:solidFill>
          <a:latin typeface="+mn-lt"/>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Tx/>
        <a:buBlip>
          <a:blip r:embed="rId14"/>
        </a:buBlip>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Tx/>
        <a:buBlip>
          <a:blip r:embed="rId14"/>
        </a:buBlip>
        <a:defRPr sz="1800" b="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ideo" Target="https://www.youtube.com/embed/XifOkv4BnfU"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p:cNvSpPr>
            <a:spLocks noGrp="1"/>
          </p:cNvSpPr>
          <p:nvPr>
            <p:ph type="subTitle" idx="1"/>
          </p:nvPr>
        </p:nvSpPr>
        <p:spPr/>
        <p:txBody>
          <a:bodyPr/>
          <a:lstStyle/>
          <a:p>
            <a:r>
              <a:rPr lang="nl-NL" dirty="0"/>
              <a:t>Lisa te Hennepe</a:t>
            </a:r>
          </a:p>
        </p:txBody>
      </p:sp>
    </p:spTree>
    <p:extLst>
      <p:ext uri="{BB962C8B-B14F-4D97-AF65-F5344CB8AC3E}">
        <p14:creationId xmlns:p14="http://schemas.microsoft.com/office/powerpoint/2010/main" val="1479915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Omzet Michael Kors</a:t>
            </a:r>
          </a:p>
        </p:txBody>
      </p:sp>
      <p:graphicFrame>
        <p:nvGraphicFramePr>
          <p:cNvPr id="9" name="Tijdelijke aanduiding voor inhoud 8"/>
          <p:cNvGraphicFramePr>
            <a:graphicFrameLocks noGrp="1"/>
          </p:cNvGraphicFramePr>
          <p:nvPr>
            <p:ph idx="4294967295"/>
            <p:extLst>
              <p:ext uri="{D42A27DB-BD31-4B8C-83A1-F6EECF244321}">
                <p14:modId xmlns:p14="http://schemas.microsoft.com/office/powerpoint/2010/main" val="848090967"/>
              </p:ext>
            </p:extLst>
          </p:nvPr>
        </p:nvGraphicFramePr>
        <p:xfrm>
          <a:off x="2120245" y="1329180"/>
          <a:ext cx="7951509" cy="435759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015192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endParaRPr lang="nl-NL"/>
          </a:p>
        </p:txBody>
      </p:sp>
      <p:pic>
        <p:nvPicPr>
          <p:cNvPr id="9" name="Tijdelijke aanduiding voor inhoud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86250" y="2667794"/>
            <a:ext cx="3619500" cy="2667000"/>
          </a:xfrm>
        </p:spPr>
      </p:pic>
    </p:spTree>
    <p:extLst>
      <p:ext uri="{BB962C8B-B14F-4D97-AF65-F5344CB8AC3E}">
        <p14:creationId xmlns:p14="http://schemas.microsoft.com/office/powerpoint/2010/main" val="1702339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Inhoud</a:t>
            </a:r>
          </a:p>
        </p:txBody>
      </p:sp>
      <p:graphicFrame>
        <p:nvGraphicFramePr>
          <p:cNvPr id="4" name="Tijdelijke aanduiding voor inhoud 3"/>
          <p:cNvGraphicFramePr>
            <a:graphicFrameLocks noGrp="1"/>
          </p:cNvGraphicFramePr>
          <p:nvPr>
            <p:ph idx="1"/>
            <p:extLst>
              <p:ext uri="{D42A27DB-BD31-4B8C-83A1-F6EECF244321}">
                <p14:modId xmlns:p14="http://schemas.microsoft.com/office/powerpoint/2010/main" val="2006744525"/>
              </p:ext>
            </p:extLst>
          </p:nvPr>
        </p:nvGraphicFramePr>
        <p:xfrm>
          <a:off x="838200" y="1564849"/>
          <a:ext cx="8598031" cy="43928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4557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Wie is Michael Kors?</a:t>
            </a:r>
          </a:p>
        </p:txBody>
      </p:sp>
      <p:pic>
        <p:nvPicPr>
          <p:cNvPr id="5" name="Tijdelijke aanduiding voor afbeelding 4"/>
          <p:cNvPicPr>
            <a:picLocks noGrp="1" noChangeAspect="1"/>
          </p:cNvPicPr>
          <p:nvPr>
            <p:ph type="pic" idx="1"/>
          </p:nvPr>
        </p:nvPicPr>
        <p:blipFill>
          <a:blip r:embed="rId3"/>
          <a:srcRect l="11032" r="11032"/>
          <a:stretch>
            <a:fillRect/>
          </a:stretch>
        </p:blipFill>
        <p:spPr>
          <a:xfrm>
            <a:off x="5456856" y="982133"/>
            <a:ext cx="5920046" cy="4674522"/>
          </a:xfrm>
          <a:prstGeom prst="rect">
            <a:avLst/>
          </a:prstGeom>
          <a:ln w="28575">
            <a:solidFill>
              <a:schemeClr val="bg1"/>
            </a:solidFill>
          </a:ln>
        </p:spPr>
      </p:pic>
      <p:sp>
        <p:nvSpPr>
          <p:cNvPr id="4" name="Tijdelijke aanduiding voor tekst 3"/>
          <p:cNvSpPr>
            <a:spLocks noGrp="1"/>
          </p:cNvSpPr>
          <p:nvPr>
            <p:ph type="body" sz="half" idx="2"/>
          </p:nvPr>
        </p:nvSpPr>
        <p:spPr/>
        <p:txBody>
          <a:bodyPr>
            <a:normAutofit/>
          </a:bodyPr>
          <a:lstStyle/>
          <a:p>
            <a:pPr marL="285750" indent="-285750">
              <a:buBlip>
                <a:blip r:embed="rId4"/>
              </a:buBlip>
            </a:pPr>
            <a:r>
              <a:rPr lang="nl-NL" sz="2000" dirty="0"/>
              <a:t>1959 geboren</a:t>
            </a:r>
          </a:p>
          <a:p>
            <a:pPr marL="285750" indent="-285750">
              <a:buBlip>
                <a:blip r:embed="rId4"/>
              </a:buBlip>
            </a:pPr>
            <a:r>
              <a:rPr lang="nl-NL" sz="2000" dirty="0"/>
              <a:t>Fashion </a:t>
            </a:r>
            <a:r>
              <a:rPr lang="nl-NL" sz="2000" dirty="0" err="1"/>
              <a:t>Institude</a:t>
            </a:r>
            <a:r>
              <a:rPr lang="nl-NL" sz="2000" dirty="0"/>
              <a:t> of Technology in New York</a:t>
            </a:r>
          </a:p>
          <a:p>
            <a:pPr marL="285750" indent="-285750">
              <a:buBlip>
                <a:blip r:embed="rId4"/>
              </a:buBlip>
            </a:pPr>
            <a:r>
              <a:rPr lang="nl-NL" sz="2000" dirty="0"/>
              <a:t>Prijs 1999 en 2003</a:t>
            </a:r>
          </a:p>
          <a:p>
            <a:pPr marL="285750" indent="-285750">
              <a:buBlip>
                <a:blip r:embed="rId4"/>
              </a:buBlip>
            </a:pPr>
            <a:r>
              <a:rPr lang="nl-NL" sz="2000" dirty="0"/>
              <a:t>2000 parfum</a:t>
            </a:r>
          </a:p>
          <a:p>
            <a:pPr marL="285750" indent="-285750">
              <a:buBlip>
                <a:blip r:embed="rId4"/>
              </a:buBlip>
            </a:pPr>
            <a:r>
              <a:rPr lang="nl-NL" sz="2000" dirty="0"/>
              <a:t>2004 MICHAEL </a:t>
            </a:r>
            <a:r>
              <a:rPr lang="nl-NL" sz="2000" dirty="0" err="1"/>
              <a:t>Michael</a:t>
            </a:r>
            <a:r>
              <a:rPr lang="nl-NL" sz="2000" dirty="0"/>
              <a:t> Kors</a:t>
            </a:r>
          </a:p>
        </p:txBody>
      </p:sp>
    </p:spTree>
    <p:extLst>
      <p:ext uri="{BB962C8B-B14F-4D97-AF65-F5344CB8AC3E}">
        <p14:creationId xmlns:p14="http://schemas.microsoft.com/office/powerpoint/2010/main" val="1121992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nl-NL" dirty="0"/>
              <a:t>Project </a:t>
            </a:r>
            <a:r>
              <a:rPr lang="nl-NL" dirty="0" err="1"/>
              <a:t>Runway</a:t>
            </a:r>
            <a:endParaRPr lang="nl-NL" dirty="0"/>
          </a:p>
        </p:txBody>
      </p:sp>
      <p:sp>
        <p:nvSpPr>
          <p:cNvPr id="6" name="Tijdelijke aanduiding voor inhoud 5"/>
          <p:cNvSpPr>
            <a:spLocks noGrp="1"/>
          </p:cNvSpPr>
          <p:nvPr>
            <p:ph idx="1"/>
          </p:nvPr>
        </p:nvSpPr>
        <p:spPr/>
        <p:txBody>
          <a:bodyPr/>
          <a:lstStyle/>
          <a:p>
            <a:endParaRPr lang="nl-NL" dirty="0"/>
          </a:p>
        </p:txBody>
      </p:sp>
      <p:pic>
        <p:nvPicPr>
          <p:cNvPr id="2" name="Afbeelding 1"/>
          <p:cNvPicPr>
            <a:picLocks noChangeAspect="1"/>
          </p:cNvPicPr>
          <p:nvPr/>
        </p:nvPicPr>
        <p:blipFill>
          <a:blip r:embed="rId3"/>
          <a:stretch>
            <a:fillRect/>
          </a:stretch>
        </p:blipFill>
        <p:spPr>
          <a:xfrm>
            <a:off x="3462337" y="1825625"/>
            <a:ext cx="5267325" cy="3514725"/>
          </a:xfrm>
          <a:prstGeom prst="rect">
            <a:avLst/>
          </a:prstGeom>
          <a:ln w="28575">
            <a:solidFill>
              <a:schemeClr val="bg1"/>
            </a:solidFill>
          </a:ln>
        </p:spPr>
      </p:pic>
    </p:spTree>
    <p:extLst>
      <p:ext uri="{BB962C8B-B14F-4D97-AF65-F5344CB8AC3E}">
        <p14:creationId xmlns:p14="http://schemas.microsoft.com/office/powerpoint/2010/main" val="1319934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Kleding</a:t>
            </a:r>
          </a:p>
        </p:txBody>
      </p:sp>
      <p:pic>
        <p:nvPicPr>
          <p:cNvPr id="7" name="Tijdelijke aanduiding voor afbeelding 6"/>
          <p:cNvPicPr>
            <a:picLocks noGrp="1" noChangeAspect="1"/>
          </p:cNvPicPr>
          <p:nvPr>
            <p:ph type="pic" sz="quarter" idx="11"/>
          </p:nvPr>
        </p:nvPicPr>
        <p:blipFill>
          <a:blip r:embed="rId2"/>
          <a:srcRect t="1013" b="1013"/>
          <a:stretch>
            <a:fillRect/>
          </a:stretch>
        </p:blipFill>
        <p:spPr>
          <a:prstGeom prst="rect">
            <a:avLst/>
          </a:prstGeom>
        </p:spPr>
      </p:pic>
      <p:pic>
        <p:nvPicPr>
          <p:cNvPr id="8" name="Tijdelijke aanduiding voor afbeelding 7"/>
          <p:cNvPicPr>
            <a:picLocks noGrp="1" noChangeAspect="1"/>
          </p:cNvPicPr>
          <p:nvPr>
            <p:ph type="pic" sz="quarter" idx="12"/>
          </p:nvPr>
        </p:nvPicPr>
        <p:blipFill>
          <a:blip r:embed="rId3"/>
          <a:srcRect t="813" b="813"/>
          <a:stretch>
            <a:fillRect/>
          </a:stretch>
        </p:blipFill>
        <p:spPr>
          <a:xfrm>
            <a:off x="8495400" y="1823481"/>
            <a:ext cx="2858400" cy="3770313"/>
          </a:xfrm>
          <a:prstGeom prst="rect">
            <a:avLst/>
          </a:prstGeom>
        </p:spPr>
      </p:pic>
      <p:pic>
        <p:nvPicPr>
          <p:cNvPr id="10" name="Tijdelijke aanduiding voor afbeelding 9"/>
          <p:cNvPicPr>
            <a:picLocks noGrp="1" noChangeAspect="1"/>
          </p:cNvPicPr>
          <p:nvPr>
            <p:ph type="pic" sz="quarter" idx="10"/>
          </p:nvPr>
        </p:nvPicPr>
        <p:blipFill>
          <a:blip r:embed="rId4"/>
          <a:srcRect t="785" b="785"/>
          <a:stretch>
            <a:fillRect/>
          </a:stretch>
        </p:blipFill>
        <p:spPr>
          <a:prstGeom prst="rect">
            <a:avLst/>
          </a:prstGeom>
        </p:spPr>
      </p:pic>
    </p:spTree>
    <p:extLst>
      <p:ext uri="{BB962C8B-B14F-4D97-AF65-F5344CB8AC3E}">
        <p14:creationId xmlns:p14="http://schemas.microsoft.com/office/powerpoint/2010/main" val="2475565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Accessoires</a:t>
            </a:r>
          </a:p>
        </p:txBody>
      </p:sp>
      <p:pic>
        <p:nvPicPr>
          <p:cNvPr id="3" name="Afbeelding 2"/>
          <p:cNvPicPr>
            <a:picLocks noChangeAspect="1"/>
          </p:cNvPicPr>
          <p:nvPr/>
        </p:nvPicPr>
        <p:blipFill rotWithShape="1">
          <a:blip r:embed="rId2"/>
          <a:srcRect t="22357" b="13814"/>
          <a:stretch/>
        </p:blipFill>
        <p:spPr>
          <a:xfrm>
            <a:off x="838200" y="2337847"/>
            <a:ext cx="3182400" cy="2722946"/>
          </a:xfrm>
          <a:prstGeom prst="rect">
            <a:avLst/>
          </a:prstGeom>
        </p:spPr>
      </p:pic>
      <p:pic>
        <p:nvPicPr>
          <p:cNvPr id="4" name="Afbeelding 3"/>
          <p:cNvPicPr>
            <a:picLocks noChangeAspect="1"/>
          </p:cNvPicPr>
          <p:nvPr/>
        </p:nvPicPr>
        <p:blipFill rotWithShape="1">
          <a:blip r:embed="rId3"/>
          <a:srcRect l="-1" t="36543" r="404" b="-31"/>
          <a:stretch/>
        </p:blipFill>
        <p:spPr>
          <a:xfrm>
            <a:off x="4496237" y="2337847"/>
            <a:ext cx="3186608" cy="2722946"/>
          </a:xfrm>
          <a:prstGeom prst="rect">
            <a:avLst/>
          </a:prstGeom>
        </p:spPr>
      </p:pic>
      <p:pic>
        <p:nvPicPr>
          <p:cNvPr id="5" name="Afbeelding 4"/>
          <p:cNvPicPr>
            <a:picLocks noChangeAspect="1"/>
          </p:cNvPicPr>
          <p:nvPr/>
        </p:nvPicPr>
        <p:blipFill rotWithShape="1">
          <a:blip r:embed="rId4"/>
          <a:srcRect l="-1" t="34089" r="-811" b="1856"/>
          <a:stretch/>
        </p:blipFill>
        <p:spPr>
          <a:xfrm>
            <a:off x="8177336" y="2337847"/>
            <a:ext cx="3195318" cy="2721600"/>
          </a:xfrm>
          <a:prstGeom prst="rect">
            <a:avLst/>
          </a:prstGeom>
        </p:spPr>
      </p:pic>
    </p:spTree>
    <p:extLst>
      <p:ext uri="{BB962C8B-B14F-4D97-AF65-F5344CB8AC3E}">
        <p14:creationId xmlns:p14="http://schemas.microsoft.com/office/powerpoint/2010/main" val="382416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Tassen</a:t>
            </a:r>
          </a:p>
        </p:txBody>
      </p:sp>
      <p:pic>
        <p:nvPicPr>
          <p:cNvPr id="9" name="Tijdelijke aanduiding voor afbeelding 8"/>
          <p:cNvPicPr>
            <a:picLocks noGrp="1" noChangeAspect="1"/>
          </p:cNvPicPr>
          <p:nvPr>
            <p:ph type="pic" sz="quarter" idx="11"/>
          </p:nvPr>
        </p:nvPicPr>
        <p:blipFill rotWithShape="1">
          <a:blip r:embed="rId2"/>
          <a:srcRect t="36204"/>
          <a:stretch/>
        </p:blipFill>
        <p:spPr>
          <a:prstGeom prst="rect">
            <a:avLst/>
          </a:prstGeom>
        </p:spPr>
      </p:pic>
      <p:pic>
        <p:nvPicPr>
          <p:cNvPr id="8" name="Tijdelijke aanduiding voor afbeelding 7"/>
          <p:cNvPicPr>
            <a:picLocks noGrp="1" noChangeAspect="1"/>
          </p:cNvPicPr>
          <p:nvPr>
            <p:ph type="pic" sz="quarter" idx="10"/>
          </p:nvPr>
        </p:nvPicPr>
        <p:blipFill>
          <a:blip r:embed="rId3"/>
          <a:srcRect t="18118" b="18118"/>
          <a:stretch>
            <a:fillRect/>
          </a:stretch>
        </p:blipFill>
        <p:spPr>
          <a:prstGeom prst="rect">
            <a:avLst/>
          </a:prstGeom>
        </p:spPr>
      </p:pic>
      <p:pic>
        <p:nvPicPr>
          <p:cNvPr id="14" name="Tijdelijke aanduiding voor afbeelding 13"/>
          <p:cNvPicPr>
            <a:picLocks noGrp="1" noChangeAspect="1"/>
          </p:cNvPicPr>
          <p:nvPr>
            <p:ph type="pic" sz="quarter" idx="12"/>
          </p:nvPr>
        </p:nvPicPr>
        <p:blipFill rotWithShape="1">
          <a:blip r:embed="rId4"/>
          <a:srcRect t="31903" b="4065"/>
          <a:stretch/>
        </p:blipFill>
        <p:spPr>
          <a:prstGeom prst="rect">
            <a:avLst/>
          </a:prstGeom>
        </p:spPr>
      </p:pic>
    </p:spTree>
    <p:extLst>
      <p:ext uri="{BB962C8B-B14F-4D97-AF65-F5344CB8AC3E}">
        <p14:creationId xmlns:p14="http://schemas.microsoft.com/office/powerpoint/2010/main" val="564252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Echt of nep</a:t>
            </a:r>
          </a:p>
        </p:txBody>
      </p:sp>
      <p:pic>
        <p:nvPicPr>
          <p:cNvPr id="4" name="XifOkv4BnfU">
            <a:hlinkClick r:id="" action="ppaction://media"/>
          </p:cNvPr>
          <p:cNvPicPr>
            <a:picLocks noGrp="1" noRot="1" noChangeAspect="1"/>
          </p:cNvPicPr>
          <p:nvPr>
            <p:ph idx="1"/>
            <a:videoFile r:link="rId1"/>
          </p:nvPr>
        </p:nvPicPr>
        <p:blipFill>
          <a:blip r:embed="rId3"/>
          <a:stretch>
            <a:fillRect/>
          </a:stretch>
        </p:blipFill>
        <p:spPr>
          <a:xfrm>
            <a:off x="3396343" y="1690688"/>
            <a:ext cx="5399314" cy="4049486"/>
          </a:xfrm>
          <a:prstGeom prst="rect">
            <a:avLst/>
          </a:prstGeom>
        </p:spPr>
      </p:pic>
    </p:spTree>
    <p:extLst>
      <p:ext uri="{BB962C8B-B14F-4D97-AF65-F5344CB8AC3E}">
        <p14:creationId xmlns:p14="http://schemas.microsoft.com/office/powerpoint/2010/main" val="39319279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Winkels in Nederland</a:t>
            </a:r>
          </a:p>
        </p:txBody>
      </p:sp>
      <p:pic>
        <p:nvPicPr>
          <p:cNvPr id="5" name="Tijdelijke aanduiding voor afbeelding 4"/>
          <p:cNvPicPr>
            <a:picLocks noGrp="1" noChangeAspect="1"/>
          </p:cNvPicPr>
          <p:nvPr>
            <p:ph type="pic" idx="1"/>
          </p:nvPr>
        </p:nvPicPr>
        <p:blipFill>
          <a:blip r:embed="rId3"/>
          <a:srcRect l="7395" r="7395"/>
          <a:stretch>
            <a:fillRect/>
          </a:stretch>
        </p:blipFill>
        <p:spPr>
          <a:xfrm>
            <a:off x="5714023" y="1225485"/>
            <a:ext cx="5631938" cy="4447029"/>
          </a:xfrm>
          <a:prstGeom prst="rect">
            <a:avLst/>
          </a:prstGeom>
        </p:spPr>
      </p:pic>
      <p:sp>
        <p:nvSpPr>
          <p:cNvPr id="4" name="Tijdelijke aanduiding voor tekst 3"/>
          <p:cNvSpPr>
            <a:spLocks noGrp="1"/>
          </p:cNvSpPr>
          <p:nvPr>
            <p:ph type="body" sz="half" idx="2"/>
          </p:nvPr>
        </p:nvSpPr>
        <p:spPr/>
        <p:txBody>
          <a:bodyPr/>
          <a:lstStyle/>
          <a:p>
            <a:endParaRPr lang="nl-NL" dirty="0"/>
          </a:p>
        </p:txBody>
      </p:sp>
    </p:spTree>
    <p:extLst>
      <p:ext uri="{BB962C8B-B14F-4D97-AF65-F5344CB8AC3E}">
        <p14:creationId xmlns:p14="http://schemas.microsoft.com/office/powerpoint/2010/main" val="2260422388"/>
      </p:ext>
    </p:extLst>
  </p:cSld>
  <p:clrMapOvr>
    <a:masterClrMapping/>
  </p:clrMapOvr>
</p:sld>
</file>

<file path=ppt/theme/theme1.xml><?xml version="1.0" encoding="utf-8"?>
<a:theme xmlns:a="http://schemas.openxmlformats.org/drawingml/2006/main" name="Kantoorthema">
  <a:themeElements>
    <a:clrScheme name="Michael Kors">
      <a:dk1>
        <a:sysClr val="windowText" lastClr="000000"/>
      </a:dk1>
      <a:lt1>
        <a:sysClr val="window" lastClr="FFFFFF"/>
      </a:lt1>
      <a:dk2>
        <a:srgbClr val="44546A"/>
      </a:dk2>
      <a:lt2>
        <a:srgbClr val="E7E6E6"/>
      </a:lt2>
      <a:accent1>
        <a:srgbClr val="B39A63"/>
      </a:accent1>
      <a:accent2>
        <a:srgbClr val="FFFFFF"/>
      </a:accent2>
      <a:accent3>
        <a:srgbClr val="EDEDED"/>
      </a:accent3>
      <a:accent4>
        <a:srgbClr val="DBDBDB"/>
      </a:accent4>
      <a:accent5>
        <a:srgbClr val="C9C9C9"/>
      </a:accent5>
      <a:accent6>
        <a:srgbClr val="B39A63"/>
      </a:accent6>
      <a:hlink>
        <a:srgbClr val="00B0F0"/>
      </a:hlink>
      <a:folHlink>
        <a:srgbClr val="0070C0"/>
      </a:folHlink>
    </a:clrScheme>
    <a:fontScheme name="Michael Kors">
      <a:majorFont>
        <a:latin typeface="Calibri"/>
        <a:ea typeface=""/>
        <a:cs typeface=""/>
      </a:majorFont>
      <a:minorFont>
        <a:latin typeface="Calibri"/>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TotalTime>
  <Words>390</Words>
  <Application>Microsoft Office PowerPoint</Application>
  <PresentationFormat>Breedbeeld</PresentationFormat>
  <Paragraphs>46</Paragraphs>
  <Slides>11</Slides>
  <Notes>3</Notes>
  <HiddenSlides>0</HiddenSlides>
  <MMClips>1</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11</vt:i4>
      </vt:variant>
    </vt:vector>
  </HeadingPairs>
  <TitlesOfParts>
    <vt:vector size="15" baseType="lpstr">
      <vt:lpstr>Arial</vt:lpstr>
      <vt:lpstr>Calibri</vt:lpstr>
      <vt:lpstr>Calibri Light</vt:lpstr>
      <vt:lpstr>Kantoorthema</vt:lpstr>
      <vt:lpstr>PowerPoint-presentatie</vt:lpstr>
      <vt:lpstr>Inhoud</vt:lpstr>
      <vt:lpstr>Wie is Michael Kors?</vt:lpstr>
      <vt:lpstr>Project Runway</vt:lpstr>
      <vt:lpstr>Kleding</vt:lpstr>
      <vt:lpstr>Accessoires</vt:lpstr>
      <vt:lpstr>Tassen</vt:lpstr>
      <vt:lpstr>Echt of nep</vt:lpstr>
      <vt:lpstr>Winkels in Nederland</vt:lpstr>
      <vt:lpstr>Omzet Michael Kors</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Lisa te Hennepe</dc:creator>
  <cp:lastModifiedBy>Harry van den Heuvel</cp:lastModifiedBy>
  <cp:revision>37</cp:revision>
  <dcterms:created xsi:type="dcterms:W3CDTF">2018-06-19T09:27:19Z</dcterms:created>
  <dcterms:modified xsi:type="dcterms:W3CDTF">2018-06-22T06:41:59Z</dcterms:modified>
</cp:coreProperties>
</file>