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56" r:id="rId2"/>
    <p:sldId id="266" r:id="rId3"/>
    <p:sldId id="267" r:id="rId4"/>
    <p:sldId id="268" r:id="rId5"/>
    <p:sldId id="269" r:id="rId6"/>
    <p:sldId id="270" r:id="rId7"/>
    <p:sldId id="271" r:id="rId8"/>
    <p:sldId id="257" r:id="rId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aamloze sectie" id="{002ABB03-C869-4892-B524-999D5F1FB268}">
          <p14:sldIdLst>
            <p14:sldId id="256"/>
            <p14:sldId id="266"/>
            <p14:sldId id="267"/>
            <p14:sldId id="268"/>
            <p14:sldId id="269"/>
            <p14:sldId id="270"/>
            <p14:sldId id="271"/>
            <p14:sldId id="25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11E22"/>
    <a:srgbClr val="EA2328"/>
    <a:srgbClr val="F11F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23" autoAdjust="0"/>
    <p:restoredTop sz="94660"/>
  </p:normalViewPr>
  <p:slideViewPr>
    <p:cSldViewPr snapToGrid="0">
      <p:cViewPr>
        <p:scale>
          <a:sx n="66" d="100"/>
          <a:sy n="66" d="100"/>
        </p:scale>
        <p:origin x="4146" y="10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298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07A7E1-0C9D-4CB0-849D-53954304A8A5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A169B2A5-8FF4-4D53-B774-A2BB07EAE71D}">
      <dgm:prSet/>
      <dgm:spPr/>
      <dgm:t>
        <a:bodyPr/>
        <a:lstStyle/>
        <a:p>
          <a:r>
            <a:rPr lang="nl-NL" dirty="0"/>
            <a:t>Geschiedenis</a:t>
          </a:r>
        </a:p>
      </dgm:t>
    </dgm:pt>
    <dgm:pt modelId="{81841A0E-DBEA-46B5-AD34-00D3333587C5}" type="parTrans" cxnId="{4107F2C1-023C-4B36-87F5-E9960399DAA1}">
      <dgm:prSet/>
      <dgm:spPr/>
      <dgm:t>
        <a:bodyPr/>
        <a:lstStyle/>
        <a:p>
          <a:endParaRPr lang="nl-NL"/>
        </a:p>
      </dgm:t>
    </dgm:pt>
    <dgm:pt modelId="{B4AA8EDF-ABCF-4517-B09B-9493EEB84AF0}" type="sibTrans" cxnId="{4107F2C1-023C-4B36-87F5-E9960399DAA1}">
      <dgm:prSet/>
      <dgm:spPr/>
      <dgm:t>
        <a:bodyPr/>
        <a:lstStyle/>
        <a:p>
          <a:endParaRPr lang="nl-NL"/>
        </a:p>
      </dgm:t>
    </dgm:pt>
    <dgm:pt modelId="{E03B8BE0-912E-4B00-93D4-1CF60AF3F4CC}">
      <dgm:prSet/>
      <dgm:spPr/>
      <dgm:t>
        <a:bodyPr/>
        <a:lstStyle/>
        <a:p>
          <a:r>
            <a:rPr lang="nl-NL" dirty="0"/>
            <a:t>Marvelfilms en series</a:t>
          </a:r>
        </a:p>
      </dgm:t>
    </dgm:pt>
    <dgm:pt modelId="{59810309-B4A6-4682-9668-81DC10F49F52}" type="parTrans" cxnId="{7DFD4FCB-BC58-43E0-9229-D35BE8571C99}">
      <dgm:prSet/>
      <dgm:spPr/>
      <dgm:t>
        <a:bodyPr/>
        <a:lstStyle/>
        <a:p>
          <a:endParaRPr lang="nl-NL"/>
        </a:p>
      </dgm:t>
    </dgm:pt>
    <dgm:pt modelId="{03C98A28-F941-4D6F-9D16-68C5B21676A2}" type="sibTrans" cxnId="{7DFD4FCB-BC58-43E0-9229-D35BE8571C99}">
      <dgm:prSet/>
      <dgm:spPr/>
      <dgm:t>
        <a:bodyPr/>
        <a:lstStyle/>
        <a:p>
          <a:endParaRPr lang="nl-NL"/>
        </a:p>
      </dgm:t>
    </dgm:pt>
    <dgm:pt modelId="{C7C5D365-3FCF-4589-8F09-A0003C62D9D5}">
      <dgm:prSet/>
      <dgm:spPr/>
      <dgm:t>
        <a:bodyPr/>
        <a:lstStyle/>
        <a:p>
          <a:r>
            <a:rPr lang="nl-NL"/>
            <a:t>Uitgevers</a:t>
          </a:r>
        </a:p>
      </dgm:t>
    </dgm:pt>
    <dgm:pt modelId="{A2FDE31C-826D-44FF-9E84-8CD854566F2C}" type="parTrans" cxnId="{619C96D1-7F60-497B-A39B-3D5CB165293F}">
      <dgm:prSet/>
      <dgm:spPr/>
      <dgm:t>
        <a:bodyPr/>
        <a:lstStyle/>
        <a:p>
          <a:endParaRPr lang="nl-NL"/>
        </a:p>
      </dgm:t>
    </dgm:pt>
    <dgm:pt modelId="{0439D580-3EC9-421B-8820-1BE2FE7DCEE7}" type="sibTrans" cxnId="{619C96D1-7F60-497B-A39B-3D5CB165293F}">
      <dgm:prSet/>
      <dgm:spPr/>
      <dgm:t>
        <a:bodyPr/>
        <a:lstStyle/>
        <a:p>
          <a:endParaRPr lang="nl-NL"/>
        </a:p>
      </dgm:t>
    </dgm:pt>
    <dgm:pt modelId="{19C850EE-EA77-4DB9-B0B1-40D8E933C7B6}">
      <dgm:prSet/>
      <dgm:spPr/>
      <dgm:t>
        <a:bodyPr/>
        <a:lstStyle/>
        <a:p>
          <a:r>
            <a:rPr lang="nl-NL"/>
            <a:t>Afdelingen</a:t>
          </a:r>
        </a:p>
      </dgm:t>
    </dgm:pt>
    <dgm:pt modelId="{664E7B4D-B2BD-49EC-973E-F23F437A1A0F}" type="parTrans" cxnId="{A0DB6300-3D25-4A1E-8FC4-9A4AC73A4541}">
      <dgm:prSet/>
      <dgm:spPr/>
      <dgm:t>
        <a:bodyPr/>
        <a:lstStyle/>
        <a:p>
          <a:endParaRPr lang="nl-NL"/>
        </a:p>
      </dgm:t>
    </dgm:pt>
    <dgm:pt modelId="{4D01AD58-3049-4FC4-8AEC-4169264593D2}" type="sibTrans" cxnId="{A0DB6300-3D25-4A1E-8FC4-9A4AC73A4541}">
      <dgm:prSet/>
      <dgm:spPr/>
      <dgm:t>
        <a:bodyPr/>
        <a:lstStyle/>
        <a:p>
          <a:endParaRPr lang="nl-NL"/>
        </a:p>
      </dgm:t>
    </dgm:pt>
    <dgm:pt modelId="{D0A0CB5B-FC23-4E5F-BC5F-09AF05EBC6C6}">
      <dgm:prSet/>
      <dgm:spPr/>
      <dgm:t>
        <a:bodyPr/>
        <a:lstStyle/>
        <a:p>
          <a:r>
            <a:rPr lang="nl-NL"/>
            <a:t>Animatieseries</a:t>
          </a:r>
        </a:p>
      </dgm:t>
    </dgm:pt>
    <dgm:pt modelId="{28B9E93E-5E43-4D0D-8993-B3E6BCCC6487}" type="parTrans" cxnId="{396EC8F3-9F59-492B-8D03-7BF5FF155640}">
      <dgm:prSet/>
      <dgm:spPr/>
      <dgm:t>
        <a:bodyPr/>
        <a:lstStyle/>
        <a:p>
          <a:endParaRPr lang="nl-NL"/>
        </a:p>
      </dgm:t>
    </dgm:pt>
    <dgm:pt modelId="{8AC0EBD5-32CB-45B8-9860-98C236730411}" type="sibTrans" cxnId="{396EC8F3-9F59-492B-8D03-7BF5FF155640}">
      <dgm:prSet/>
      <dgm:spPr/>
      <dgm:t>
        <a:bodyPr/>
        <a:lstStyle/>
        <a:p>
          <a:endParaRPr lang="nl-NL"/>
        </a:p>
      </dgm:t>
    </dgm:pt>
    <dgm:pt modelId="{9D86D022-2854-45F3-BDC8-4C6E02458234}" type="pres">
      <dgm:prSet presAssocID="{5607A7E1-0C9D-4CB0-849D-53954304A8A5}" presName="linearFlow" presStyleCnt="0">
        <dgm:presLayoutVars>
          <dgm:dir/>
          <dgm:resizeHandles val="exact"/>
        </dgm:presLayoutVars>
      </dgm:prSet>
      <dgm:spPr/>
    </dgm:pt>
    <dgm:pt modelId="{CDC7C58F-A936-487D-8100-ADF82831DAA3}" type="pres">
      <dgm:prSet presAssocID="{A169B2A5-8FF4-4D53-B774-A2BB07EAE71D}" presName="composite" presStyleCnt="0"/>
      <dgm:spPr/>
    </dgm:pt>
    <dgm:pt modelId="{C0D114FB-1F1F-42AE-B87D-D1B48CBE7FBF}" type="pres">
      <dgm:prSet presAssocID="{A169B2A5-8FF4-4D53-B774-A2BB07EAE71D}" presName="imgShp" presStyleLbl="fgImgPlace1" presStyleIdx="0" presStyleCnt="5" custAng="0" custFlipHor="1" custLinFactNeighborX="5428" custLinFactNeighborY="6446"/>
      <dgm:spPr>
        <a:prstGeom prst="foldedCorner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noFill/>
        </a:ln>
      </dgm:spPr>
    </dgm:pt>
    <dgm:pt modelId="{B47F1ED4-C55A-48C6-A07B-A30A655FA846}" type="pres">
      <dgm:prSet presAssocID="{A169B2A5-8FF4-4D53-B774-A2BB07EAE71D}" presName="txShp" presStyleLbl="node1" presStyleIdx="0" presStyleCnt="5">
        <dgm:presLayoutVars>
          <dgm:bulletEnabled val="1"/>
        </dgm:presLayoutVars>
      </dgm:prSet>
      <dgm:spPr/>
    </dgm:pt>
    <dgm:pt modelId="{BA979E65-3A71-49A7-8CBB-9B4BC363516D}" type="pres">
      <dgm:prSet presAssocID="{B4AA8EDF-ABCF-4517-B09B-9493EEB84AF0}" presName="spacing" presStyleCnt="0"/>
      <dgm:spPr/>
    </dgm:pt>
    <dgm:pt modelId="{0D5F417F-E47B-4CBE-AA97-6B13D19B4039}" type="pres">
      <dgm:prSet presAssocID="{E03B8BE0-912E-4B00-93D4-1CF60AF3F4CC}" presName="composite" presStyleCnt="0"/>
      <dgm:spPr/>
    </dgm:pt>
    <dgm:pt modelId="{556DC337-F5E1-4393-9560-0A6BF3E3876B}" type="pres">
      <dgm:prSet presAssocID="{E03B8BE0-912E-4B00-93D4-1CF60AF3F4CC}" presName="imgShp" presStyleLbl="fgImgPlace1" presStyleIdx="1" presStyleCnt="5" custLinFactNeighborX="16182" custLinFactNeighborY="2122"/>
      <dgm:spPr>
        <a:prstGeom prst="foldedCorner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noFill/>
        </a:ln>
      </dgm:spPr>
    </dgm:pt>
    <dgm:pt modelId="{35DFC47F-5760-4EDE-A632-84812B4FCB69}" type="pres">
      <dgm:prSet presAssocID="{E03B8BE0-912E-4B00-93D4-1CF60AF3F4CC}" presName="txShp" presStyleLbl="node1" presStyleIdx="1" presStyleCnt="5">
        <dgm:presLayoutVars>
          <dgm:bulletEnabled val="1"/>
        </dgm:presLayoutVars>
      </dgm:prSet>
      <dgm:spPr/>
    </dgm:pt>
    <dgm:pt modelId="{A9112C63-4591-4FA9-B955-DC49BA9C4DD4}" type="pres">
      <dgm:prSet presAssocID="{03C98A28-F941-4D6F-9D16-68C5B21676A2}" presName="spacing" presStyleCnt="0"/>
      <dgm:spPr/>
    </dgm:pt>
    <dgm:pt modelId="{20A3B269-3F94-4BBA-B503-27FDEF849382}" type="pres">
      <dgm:prSet presAssocID="{C7C5D365-3FCF-4589-8F09-A0003C62D9D5}" presName="composite" presStyleCnt="0"/>
      <dgm:spPr/>
    </dgm:pt>
    <dgm:pt modelId="{AFF0FF0F-830C-4A2D-9407-6B29E95907E5}" type="pres">
      <dgm:prSet presAssocID="{C7C5D365-3FCF-4589-8F09-A0003C62D9D5}" presName="imgShp" presStyleLbl="fgImgPlace1" presStyleIdx="2" presStyleCnt="5" custLinFactNeighborX="22168" custLinFactNeighborY="452"/>
      <dgm:spPr>
        <a:prstGeom prst="foldedCorner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>
          <a:noFill/>
        </a:ln>
      </dgm:spPr>
    </dgm:pt>
    <dgm:pt modelId="{0FAEFB95-1D30-4449-ADF6-787AF2789B72}" type="pres">
      <dgm:prSet presAssocID="{C7C5D365-3FCF-4589-8F09-A0003C62D9D5}" presName="txShp" presStyleLbl="node1" presStyleIdx="2" presStyleCnt="5">
        <dgm:presLayoutVars>
          <dgm:bulletEnabled val="1"/>
        </dgm:presLayoutVars>
      </dgm:prSet>
      <dgm:spPr/>
    </dgm:pt>
    <dgm:pt modelId="{F51023F5-1A74-47B6-A8BE-EBFA2E6ACD6D}" type="pres">
      <dgm:prSet presAssocID="{0439D580-3EC9-421B-8820-1BE2FE7DCEE7}" presName="spacing" presStyleCnt="0"/>
      <dgm:spPr/>
    </dgm:pt>
    <dgm:pt modelId="{4A82A9D9-A9E5-4006-A42F-C95AA6224940}" type="pres">
      <dgm:prSet presAssocID="{19C850EE-EA77-4DB9-B0B1-40D8E933C7B6}" presName="composite" presStyleCnt="0"/>
      <dgm:spPr/>
    </dgm:pt>
    <dgm:pt modelId="{CE73708F-D9B9-4766-8F05-6A5ED3FB658E}" type="pres">
      <dgm:prSet presAssocID="{19C850EE-EA77-4DB9-B0B1-40D8E933C7B6}" presName="imgShp" presStyleLbl="fgImgPlace1" presStyleIdx="3" presStyleCnt="5" custFlipHor="0" custLinFactNeighborX="4524" custLinFactNeighborY="1357"/>
      <dgm:spPr>
        <a:prstGeom prst="foldedCorner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>
          <a:noFill/>
        </a:ln>
      </dgm:spPr>
    </dgm:pt>
    <dgm:pt modelId="{5773329D-0CEB-488E-A21E-37F3A3064FD2}" type="pres">
      <dgm:prSet presAssocID="{19C850EE-EA77-4DB9-B0B1-40D8E933C7B6}" presName="txShp" presStyleLbl="node1" presStyleIdx="3" presStyleCnt="5">
        <dgm:presLayoutVars>
          <dgm:bulletEnabled val="1"/>
        </dgm:presLayoutVars>
      </dgm:prSet>
      <dgm:spPr/>
    </dgm:pt>
    <dgm:pt modelId="{F04EE440-1251-469E-9FB9-0FDA425D3404}" type="pres">
      <dgm:prSet presAssocID="{4D01AD58-3049-4FC4-8AEC-4169264593D2}" presName="spacing" presStyleCnt="0"/>
      <dgm:spPr/>
    </dgm:pt>
    <dgm:pt modelId="{6694329C-AB0C-4286-BD11-68B0FC40A831}" type="pres">
      <dgm:prSet presAssocID="{D0A0CB5B-FC23-4E5F-BC5F-09AF05EBC6C6}" presName="composite" presStyleCnt="0"/>
      <dgm:spPr/>
    </dgm:pt>
    <dgm:pt modelId="{FAE10AEC-C345-41F1-8900-C60D76831AD7}" type="pres">
      <dgm:prSet presAssocID="{D0A0CB5B-FC23-4E5F-BC5F-09AF05EBC6C6}" presName="imgShp" presStyleLbl="fgImgPlace1" presStyleIdx="4" presStyleCnt="5"/>
      <dgm:spPr>
        <a:prstGeom prst="foldedCorner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</dgm:pt>
    <dgm:pt modelId="{B0DA0D25-AE80-40D2-B842-A92FB7E985F2}" type="pres">
      <dgm:prSet presAssocID="{D0A0CB5B-FC23-4E5F-BC5F-09AF05EBC6C6}" presName="txShp" presStyleLbl="node1" presStyleIdx="4" presStyleCnt="5">
        <dgm:presLayoutVars>
          <dgm:bulletEnabled val="1"/>
        </dgm:presLayoutVars>
      </dgm:prSet>
      <dgm:spPr/>
    </dgm:pt>
  </dgm:ptLst>
  <dgm:cxnLst>
    <dgm:cxn modelId="{A0DB6300-3D25-4A1E-8FC4-9A4AC73A4541}" srcId="{5607A7E1-0C9D-4CB0-849D-53954304A8A5}" destId="{19C850EE-EA77-4DB9-B0B1-40D8E933C7B6}" srcOrd="3" destOrd="0" parTransId="{664E7B4D-B2BD-49EC-973E-F23F437A1A0F}" sibTransId="{4D01AD58-3049-4FC4-8AEC-4169264593D2}"/>
    <dgm:cxn modelId="{9179BA29-BBE6-444A-A13C-57038888CE19}" type="presOf" srcId="{E03B8BE0-912E-4B00-93D4-1CF60AF3F4CC}" destId="{35DFC47F-5760-4EDE-A632-84812B4FCB69}" srcOrd="0" destOrd="0" presId="urn:microsoft.com/office/officeart/2005/8/layout/vList3"/>
    <dgm:cxn modelId="{B44BDF48-A3B1-4883-97CC-FE1B3B3027C0}" type="presOf" srcId="{C7C5D365-3FCF-4589-8F09-A0003C62D9D5}" destId="{0FAEFB95-1D30-4449-ADF6-787AF2789B72}" srcOrd="0" destOrd="0" presId="urn:microsoft.com/office/officeart/2005/8/layout/vList3"/>
    <dgm:cxn modelId="{1DEB1670-EC4A-4742-9CE7-6FF57548B003}" type="presOf" srcId="{19C850EE-EA77-4DB9-B0B1-40D8E933C7B6}" destId="{5773329D-0CEB-488E-A21E-37F3A3064FD2}" srcOrd="0" destOrd="0" presId="urn:microsoft.com/office/officeart/2005/8/layout/vList3"/>
    <dgm:cxn modelId="{4107F2C1-023C-4B36-87F5-E9960399DAA1}" srcId="{5607A7E1-0C9D-4CB0-849D-53954304A8A5}" destId="{A169B2A5-8FF4-4D53-B774-A2BB07EAE71D}" srcOrd="0" destOrd="0" parTransId="{81841A0E-DBEA-46B5-AD34-00D3333587C5}" sibTransId="{B4AA8EDF-ABCF-4517-B09B-9493EEB84AF0}"/>
    <dgm:cxn modelId="{7DFD4FCB-BC58-43E0-9229-D35BE8571C99}" srcId="{5607A7E1-0C9D-4CB0-849D-53954304A8A5}" destId="{E03B8BE0-912E-4B00-93D4-1CF60AF3F4CC}" srcOrd="1" destOrd="0" parTransId="{59810309-B4A6-4682-9668-81DC10F49F52}" sibTransId="{03C98A28-F941-4D6F-9D16-68C5B21676A2}"/>
    <dgm:cxn modelId="{619C96D1-7F60-497B-A39B-3D5CB165293F}" srcId="{5607A7E1-0C9D-4CB0-849D-53954304A8A5}" destId="{C7C5D365-3FCF-4589-8F09-A0003C62D9D5}" srcOrd="2" destOrd="0" parTransId="{A2FDE31C-826D-44FF-9E84-8CD854566F2C}" sibTransId="{0439D580-3EC9-421B-8820-1BE2FE7DCEE7}"/>
    <dgm:cxn modelId="{40F913DB-219E-428C-B1A1-BC359C56A3F6}" type="presOf" srcId="{A169B2A5-8FF4-4D53-B774-A2BB07EAE71D}" destId="{B47F1ED4-C55A-48C6-A07B-A30A655FA846}" srcOrd="0" destOrd="0" presId="urn:microsoft.com/office/officeart/2005/8/layout/vList3"/>
    <dgm:cxn modelId="{C006C4F2-2788-4BE7-9DF9-6297433E0281}" type="presOf" srcId="{D0A0CB5B-FC23-4E5F-BC5F-09AF05EBC6C6}" destId="{B0DA0D25-AE80-40D2-B842-A92FB7E985F2}" srcOrd="0" destOrd="0" presId="urn:microsoft.com/office/officeart/2005/8/layout/vList3"/>
    <dgm:cxn modelId="{5217E2F2-F624-4C15-BAAC-A0A476A926C6}" type="presOf" srcId="{5607A7E1-0C9D-4CB0-849D-53954304A8A5}" destId="{9D86D022-2854-45F3-BDC8-4C6E02458234}" srcOrd="0" destOrd="0" presId="urn:microsoft.com/office/officeart/2005/8/layout/vList3"/>
    <dgm:cxn modelId="{396EC8F3-9F59-492B-8D03-7BF5FF155640}" srcId="{5607A7E1-0C9D-4CB0-849D-53954304A8A5}" destId="{D0A0CB5B-FC23-4E5F-BC5F-09AF05EBC6C6}" srcOrd="4" destOrd="0" parTransId="{28B9E93E-5E43-4D0D-8993-B3E6BCCC6487}" sibTransId="{8AC0EBD5-32CB-45B8-9860-98C236730411}"/>
    <dgm:cxn modelId="{E4B3FB38-A1F6-42C5-8E46-3D901D64F31A}" type="presParOf" srcId="{9D86D022-2854-45F3-BDC8-4C6E02458234}" destId="{CDC7C58F-A936-487D-8100-ADF82831DAA3}" srcOrd="0" destOrd="0" presId="urn:microsoft.com/office/officeart/2005/8/layout/vList3"/>
    <dgm:cxn modelId="{CACB0FA0-2615-40C8-BB75-FCBCF7315880}" type="presParOf" srcId="{CDC7C58F-A936-487D-8100-ADF82831DAA3}" destId="{C0D114FB-1F1F-42AE-B87D-D1B48CBE7FBF}" srcOrd="0" destOrd="0" presId="urn:microsoft.com/office/officeart/2005/8/layout/vList3"/>
    <dgm:cxn modelId="{438ADACC-5E39-488F-831C-838160C27E25}" type="presParOf" srcId="{CDC7C58F-A936-487D-8100-ADF82831DAA3}" destId="{B47F1ED4-C55A-48C6-A07B-A30A655FA846}" srcOrd="1" destOrd="0" presId="urn:microsoft.com/office/officeart/2005/8/layout/vList3"/>
    <dgm:cxn modelId="{73738B24-149D-421F-A803-E71093C77DC2}" type="presParOf" srcId="{9D86D022-2854-45F3-BDC8-4C6E02458234}" destId="{BA979E65-3A71-49A7-8CBB-9B4BC363516D}" srcOrd="1" destOrd="0" presId="urn:microsoft.com/office/officeart/2005/8/layout/vList3"/>
    <dgm:cxn modelId="{491FEBF6-D389-4154-BE06-DEB27E7E97A8}" type="presParOf" srcId="{9D86D022-2854-45F3-BDC8-4C6E02458234}" destId="{0D5F417F-E47B-4CBE-AA97-6B13D19B4039}" srcOrd="2" destOrd="0" presId="urn:microsoft.com/office/officeart/2005/8/layout/vList3"/>
    <dgm:cxn modelId="{3F090AB5-CD9F-4DB6-AC97-3936328A02F9}" type="presParOf" srcId="{0D5F417F-E47B-4CBE-AA97-6B13D19B4039}" destId="{556DC337-F5E1-4393-9560-0A6BF3E3876B}" srcOrd="0" destOrd="0" presId="urn:microsoft.com/office/officeart/2005/8/layout/vList3"/>
    <dgm:cxn modelId="{31634390-E9D5-48C5-929C-7E4E700C8E19}" type="presParOf" srcId="{0D5F417F-E47B-4CBE-AA97-6B13D19B4039}" destId="{35DFC47F-5760-4EDE-A632-84812B4FCB69}" srcOrd="1" destOrd="0" presId="urn:microsoft.com/office/officeart/2005/8/layout/vList3"/>
    <dgm:cxn modelId="{4EC9C863-34FF-4D1D-A71D-EB9B00EDB0D0}" type="presParOf" srcId="{9D86D022-2854-45F3-BDC8-4C6E02458234}" destId="{A9112C63-4591-4FA9-B955-DC49BA9C4DD4}" srcOrd="3" destOrd="0" presId="urn:microsoft.com/office/officeart/2005/8/layout/vList3"/>
    <dgm:cxn modelId="{5BDC9CED-2188-4BAE-AFAE-6FFC9687F87A}" type="presParOf" srcId="{9D86D022-2854-45F3-BDC8-4C6E02458234}" destId="{20A3B269-3F94-4BBA-B503-27FDEF849382}" srcOrd="4" destOrd="0" presId="urn:microsoft.com/office/officeart/2005/8/layout/vList3"/>
    <dgm:cxn modelId="{3980BBB1-E36D-4A2E-B1B1-A5A2676EC016}" type="presParOf" srcId="{20A3B269-3F94-4BBA-B503-27FDEF849382}" destId="{AFF0FF0F-830C-4A2D-9407-6B29E95907E5}" srcOrd="0" destOrd="0" presId="urn:microsoft.com/office/officeart/2005/8/layout/vList3"/>
    <dgm:cxn modelId="{99A3CDFE-0F1C-4482-B05D-1E8B066A8CCD}" type="presParOf" srcId="{20A3B269-3F94-4BBA-B503-27FDEF849382}" destId="{0FAEFB95-1D30-4449-ADF6-787AF2789B72}" srcOrd="1" destOrd="0" presId="urn:microsoft.com/office/officeart/2005/8/layout/vList3"/>
    <dgm:cxn modelId="{EAF4DB87-8503-470E-949C-2E8F7C3DC149}" type="presParOf" srcId="{9D86D022-2854-45F3-BDC8-4C6E02458234}" destId="{F51023F5-1A74-47B6-A8BE-EBFA2E6ACD6D}" srcOrd="5" destOrd="0" presId="urn:microsoft.com/office/officeart/2005/8/layout/vList3"/>
    <dgm:cxn modelId="{AEB7FD92-40D2-42F3-AE29-33A309DC99E0}" type="presParOf" srcId="{9D86D022-2854-45F3-BDC8-4C6E02458234}" destId="{4A82A9D9-A9E5-4006-A42F-C95AA6224940}" srcOrd="6" destOrd="0" presId="urn:microsoft.com/office/officeart/2005/8/layout/vList3"/>
    <dgm:cxn modelId="{FAACD68D-5849-4F6A-8EFE-13FC83B5B713}" type="presParOf" srcId="{4A82A9D9-A9E5-4006-A42F-C95AA6224940}" destId="{CE73708F-D9B9-4766-8F05-6A5ED3FB658E}" srcOrd="0" destOrd="0" presId="urn:microsoft.com/office/officeart/2005/8/layout/vList3"/>
    <dgm:cxn modelId="{8D748426-BDCC-40E0-B585-33C48A2B2707}" type="presParOf" srcId="{4A82A9D9-A9E5-4006-A42F-C95AA6224940}" destId="{5773329D-0CEB-488E-A21E-37F3A3064FD2}" srcOrd="1" destOrd="0" presId="urn:microsoft.com/office/officeart/2005/8/layout/vList3"/>
    <dgm:cxn modelId="{0B094EE9-398B-499D-909F-F05462422C18}" type="presParOf" srcId="{9D86D022-2854-45F3-BDC8-4C6E02458234}" destId="{F04EE440-1251-469E-9FB9-0FDA425D3404}" srcOrd="7" destOrd="0" presId="urn:microsoft.com/office/officeart/2005/8/layout/vList3"/>
    <dgm:cxn modelId="{434D4CB3-1E0C-4870-81E5-692AA86D9332}" type="presParOf" srcId="{9D86D022-2854-45F3-BDC8-4C6E02458234}" destId="{6694329C-AB0C-4286-BD11-68B0FC40A831}" srcOrd="8" destOrd="0" presId="urn:microsoft.com/office/officeart/2005/8/layout/vList3"/>
    <dgm:cxn modelId="{9509936D-CAF8-4878-A02F-71AF88C24CCB}" type="presParOf" srcId="{6694329C-AB0C-4286-BD11-68B0FC40A831}" destId="{FAE10AEC-C345-41F1-8900-C60D76831AD7}" srcOrd="0" destOrd="0" presId="urn:microsoft.com/office/officeart/2005/8/layout/vList3"/>
    <dgm:cxn modelId="{1E9DC7D6-2A26-4046-B3D4-88507AFA813E}" type="presParOf" srcId="{6694329C-AB0C-4286-BD11-68B0FC40A831}" destId="{B0DA0D25-AE80-40D2-B842-A92FB7E985F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7F1ED4-C55A-48C6-A07B-A30A655FA846}">
      <dsp:nvSpPr>
        <dsp:cNvPr id="0" name=""/>
        <dsp:cNvSpPr/>
      </dsp:nvSpPr>
      <dsp:spPr>
        <a:xfrm rot="10800000">
          <a:off x="1936811" y="2205"/>
          <a:ext cx="6992874" cy="70179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9471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200" kern="1200" dirty="0"/>
            <a:t>Geschiedenis</a:t>
          </a:r>
        </a:p>
      </dsp:txBody>
      <dsp:txXfrm rot="10800000">
        <a:off x="2112259" y="2205"/>
        <a:ext cx="6817426" cy="701793"/>
      </dsp:txXfrm>
    </dsp:sp>
    <dsp:sp modelId="{C0D114FB-1F1F-42AE-B87D-D1B48CBE7FBF}">
      <dsp:nvSpPr>
        <dsp:cNvPr id="0" name=""/>
        <dsp:cNvSpPr/>
      </dsp:nvSpPr>
      <dsp:spPr>
        <a:xfrm flipH="1">
          <a:off x="1624008" y="47442"/>
          <a:ext cx="701793" cy="701793"/>
        </a:xfrm>
        <a:prstGeom prst="foldedCorner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DFC47F-5760-4EDE-A632-84812B4FCB69}">
      <dsp:nvSpPr>
        <dsp:cNvPr id="0" name=""/>
        <dsp:cNvSpPr/>
      </dsp:nvSpPr>
      <dsp:spPr>
        <a:xfrm rot="10800000">
          <a:off x="1936811" y="913488"/>
          <a:ext cx="6992874" cy="70179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9471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200" kern="1200" dirty="0"/>
            <a:t>Marvelfilms en series</a:t>
          </a:r>
        </a:p>
      </dsp:txBody>
      <dsp:txXfrm rot="10800000">
        <a:off x="2112259" y="913488"/>
        <a:ext cx="6817426" cy="701793"/>
      </dsp:txXfrm>
    </dsp:sp>
    <dsp:sp modelId="{556DC337-F5E1-4393-9560-0A6BF3E3876B}">
      <dsp:nvSpPr>
        <dsp:cNvPr id="0" name=""/>
        <dsp:cNvSpPr/>
      </dsp:nvSpPr>
      <dsp:spPr>
        <a:xfrm>
          <a:off x="1699478" y="928380"/>
          <a:ext cx="701793" cy="701793"/>
        </a:xfrm>
        <a:prstGeom prst="foldedCorner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AEFB95-1D30-4449-ADF6-787AF2789B72}">
      <dsp:nvSpPr>
        <dsp:cNvPr id="0" name=""/>
        <dsp:cNvSpPr/>
      </dsp:nvSpPr>
      <dsp:spPr>
        <a:xfrm rot="10800000">
          <a:off x="1936811" y="1824772"/>
          <a:ext cx="6992874" cy="70179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9471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200" kern="1200"/>
            <a:t>Uitgevers</a:t>
          </a:r>
        </a:p>
      </dsp:txBody>
      <dsp:txXfrm rot="10800000">
        <a:off x="2112259" y="1824772"/>
        <a:ext cx="6817426" cy="701793"/>
      </dsp:txXfrm>
    </dsp:sp>
    <dsp:sp modelId="{AFF0FF0F-830C-4A2D-9407-6B29E95907E5}">
      <dsp:nvSpPr>
        <dsp:cNvPr id="0" name=""/>
        <dsp:cNvSpPr/>
      </dsp:nvSpPr>
      <dsp:spPr>
        <a:xfrm>
          <a:off x="1741488" y="1827944"/>
          <a:ext cx="701793" cy="701793"/>
        </a:xfrm>
        <a:prstGeom prst="foldedCorner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73329D-0CEB-488E-A21E-37F3A3064FD2}">
      <dsp:nvSpPr>
        <dsp:cNvPr id="0" name=""/>
        <dsp:cNvSpPr/>
      </dsp:nvSpPr>
      <dsp:spPr>
        <a:xfrm rot="10800000">
          <a:off x="1936811" y="2736056"/>
          <a:ext cx="6992874" cy="70179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9471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200" kern="1200"/>
            <a:t>Afdelingen</a:t>
          </a:r>
        </a:p>
      </dsp:txBody>
      <dsp:txXfrm rot="10800000">
        <a:off x="2112259" y="2736056"/>
        <a:ext cx="6817426" cy="701793"/>
      </dsp:txXfrm>
    </dsp:sp>
    <dsp:sp modelId="{CE73708F-D9B9-4766-8F05-6A5ED3FB658E}">
      <dsp:nvSpPr>
        <dsp:cNvPr id="0" name=""/>
        <dsp:cNvSpPr/>
      </dsp:nvSpPr>
      <dsp:spPr>
        <a:xfrm>
          <a:off x="1617663" y="2745579"/>
          <a:ext cx="701793" cy="701793"/>
        </a:xfrm>
        <a:prstGeom prst="foldedCorner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DA0D25-AE80-40D2-B842-A92FB7E985F2}">
      <dsp:nvSpPr>
        <dsp:cNvPr id="0" name=""/>
        <dsp:cNvSpPr/>
      </dsp:nvSpPr>
      <dsp:spPr>
        <a:xfrm rot="10800000">
          <a:off x="1936811" y="3647339"/>
          <a:ext cx="6992874" cy="70179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9471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200" kern="1200"/>
            <a:t>Animatieseries</a:t>
          </a:r>
        </a:p>
      </dsp:txBody>
      <dsp:txXfrm rot="10800000">
        <a:off x="2112259" y="3647339"/>
        <a:ext cx="6817426" cy="701793"/>
      </dsp:txXfrm>
    </dsp:sp>
    <dsp:sp modelId="{FAE10AEC-C345-41F1-8900-C60D76831AD7}">
      <dsp:nvSpPr>
        <dsp:cNvPr id="0" name=""/>
        <dsp:cNvSpPr/>
      </dsp:nvSpPr>
      <dsp:spPr>
        <a:xfrm>
          <a:off x="1585914" y="3647339"/>
          <a:ext cx="701793" cy="701793"/>
        </a:xfrm>
        <a:prstGeom prst="foldedCorner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7FBB7A-0D01-4CC1-9A76-D402DD48F89B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9383C2-BEA2-41CE-ABC3-F31601B62C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44879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E36E0-7D16-4DAE-945D-ADA7983D0BF7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7DBA-A03D-42EE-BE8C-16B3BE7B78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176493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E36E0-7D16-4DAE-945D-ADA7983D0BF7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7DBA-A03D-42EE-BE8C-16B3BE7B78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23258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E36E0-7D16-4DAE-945D-ADA7983D0BF7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7DBA-A03D-42EE-BE8C-16B3BE7B78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03756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E36E0-7D16-4DAE-945D-ADA7983D0BF7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7DBA-A03D-42EE-BE8C-16B3BE7B78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55974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el en object">
    <p:bg>
      <p:bgPr>
        <a:solidFill>
          <a:srgbClr val="EA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E36E0-7D16-4DAE-945D-ADA7983D0BF7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7DBA-A03D-42EE-BE8C-16B3BE7B7834}" type="slidenum">
              <a:rPr lang="nl-NL" smtClean="0"/>
              <a:t>‹nr.›</a:t>
            </a:fld>
            <a:endParaRPr lang="nl-NL"/>
          </a:p>
        </p:txBody>
      </p:sp>
      <p:pic>
        <p:nvPicPr>
          <p:cNvPr id="13" name="Afbeelding 12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4" r="97396">
                        <a14:foregroundMark x1="28958" y1="20370" x2="35104" y2="19630"/>
                        <a14:foregroundMark x1="27292" y1="22778" x2="27604" y2="18704"/>
                        <a14:foregroundMark x1="30833" y1="18333" x2="35208" y2="18333"/>
                        <a14:foregroundMark x1="35625" y1="24259" x2="35625" y2="19630"/>
                        <a14:foregroundMark x1="15417" y1="62778" x2="15208" y2="31111"/>
                        <a14:foregroundMark x1="20000" y1="74259" x2="20521" y2="33704"/>
                        <a14:foregroundMark x1="10521" y1="62222" x2="3958" y2="24630"/>
                        <a14:foregroundMark x1="91979" y1="73704" x2="91250" y2="25926"/>
                        <a14:foregroundMark x1="89167" y1="77222" x2="97396" y2="75926"/>
                        <a14:foregroundMark x1="55000" y1="81111" x2="51667" y2="65556"/>
                        <a14:foregroundMark x1="36146" y1="79630" x2="34896" y2="67407"/>
                        <a14:foregroundMark x1="35729" y1="80741" x2="37813" y2="80185"/>
                        <a14:foregroundMark x1="104" y1="77870" x2="1771" y2="55463"/>
                        <a14:foregroundMark x1="42344" y1="42407" x2="42448" y2="32778"/>
                        <a14:backgroundMark x1="40625" y1="70370" x2="40521" y2="67315"/>
                        <a14:backgroundMark x1="22760" y1="71296" x2="22969" y2="67500"/>
                        <a14:backgroundMark x1="57552" y1="31111" x2="56875" y2="20926"/>
                        <a14:backgroundMark x1="62396" y1="73981" x2="58958" y2="335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667" r="41967"/>
          <a:stretch/>
        </p:blipFill>
        <p:spPr>
          <a:xfrm>
            <a:off x="-7462685" y="1181100"/>
            <a:ext cx="1752600" cy="5676900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4" r="97396">
                        <a14:foregroundMark x1="28958" y1="20370" x2="35104" y2="19630"/>
                        <a14:foregroundMark x1="27292" y1="22778" x2="27604" y2="18704"/>
                        <a14:foregroundMark x1="30833" y1="18333" x2="35208" y2="18333"/>
                        <a14:foregroundMark x1="35625" y1="24259" x2="35625" y2="19630"/>
                        <a14:foregroundMark x1="15417" y1="62778" x2="15208" y2="31111"/>
                        <a14:foregroundMark x1="20000" y1="74259" x2="20521" y2="33704"/>
                        <a14:foregroundMark x1="10521" y1="62222" x2="3958" y2="24630"/>
                        <a14:foregroundMark x1="91979" y1="73704" x2="91250" y2="25926"/>
                        <a14:foregroundMark x1="89167" y1="77222" x2="97396" y2="75926"/>
                        <a14:foregroundMark x1="55000" y1="81111" x2="51667" y2="65556"/>
                        <a14:foregroundMark x1="36146" y1="79630" x2="34896" y2="67407"/>
                        <a14:foregroundMark x1="35729" y1="80741" x2="37813" y2="80185"/>
                        <a14:foregroundMark x1="104" y1="77870" x2="1771" y2="55463"/>
                        <a14:foregroundMark x1="42344" y1="42407" x2="42448" y2="32778"/>
                        <a14:backgroundMark x1="40625" y1="70370" x2="40521" y2="67315"/>
                        <a14:backgroundMark x1="22760" y1="71296" x2="22969" y2="6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109" r="12804"/>
          <a:stretch/>
        </p:blipFill>
        <p:spPr>
          <a:xfrm>
            <a:off x="-4476956" y="1181100"/>
            <a:ext cx="1320800" cy="5676900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 userDrawn="1"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4" r="97396">
                        <a14:foregroundMark x1="28958" y1="20370" x2="35104" y2="19630"/>
                        <a14:foregroundMark x1="27292" y1="22778" x2="27604" y2="18704"/>
                        <a14:foregroundMark x1="30833" y1="18333" x2="35208" y2="18333"/>
                        <a14:foregroundMark x1="35625" y1="24259" x2="35625" y2="19630"/>
                        <a14:foregroundMark x1="15417" y1="62778" x2="15208" y2="31111"/>
                        <a14:foregroundMark x1="20000" y1="74259" x2="20521" y2="33704"/>
                        <a14:foregroundMark x1="10521" y1="62222" x2="3958" y2="24630"/>
                        <a14:foregroundMark x1="91979" y1="73704" x2="91250" y2="25926"/>
                        <a14:foregroundMark x1="89167" y1="77222" x2="97396" y2="75926"/>
                        <a14:foregroundMark x1="55000" y1="81111" x2="51667" y2="65556"/>
                        <a14:foregroundMark x1="36146" y1="79630" x2="34896" y2="67407"/>
                        <a14:foregroundMark x1="35729" y1="80741" x2="37813" y2="80185"/>
                        <a14:foregroundMark x1="104" y1="77870" x2="1771" y2="55463"/>
                        <a14:foregroundMark x1="42344" y1="42407" x2="42448" y2="32778"/>
                        <a14:foregroundMark x1="58229" y1="25000" x2="66979" y2="76944"/>
                        <a14:backgroundMark x1="40625" y1="70370" x2="40521" y2="67315"/>
                        <a14:backgroundMark x1="22760" y1="71296" x2="22969" y2="67500"/>
                        <a14:backgroundMark x1="56719" y1="49815" x2="56302" y2="28981"/>
                        <a14:backgroundMark x1="57240" y1="80000" x2="56198" y2="72222"/>
                        <a14:backgroundMark x1="54010" y1="77500" x2="52135" y2="65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776" r="25474"/>
          <a:stretch/>
        </p:blipFill>
        <p:spPr>
          <a:xfrm>
            <a:off x="-6161959" y="1181100"/>
            <a:ext cx="1892300" cy="5676900"/>
          </a:xfrm>
          <a:prstGeom prst="flowChartMerge">
            <a:avLst/>
          </a:prstGeom>
        </p:spPr>
      </p:pic>
      <p:pic>
        <p:nvPicPr>
          <p:cNvPr id="16" name="Afbeelding 15"/>
          <p:cNvPicPr>
            <a:picLocks noChangeAspect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4" r="97396">
                        <a14:foregroundMark x1="28958" y1="20370" x2="35104" y2="19630"/>
                        <a14:foregroundMark x1="27292" y1="22778" x2="27604" y2="18704"/>
                        <a14:foregroundMark x1="30833" y1="18333" x2="35208" y2="18333"/>
                        <a14:foregroundMark x1="35625" y1="24259" x2="35625" y2="19630"/>
                        <a14:foregroundMark x1="15417" y1="62778" x2="15208" y2="31111"/>
                        <a14:foregroundMark x1="20000" y1="74259" x2="20521" y2="33704"/>
                        <a14:foregroundMark x1="10521" y1="62222" x2="3958" y2="24630"/>
                        <a14:foregroundMark x1="91979" y1="73704" x2="91250" y2="25926"/>
                        <a14:foregroundMark x1="89167" y1="77222" x2="97396" y2="75926"/>
                        <a14:foregroundMark x1="55000" y1="81111" x2="51667" y2="65556"/>
                        <a14:foregroundMark x1="36146" y1="79630" x2="34896" y2="67407"/>
                        <a14:foregroundMark x1="35729" y1="80741" x2="37813" y2="80185"/>
                        <a14:foregroundMark x1="104" y1="77870" x2="1771" y2="55463"/>
                        <a14:foregroundMark x1="42344" y1="42407" x2="42448" y2="32778"/>
                        <a14:backgroundMark x1="40625" y1="70370" x2="40521" y2="67315"/>
                        <a14:backgroundMark x1="22760" y1="71296" x2="22969" y2="6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735" r="59522"/>
          <a:stretch/>
        </p:blipFill>
        <p:spPr>
          <a:xfrm>
            <a:off x="-9112046" y="1181100"/>
            <a:ext cx="1790700" cy="5676900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4" r="97396">
                        <a14:foregroundMark x1="28958" y1="20370" x2="35104" y2="19630"/>
                        <a14:foregroundMark x1="27292" y1="22778" x2="27604" y2="18704"/>
                        <a14:foregroundMark x1="30833" y1="18333" x2="35208" y2="18333"/>
                        <a14:foregroundMark x1="35625" y1="24259" x2="35625" y2="19630"/>
                        <a14:foregroundMark x1="15417" y1="62778" x2="15208" y2="31111"/>
                        <a14:foregroundMark x1="20000" y1="74259" x2="20521" y2="33704"/>
                        <a14:foregroundMark x1="10521" y1="62222" x2="3958" y2="24630"/>
                        <a14:foregroundMark x1="91979" y1="73704" x2="91250" y2="25926"/>
                        <a14:foregroundMark x1="89167" y1="77222" x2="97396" y2="75926"/>
                        <a14:foregroundMark x1="55000" y1="81111" x2="51667" y2="65556"/>
                        <a14:foregroundMark x1="36146" y1="79630" x2="34896" y2="67407"/>
                        <a14:foregroundMark x1="35729" y1="80741" x2="37813" y2="80185"/>
                        <a14:foregroundMark x1="104" y1="77870" x2="1771" y2="55463"/>
                        <a14:foregroundMark x1="42344" y1="42407" x2="42448" y2="32778"/>
                        <a14:backgroundMark x1="40625" y1="70370" x2="40521" y2="67315"/>
                        <a14:backgroundMark x1="22760" y1="71296" x2="22969" y2="6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044" r="-1"/>
          <a:stretch/>
        </p:blipFill>
        <p:spPr>
          <a:xfrm>
            <a:off x="-3156156" y="1181100"/>
            <a:ext cx="1307691" cy="5676900"/>
          </a:xfrm>
          <a:prstGeom prst="rect">
            <a:avLst/>
          </a:prstGeom>
        </p:spPr>
      </p:pic>
      <p:pic>
        <p:nvPicPr>
          <p:cNvPr id="19" name="Afbeelding 18"/>
          <p:cNvPicPr>
            <a:picLocks noChangeAspect="1"/>
          </p:cNvPicPr>
          <p:nvPr userDrawn="1"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15" b="89815" l="1146" r="21458">
                        <a14:foregroundMark x1="1250" y1="77222" x2="1458" y2="20185"/>
                        <a14:foregroundMark x1="16979" y1="43704" x2="21458" y2="207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7396"/>
          <a:stretch/>
        </p:blipFill>
        <p:spPr>
          <a:xfrm>
            <a:off x="-11366246" y="1181100"/>
            <a:ext cx="2281393" cy="567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079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1.09453 -0.00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27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1.10586 -0.0020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86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L 1.10638 0.0002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3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518 -1.11111E-6 L 1.10559 0.0023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21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1.08802 -1.11111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4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11111E-6 L 1.09466 0.0064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40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Pr>
        <a:solidFill>
          <a:srgbClr val="EA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Eras Bold ITC" panose="020B0907030504020204" pitchFamily="34" charset="0"/>
              </a:defRPr>
            </a:lvl1pPr>
          </a:lstStyle>
          <a:p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E36E0-7D16-4DAE-945D-ADA7983D0BF7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7DBA-A03D-42EE-BE8C-16B3BE7B7834}" type="slidenum">
              <a:rPr lang="nl-NL" smtClean="0"/>
              <a:t>‹nr.›</a:t>
            </a:fld>
            <a:endParaRPr lang="nl-NL"/>
          </a:p>
        </p:txBody>
      </p:sp>
      <p:sp>
        <p:nvSpPr>
          <p:cNvPr id="12" name="Rechthoek 11"/>
          <p:cNvSpPr/>
          <p:nvPr userDrawn="1"/>
        </p:nvSpPr>
        <p:spPr>
          <a:xfrm>
            <a:off x="-474099" y="1199209"/>
            <a:ext cx="13123299" cy="439213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Afbeelding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04164" y="1577857"/>
            <a:ext cx="2731122" cy="4090332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42711" y="1355148"/>
            <a:ext cx="4434242" cy="4535749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95669" y="1355148"/>
            <a:ext cx="3237175" cy="4903183"/>
          </a:xfrm>
          <a:prstGeom prst="rect">
            <a:avLst/>
          </a:prstGeom>
        </p:spPr>
      </p:pic>
      <p:pic>
        <p:nvPicPr>
          <p:cNvPr id="20" name="Afbeelding 1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67622" y="1494581"/>
            <a:ext cx="2671953" cy="4256881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4091" y1="2452" x2="94697" y2="4368"/>
                        <a14:foregroundMark x1="96939" y1="11111" x2="97242" y2="63372"/>
                        <a14:foregroundMark x1="79758" y1="60920" x2="83424" y2="72031"/>
                        <a14:foregroundMark x1="2606" y1="10345" x2="1121" y2="96475"/>
                        <a14:foregroundMark x1="5333" y1="96322" x2="35909" y2="95326"/>
                        <a14:foregroundMark x1="39091" y1="96475" x2="71152" y2="95326"/>
                        <a14:foregroundMark x1="56212" y1="60920" x2="59333" y2="88582"/>
                        <a14:foregroundMark x1="71727" y1="50038" x2="70697" y2="87816"/>
                        <a14:foregroundMark x1="73818" y1="96858" x2="98061" y2="95709"/>
                        <a14:foregroundMark x1="80576" y1="38927" x2="84242" y2="32720"/>
                        <a14:foregroundMark x1="48758" y1="43295" x2="49424" y2="29579"/>
                        <a14:foregroundMark x1="40818" y1="45900" x2="39394" y2="10575"/>
                        <a14:foregroundMark x1="33364" y1="59617" x2="33152" y2="50805"/>
                        <a14:foregroundMark x1="26000" y1="48352" x2="26970" y2="21992"/>
                        <a14:foregroundMark x1="64636" y1="10651" x2="65000" y2="39617"/>
                        <a14:foregroundMark x1="18091" y1="67816" x2="18394" y2="57854"/>
                        <a14:foregroundMark x1="14333" y1="46743" x2="14212" y2="11648"/>
                        <a14:foregroundMark x1="33273" y1="39387" x2="33333" y2="35249"/>
                        <a14:foregroundMark x1="41485" y1="74559" x2="41091" y2="67510"/>
                        <a14:foregroundMark x1="10333" y1="62605" x2="10212" y2="56935"/>
                        <a14:foregroundMark x1="25091" y1="73946" x2="25152" y2="67969"/>
                        <a14:foregroundMark x1="64545" y1="53716" x2="64788" y2="50115"/>
                        <a14:foregroundMark x1="72485" y1="28352" x2="72727" y2="23295"/>
                        <a14:foregroundMark x1="84758" y1="88659" x2="84758" y2="79310"/>
                        <a14:foregroundMark x1="84576" y1="55862" x2="84697" y2="44751"/>
                        <a14:foregroundMark x1="84879" y1="21609" x2="84879" y2="11341"/>
                        <a14:backgroundMark x1="7879" y1="23678" x2="8182" y2="71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50" y="1002938"/>
            <a:ext cx="12192000" cy="482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697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7.40741E-7 L 2.425 -7.40741E-7 " pathEditMode="relative" rAng="0" ptsTypes="AA">
                                      <p:cBhvr>
                                        <p:cTn id="6" dur="4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25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2.31484 -0.00301 " pathEditMode="relative" rAng="0" ptsTypes="AA">
                                      <p:cBhvr>
                                        <p:cTn id="8" dur="4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742" y="-16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7.40741E-7 L 3.52695 -0.01643 " pathEditMode="relative" rAng="0" ptsTypes="AA">
                                      <p:cBhvr>
                                        <p:cTn id="10" dur="6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341" y="-83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2.59259E-6 L 3.19402 -0.04328 " pathEditMode="relative" rAng="0" ptsTypes="AA">
                                      <p:cBhvr>
                                        <p:cTn id="12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01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E36E0-7D16-4DAE-945D-ADA7983D0BF7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7DBA-A03D-42EE-BE8C-16B3BE7B7834}" type="slidenum">
              <a:rPr lang="nl-NL" smtClean="0"/>
              <a:t>‹nr.›</a:t>
            </a:fld>
            <a:endParaRPr lang="nl-NL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4" r="97396">
                        <a14:foregroundMark x1="28958" y1="20370" x2="35104" y2="19630"/>
                        <a14:foregroundMark x1="27292" y1="22778" x2="27604" y2="18704"/>
                        <a14:foregroundMark x1="30833" y1="18333" x2="35208" y2="18333"/>
                        <a14:foregroundMark x1="35625" y1="24259" x2="35625" y2="19630"/>
                        <a14:foregroundMark x1="15417" y1="62778" x2="15208" y2="31111"/>
                        <a14:foregroundMark x1="20000" y1="74259" x2="20521" y2="33704"/>
                        <a14:foregroundMark x1="10521" y1="62222" x2="3958" y2="24630"/>
                        <a14:foregroundMark x1="91979" y1="73704" x2="91250" y2="25926"/>
                        <a14:foregroundMark x1="89167" y1="77222" x2="97396" y2="75926"/>
                        <a14:foregroundMark x1="55000" y1="81111" x2="51667" y2="65556"/>
                        <a14:foregroundMark x1="36146" y1="79630" x2="34896" y2="67407"/>
                        <a14:foregroundMark x1="35729" y1="80741" x2="37813" y2="80185"/>
                        <a14:foregroundMark x1="104" y1="77870" x2="1771" y2="55463"/>
                        <a14:foregroundMark x1="42344" y1="42407" x2="42448" y2="32778"/>
                        <a14:backgroundMark x1="40625" y1="70370" x2="40521" y2="67315"/>
                        <a14:backgroundMark x1="22760" y1="71296" x2="22969" y2="67500"/>
                        <a14:backgroundMark x1="57552" y1="31111" x2="56875" y2="20926"/>
                        <a14:backgroundMark x1="62396" y1="73981" x2="58958" y2="335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667" r="41967"/>
          <a:stretch/>
        </p:blipFill>
        <p:spPr>
          <a:xfrm>
            <a:off x="-7310285" y="1333500"/>
            <a:ext cx="1752600" cy="5676900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4" r="97396">
                        <a14:foregroundMark x1="28958" y1="20370" x2="35104" y2="19630"/>
                        <a14:foregroundMark x1="27292" y1="22778" x2="27604" y2="18704"/>
                        <a14:foregroundMark x1="30833" y1="18333" x2="35208" y2="18333"/>
                        <a14:foregroundMark x1="35625" y1="24259" x2="35625" y2="19630"/>
                        <a14:foregroundMark x1="15417" y1="62778" x2="15208" y2="31111"/>
                        <a14:foregroundMark x1="20000" y1="74259" x2="20521" y2="33704"/>
                        <a14:foregroundMark x1="10521" y1="62222" x2="3958" y2="24630"/>
                        <a14:foregroundMark x1="91979" y1="73704" x2="91250" y2="25926"/>
                        <a14:foregroundMark x1="89167" y1="77222" x2="97396" y2="75926"/>
                        <a14:foregroundMark x1="55000" y1="81111" x2="51667" y2="65556"/>
                        <a14:foregroundMark x1="36146" y1="79630" x2="34896" y2="67407"/>
                        <a14:foregroundMark x1="35729" y1="80741" x2="37813" y2="80185"/>
                        <a14:foregroundMark x1="104" y1="77870" x2="1771" y2="55463"/>
                        <a14:foregroundMark x1="42344" y1="42407" x2="42448" y2="32778"/>
                        <a14:backgroundMark x1="40625" y1="70370" x2="40521" y2="67315"/>
                        <a14:backgroundMark x1="22760" y1="71296" x2="22969" y2="6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109" r="12804"/>
          <a:stretch/>
        </p:blipFill>
        <p:spPr>
          <a:xfrm>
            <a:off x="-4324556" y="1333500"/>
            <a:ext cx="1320800" cy="5676900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 userDrawn="1"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4" r="97396">
                        <a14:foregroundMark x1="28958" y1="20370" x2="35104" y2="19630"/>
                        <a14:foregroundMark x1="27292" y1="22778" x2="27604" y2="18704"/>
                        <a14:foregroundMark x1="30833" y1="18333" x2="35208" y2="18333"/>
                        <a14:foregroundMark x1="35625" y1="24259" x2="35625" y2="19630"/>
                        <a14:foregroundMark x1="15417" y1="62778" x2="15208" y2="31111"/>
                        <a14:foregroundMark x1="20000" y1="74259" x2="20521" y2="33704"/>
                        <a14:foregroundMark x1="10521" y1="62222" x2="3958" y2="24630"/>
                        <a14:foregroundMark x1="91979" y1="73704" x2="91250" y2="25926"/>
                        <a14:foregroundMark x1="89167" y1="77222" x2="97396" y2="75926"/>
                        <a14:foregroundMark x1="55000" y1="81111" x2="51667" y2="65556"/>
                        <a14:foregroundMark x1="36146" y1="79630" x2="34896" y2="67407"/>
                        <a14:foregroundMark x1="35729" y1="80741" x2="37813" y2="80185"/>
                        <a14:foregroundMark x1="104" y1="77870" x2="1771" y2="55463"/>
                        <a14:foregroundMark x1="42344" y1="42407" x2="42448" y2="32778"/>
                        <a14:foregroundMark x1="58229" y1="25000" x2="66979" y2="76944"/>
                        <a14:backgroundMark x1="40625" y1="70370" x2="40521" y2="67315"/>
                        <a14:backgroundMark x1="22760" y1="71296" x2="22969" y2="67500"/>
                        <a14:backgroundMark x1="56719" y1="49815" x2="56302" y2="28981"/>
                        <a14:backgroundMark x1="57240" y1="80000" x2="56198" y2="72222"/>
                        <a14:backgroundMark x1="54010" y1="77500" x2="52135" y2="65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776" r="25474"/>
          <a:stretch/>
        </p:blipFill>
        <p:spPr>
          <a:xfrm>
            <a:off x="-6009559" y="1333500"/>
            <a:ext cx="1892300" cy="5676900"/>
          </a:xfrm>
          <a:prstGeom prst="flowChartMerge">
            <a:avLst/>
          </a:prstGeom>
        </p:spPr>
      </p:pic>
      <p:pic>
        <p:nvPicPr>
          <p:cNvPr id="15" name="Afbeelding 14"/>
          <p:cNvPicPr>
            <a:picLocks noChangeAspect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4" r="97396">
                        <a14:foregroundMark x1="28958" y1="20370" x2="35104" y2="19630"/>
                        <a14:foregroundMark x1="27292" y1="22778" x2="27604" y2="18704"/>
                        <a14:foregroundMark x1="30833" y1="18333" x2="35208" y2="18333"/>
                        <a14:foregroundMark x1="35625" y1="24259" x2="35625" y2="19630"/>
                        <a14:foregroundMark x1="15417" y1="62778" x2="15208" y2="31111"/>
                        <a14:foregroundMark x1="20000" y1="74259" x2="20521" y2="33704"/>
                        <a14:foregroundMark x1="10521" y1="62222" x2="3958" y2="24630"/>
                        <a14:foregroundMark x1="91979" y1="73704" x2="91250" y2="25926"/>
                        <a14:foregroundMark x1="89167" y1="77222" x2="97396" y2="75926"/>
                        <a14:foregroundMark x1="55000" y1="81111" x2="51667" y2="65556"/>
                        <a14:foregroundMark x1="36146" y1="79630" x2="34896" y2="67407"/>
                        <a14:foregroundMark x1="35729" y1="80741" x2="37813" y2="80185"/>
                        <a14:foregroundMark x1="104" y1="77870" x2="1771" y2="55463"/>
                        <a14:foregroundMark x1="42344" y1="42407" x2="42448" y2="32778"/>
                        <a14:backgroundMark x1="40625" y1="70370" x2="40521" y2="67315"/>
                        <a14:backgroundMark x1="22760" y1="71296" x2="22969" y2="6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735" r="59522"/>
          <a:stretch/>
        </p:blipFill>
        <p:spPr>
          <a:xfrm>
            <a:off x="-8959646" y="1333500"/>
            <a:ext cx="1790700" cy="5676900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4" r="97396">
                        <a14:foregroundMark x1="28958" y1="20370" x2="35104" y2="19630"/>
                        <a14:foregroundMark x1="27292" y1="22778" x2="27604" y2="18704"/>
                        <a14:foregroundMark x1="30833" y1="18333" x2="35208" y2="18333"/>
                        <a14:foregroundMark x1="35625" y1="24259" x2="35625" y2="19630"/>
                        <a14:foregroundMark x1="15417" y1="62778" x2="15208" y2="31111"/>
                        <a14:foregroundMark x1="20000" y1="74259" x2="20521" y2="33704"/>
                        <a14:foregroundMark x1="10521" y1="62222" x2="3958" y2="24630"/>
                        <a14:foregroundMark x1="91979" y1="73704" x2="91250" y2="25926"/>
                        <a14:foregroundMark x1="89167" y1="77222" x2="97396" y2="75926"/>
                        <a14:foregroundMark x1="55000" y1="81111" x2="51667" y2="65556"/>
                        <a14:foregroundMark x1="36146" y1="79630" x2="34896" y2="67407"/>
                        <a14:foregroundMark x1="35729" y1="80741" x2="37813" y2="80185"/>
                        <a14:foregroundMark x1="104" y1="77870" x2="1771" y2="55463"/>
                        <a14:foregroundMark x1="42344" y1="42407" x2="42448" y2="32778"/>
                        <a14:backgroundMark x1="40625" y1="70370" x2="40521" y2="67315"/>
                        <a14:backgroundMark x1="22760" y1="71296" x2="22969" y2="6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044" r="-1"/>
          <a:stretch/>
        </p:blipFill>
        <p:spPr>
          <a:xfrm>
            <a:off x="-3003756" y="1333500"/>
            <a:ext cx="1307691" cy="5676900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 userDrawn="1"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15" b="89815" l="1146" r="21458">
                        <a14:foregroundMark x1="1250" y1="77222" x2="1458" y2="20185"/>
                        <a14:foregroundMark x1="16979" y1="43704" x2="21458" y2="207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7396"/>
          <a:stretch/>
        </p:blipFill>
        <p:spPr>
          <a:xfrm>
            <a:off x="-11213846" y="1333500"/>
            <a:ext cx="2281393" cy="567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50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1.09453 -0.00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27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1.10586 -0.0020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86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L 1.10638 0.0002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3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518 -1.11111E-6 L 1.10559 0.0023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21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1.08802 -1.11111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4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11111E-6 L 1.09466 0.0064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40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E36E0-7D16-4DAE-945D-ADA7983D0BF7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7DBA-A03D-42EE-BE8C-16B3BE7B78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1644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E36E0-7D16-4DAE-945D-ADA7983D0BF7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7DBA-A03D-42EE-BE8C-16B3BE7B78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43797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E36E0-7D16-4DAE-945D-ADA7983D0BF7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7DBA-A03D-42EE-BE8C-16B3BE7B78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9287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E36E0-7D16-4DAE-945D-ADA7983D0BF7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7DBA-A03D-42EE-BE8C-16B3BE7B78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07799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E36E0-7D16-4DAE-945D-ADA7983D0BF7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7DBA-A03D-42EE-BE8C-16B3BE7B78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96043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E36E0-7D16-4DAE-945D-ADA7983D0BF7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97DBA-A03D-42EE-BE8C-16B3BE7B78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2496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E36E0-7D16-4DAE-945D-ADA7983D0BF7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197DBA-A03D-42EE-BE8C-16B3BE7B7834}" type="slidenum">
              <a:rPr lang="nl-NL" smtClean="0"/>
              <a:t>‹nr.›</a:t>
            </a:fld>
            <a:endParaRPr lang="nl-NL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420" y="0"/>
            <a:ext cx="3790580" cy="1713550"/>
          </a:xfrm>
          <a:prstGeom prst="rect">
            <a:avLst/>
          </a:prstGeom>
        </p:spPr>
      </p:pic>
      <p:sp>
        <p:nvSpPr>
          <p:cNvPr id="8" name="Rechthoek 7"/>
          <p:cNvSpPr/>
          <p:nvPr userDrawn="1"/>
        </p:nvSpPr>
        <p:spPr>
          <a:xfrm>
            <a:off x="-1117600" y="-635000"/>
            <a:ext cx="9519020" cy="2348550"/>
          </a:xfrm>
          <a:prstGeom prst="rect">
            <a:avLst/>
          </a:prstGeom>
          <a:solidFill>
            <a:srgbClr val="F11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39360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49" r:id="rId2"/>
    <p:sldLayoutId id="2147483672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7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02748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Inhoudsopgave</a:t>
            </a:r>
          </a:p>
        </p:txBody>
      </p:sp>
      <p:graphicFrame>
        <p:nvGraphicFramePr>
          <p:cNvPr id="4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410330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61109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Geschiedenis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/>
              <a:t>Timely</a:t>
            </a:r>
            <a:r>
              <a:rPr lang="nl-NL" dirty="0"/>
              <a:t> comics</a:t>
            </a:r>
          </a:p>
          <a:p>
            <a:r>
              <a:rPr lang="nl-NL" dirty="0"/>
              <a:t>Atlas comics</a:t>
            </a:r>
          </a:p>
          <a:p>
            <a:r>
              <a:rPr lang="nl-NL" dirty="0"/>
              <a:t>Jaren 80</a:t>
            </a:r>
          </a:p>
          <a:p>
            <a:r>
              <a:rPr lang="nl-NL" dirty="0"/>
              <a:t>Jaren 90</a:t>
            </a:r>
          </a:p>
          <a:p>
            <a:r>
              <a:rPr lang="nl-NL" dirty="0"/>
              <a:t>2000 tot heden</a:t>
            </a:r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90695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Marvelfilms en series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Thor: </a:t>
            </a:r>
            <a:r>
              <a:rPr lang="nl-NL" dirty="0" err="1"/>
              <a:t>Ragnarok</a:t>
            </a:r>
            <a:endParaRPr lang="nl-NL" dirty="0"/>
          </a:p>
          <a:p>
            <a:r>
              <a:rPr lang="nl-NL" dirty="0"/>
              <a:t>Iron man</a:t>
            </a:r>
          </a:p>
          <a:p>
            <a:r>
              <a:rPr lang="nl-NL" dirty="0"/>
              <a:t>The </a:t>
            </a:r>
            <a:r>
              <a:rPr lang="nl-NL" dirty="0" err="1"/>
              <a:t>avengers</a:t>
            </a:r>
            <a:endParaRPr lang="nl-NL" dirty="0"/>
          </a:p>
          <a:p>
            <a:r>
              <a:rPr lang="nl-NL" dirty="0" err="1"/>
              <a:t>Deadpool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68503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55FFF17-D3D5-4F58-BA56-54EA901CE0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24154" cy="685800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04673" y="1409700"/>
            <a:ext cx="4152900" cy="280987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kern="120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Uitgevers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826" y="3013561"/>
            <a:ext cx="4448774" cy="2602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286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Afdelingen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Animatieteam</a:t>
            </a:r>
          </a:p>
          <a:p>
            <a:r>
              <a:rPr lang="nl-NL" dirty="0"/>
              <a:t>Producers</a:t>
            </a:r>
          </a:p>
          <a:p>
            <a:r>
              <a:rPr lang="nl-NL" dirty="0"/>
              <a:t>Haar- en </a:t>
            </a:r>
            <a:r>
              <a:rPr lang="nl-NL" dirty="0" err="1"/>
              <a:t>makeup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98931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Animatieseries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Kinderen</a:t>
            </a:r>
          </a:p>
          <a:p>
            <a:r>
              <a:rPr lang="nl-NL" dirty="0" err="1"/>
              <a:t>DisneyXD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/>
          <a:srcRect l="6842" t="20496" r="45615" b="55686"/>
          <a:stretch/>
        </p:blipFill>
        <p:spPr>
          <a:xfrm>
            <a:off x="5457825" y="4662799"/>
            <a:ext cx="6167840" cy="173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557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38529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Aangepast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11F22"/>
      </a:accent1>
      <a:accent2>
        <a:srgbClr val="FFFFFF"/>
      </a:accent2>
      <a:accent3>
        <a:srgbClr val="000000"/>
      </a:accent3>
      <a:accent4>
        <a:srgbClr val="1F95D6"/>
      </a:accent4>
      <a:accent5>
        <a:srgbClr val="43B455"/>
      </a:accent5>
      <a:accent6>
        <a:srgbClr val="EFBD42"/>
      </a:accent6>
      <a:hlink>
        <a:srgbClr val="FFFFFF"/>
      </a:hlink>
      <a:folHlink>
        <a:srgbClr val="FFFFFF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41</Words>
  <Application>Microsoft Office PowerPoint</Application>
  <PresentationFormat>Breedbeeld</PresentationFormat>
  <Paragraphs>25</Paragraphs>
  <Slides>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Eras Bold ITC</vt:lpstr>
      <vt:lpstr>Kantoorthema</vt:lpstr>
      <vt:lpstr>PowerPoint-presentatie</vt:lpstr>
      <vt:lpstr>Inhoudsopgave</vt:lpstr>
      <vt:lpstr>Geschiedenis</vt:lpstr>
      <vt:lpstr>Marvelfilms en series</vt:lpstr>
      <vt:lpstr>Uitgevers</vt:lpstr>
      <vt:lpstr>Afdelingen</vt:lpstr>
      <vt:lpstr>Animatieseries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Melanie Elenbaas</dc:creator>
  <cp:lastModifiedBy>Harry van den Heuvel</cp:lastModifiedBy>
  <cp:revision>28</cp:revision>
  <dcterms:created xsi:type="dcterms:W3CDTF">2018-04-05T12:08:39Z</dcterms:created>
  <dcterms:modified xsi:type="dcterms:W3CDTF">2018-06-22T06:40:31Z</dcterms:modified>
</cp:coreProperties>
</file>