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62" r:id="rId4"/>
    <p:sldId id="258" r:id="rId5"/>
    <p:sldId id="259" r:id="rId6"/>
    <p:sldId id="263" r:id="rId7"/>
    <p:sldId id="264" r:id="rId8"/>
    <p:sldId id="266" r:id="rId9"/>
    <p:sldId id="265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3B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/>
              <a:t>Omzet McDonald’s per maand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>
        <c:manualLayout>
          <c:layoutTarget val="inner"/>
          <c:xMode val="edge"/>
          <c:yMode val="edge"/>
          <c:x val="8.2317059850491509E-2"/>
          <c:y val="0.1618563633039429"/>
          <c:w val="0.88239626801184301"/>
          <c:h val="0.545358124164764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Centrum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cat>
            <c:strRef>
              <c:f>Blad1!$A$2:$A$13</c:f>
              <c:strCache>
                <c:ptCount val="12"/>
                <c:pt idx="0">
                  <c:v>Januari</c:v>
                </c:pt>
                <c:pt idx="1">
                  <c:v>Frebruari</c:v>
                </c:pt>
                <c:pt idx="2">
                  <c:v>Maart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Augustus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Blad1!$B$2:$B$13</c:f>
              <c:numCache>
                <c:formatCode>General</c:formatCode>
                <c:ptCount val="12"/>
                <c:pt idx="0">
                  <c:v>20</c:v>
                </c:pt>
                <c:pt idx="1">
                  <c:v>25</c:v>
                </c:pt>
                <c:pt idx="2">
                  <c:v>30</c:v>
                </c:pt>
                <c:pt idx="3">
                  <c:v>50</c:v>
                </c:pt>
                <c:pt idx="4">
                  <c:v>58</c:v>
                </c:pt>
                <c:pt idx="5">
                  <c:v>70</c:v>
                </c:pt>
                <c:pt idx="6">
                  <c:v>91</c:v>
                </c:pt>
                <c:pt idx="7">
                  <c:v>79</c:v>
                </c:pt>
                <c:pt idx="8">
                  <c:v>69</c:v>
                </c:pt>
                <c:pt idx="9">
                  <c:v>50</c:v>
                </c:pt>
                <c:pt idx="10">
                  <c:v>30</c:v>
                </c:pt>
                <c:pt idx="11">
                  <c:v>20</c:v>
                </c:pt>
              </c:numCache>
            </c:numRef>
          </c:val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Noord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cat>
            <c:strRef>
              <c:f>Blad1!$A$2:$A$13</c:f>
              <c:strCache>
                <c:ptCount val="12"/>
                <c:pt idx="0">
                  <c:v>Januari</c:v>
                </c:pt>
                <c:pt idx="1">
                  <c:v>Frebruari</c:v>
                </c:pt>
                <c:pt idx="2">
                  <c:v>Maart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Augustus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Blad1!$C$2:$C$13</c:f>
              <c:numCache>
                <c:formatCode>General</c:formatCode>
                <c:ptCount val="12"/>
                <c:pt idx="0">
                  <c:v>22</c:v>
                </c:pt>
                <c:pt idx="1">
                  <c:v>26</c:v>
                </c:pt>
                <c:pt idx="2">
                  <c:v>31</c:v>
                </c:pt>
                <c:pt idx="3">
                  <c:v>52</c:v>
                </c:pt>
                <c:pt idx="4">
                  <c:v>58</c:v>
                </c:pt>
                <c:pt idx="5">
                  <c:v>72</c:v>
                </c:pt>
                <c:pt idx="6">
                  <c:v>81</c:v>
                </c:pt>
                <c:pt idx="7">
                  <c:v>80</c:v>
                </c:pt>
                <c:pt idx="8">
                  <c:v>70</c:v>
                </c:pt>
                <c:pt idx="9">
                  <c:v>51</c:v>
                </c:pt>
                <c:pt idx="10">
                  <c:v>35</c:v>
                </c:pt>
                <c:pt idx="11">
                  <c:v>22</c:v>
                </c:pt>
              </c:numCache>
            </c:numRef>
          </c:val>
        </c:ser>
        <c:ser>
          <c:idx val="2"/>
          <c:order val="2"/>
          <c:tx>
            <c:strRef>
              <c:f>Blad1!$D$1</c:f>
              <c:strCache>
                <c:ptCount val="1"/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cat>
            <c:strRef>
              <c:f>Blad1!$A$2:$A$13</c:f>
              <c:strCache>
                <c:ptCount val="12"/>
                <c:pt idx="0">
                  <c:v>Januari</c:v>
                </c:pt>
                <c:pt idx="1">
                  <c:v>Frebruari</c:v>
                </c:pt>
                <c:pt idx="2">
                  <c:v>Maart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Augustus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Blad1!$D$2:$D$13</c:f>
              <c:numCache>
                <c:formatCode>General</c:formatCode>
                <c:ptCount val="1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203435928"/>
        <c:axId val="203436320"/>
      </c:barChart>
      <c:catAx>
        <c:axId val="203435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03436320"/>
        <c:crosses val="autoZero"/>
        <c:auto val="1"/>
        <c:lblAlgn val="ctr"/>
        <c:lblOffset val="100"/>
        <c:noMultiLvlLbl val="0"/>
      </c:catAx>
      <c:valAx>
        <c:axId val="203436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03435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25F7C2-AC52-4337-9D78-094EAE6510A5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0A9F061F-6591-47E6-9F1C-9ED22129A486}">
      <dgm:prSet phldrT="[Tekst]"/>
      <dgm:spPr/>
      <dgm:t>
        <a:bodyPr/>
        <a:lstStyle/>
        <a:p>
          <a:r>
            <a:rPr lang="nl-NL" dirty="0" smtClean="0"/>
            <a:t>Geschiedenis </a:t>
          </a:r>
          <a:endParaRPr lang="nl-NL" dirty="0"/>
        </a:p>
      </dgm:t>
    </dgm:pt>
    <dgm:pt modelId="{918B9004-AF3B-4B08-8F40-655FE8FB3DCD}" type="parTrans" cxnId="{01026AF5-605F-49D1-8EF7-1FA2DD851BB6}">
      <dgm:prSet/>
      <dgm:spPr/>
      <dgm:t>
        <a:bodyPr/>
        <a:lstStyle/>
        <a:p>
          <a:endParaRPr lang="nl-NL"/>
        </a:p>
      </dgm:t>
    </dgm:pt>
    <dgm:pt modelId="{794A5147-741E-4007-B116-23D9CAD6C86F}" type="sibTrans" cxnId="{01026AF5-605F-49D1-8EF7-1FA2DD851BB6}">
      <dgm:prSet/>
      <dgm:spPr/>
      <dgm:t>
        <a:bodyPr/>
        <a:lstStyle/>
        <a:p>
          <a:endParaRPr lang="nl-NL"/>
        </a:p>
      </dgm:t>
    </dgm:pt>
    <dgm:pt modelId="{8F88D142-F986-458E-BBB7-FA05D9DFFE98}">
      <dgm:prSet phldrT="[Tekst]"/>
      <dgm:spPr/>
      <dgm:t>
        <a:bodyPr/>
        <a:lstStyle/>
        <a:p>
          <a:r>
            <a:rPr lang="nl-NL" dirty="0" smtClean="0"/>
            <a:t>Marijke en Pieter Honing</a:t>
          </a:r>
          <a:endParaRPr lang="nl-NL" dirty="0"/>
        </a:p>
      </dgm:t>
    </dgm:pt>
    <dgm:pt modelId="{5525A05E-FCF2-4084-B7CB-F5BF1811AF5E}" type="parTrans" cxnId="{F3086F1C-661D-406C-8AD4-606350DEB7D4}">
      <dgm:prSet/>
      <dgm:spPr/>
      <dgm:t>
        <a:bodyPr/>
        <a:lstStyle/>
        <a:p>
          <a:endParaRPr lang="nl-NL"/>
        </a:p>
      </dgm:t>
    </dgm:pt>
    <dgm:pt modelId="{8AE383E2-8A77-4C4A-BF3E-CA57DA59F65E}" type="sibTrans" cxnId="{F3086F1C-661D-406C-8AD4-606350DEB7D4}">
      <dgm:prSet/>
      <dgm:spPr/>
      <dgm:t>
        <a:bodyPr/>
        <a:lstStyle/>
        <a:p>
          <a:endParaRPr lang="nl-NL"/>
        </a:p>
      </dgm:t>
    </dgm:pt>
    <dgm:pt modelId="{B4C86857-0D67-41F1-9CC8-AF37C82AD0D2}">
      <dgm:prSet/>
      <dgm:spPr/>
      <dgm:t>
        <a:bodyPr/>
        <a:lstStyle/>
        <a:p>
          <a:r>
            <a:rPr lang="nl-NL" dirty="0" smtClean="0"/>
            <a:t>Verschil</a:t>
          </a:r>
          <a:endParaRPr lang="nl-NL" dirty="0"/>
        </a:p>
      </dgm:t>
    </dgm:pt>
    <dgm:pt modelId="{0AB0E654-7C20-41D4-B7B2-2DAC313538C0}" type="parTrans" cxnId="{89AD3975-5E34-4128-B240-94D7760E4604}">
      <dgm:prSet/>
      <dgm:spPr/>
      <dgm:t>
        <a:bodyPr/>
        <a:lstStyle/>
        <a:p>
          <a:endParaRPr lang="nl-NL"/>
        </a:p>
      </dgm:t>
    </dgm:pt>
    <dgm:pt modelId="{4E48015F-DBFD-48F1-BC22-11160038C1A4}" type="sibTrans" cxnId="{89AD3975-5E34-4128-B240-94D7760E4604}">
      <dgm:prSet/>
      <dgm:spPr/>
      <dgm:t>
        <a:bodyPr/>
        <a:lstStyle/>
        <a:p>
          <a:endParaRPr lang="nl-NL"/>
        </a:p>
      </dgm:t>
    </dgm:pt>
    <dgm:pt modelId="{D001CADD-10DF-473C-84D0-B18FED03CD81}">
      <dgm:prSet/>
      <dgm:spPr/>
      <dgm:t>
        <a:bodyPr/>
        <a:lstStyle/>
        <a:p>
          <a:r>
            <a:rPr lang="nl-NL" dirty="0" smtClean="0"/>
            <a:t>Omzet McDonald’s per maand</a:t>
          </a:r>
          <a:endParaRPr lang="nl-NL" dirty="0"/>
        </a:p>
      </dgm:t>
    </dgm:pt>
    <dgm:pt modelId="{109EA662-A618-4619-9A9F-BCB5B6ABE1C7}" type="parTrans" cxnId="{04FF7335-0EC0-4199-8462-15188F604AB1}">
      <dgm:prSet/>
      <dgm:spPr/>
      <dgm:t>
        <a:bodyPr/>
        <a:lstStyle/>
        <a:p>
          <a:endParaRPr lang="nl-NL"/>
        </a:p>
      </dgm:t>
    </dgm:pt>
    <dgm:pt modelId="{FC22CC4B-030C-495E-9946-7912D35F6D6C}" type="sibTrans" cxnId="{04FF7335-0EC0-4199-8462-15188F604AB1}">
      <dgm:prSet/>
      <dgm:spPr/>
      <dgm:t>
        <a:bodyPr/>
        <a:lstStyle/>
        <a:p>
          <a:endParaRPr lang="nl-NL"/>
        </a:p>
      </dgm:t>
    </dgm:pt>
    <dgm:pt modelId="{847D2298-C8B9-4B79-89EF-8FB768931348}">
      <dgm:prSet/>
      <dgm:spPr/>
      <dgm:t>
        <a:bodyPr/>
        <a:lstStyle/>
        <a:p>
          <a:r>
            <a:rPr lang="nl-NL" smtClean="0"/>
            <a:t>Locaties </a:t>
          </a:r>
          <a:endParaRPr lang="nl-NL" dirty="0"/>
        </a:p>
      </dgm:t>
    </dgm:pt>
    <dgm:pt modelId="{AA589287-30EA-4981-B23F-4855088D9493}" type="sibTrans" cxnId="{731BFC40-A7AC-4FF7-B97C-0A2B542FF3A9}">
      <dgm:prSet/>
      <dgm:spPr/>
      <dgm:t>
        <a:bodyPr/>
        <a:lstStyle/>
        <a:p>
          <a:endParaRPr lang="nl-NL"/>
        </a:p>
      </dgm:t>
    </dgm:pt>
    <dgm:pt modelId="{C9B516A6-E4A7-4F93-B0BB-221E087796D8}" type="parTrans" cxnId="{731BFC40-A7AC-4FF7-B97C-0A2B542FF3A9}">
      <dgm:prSet/>
      <dgm:spPr/>
      <dgm:t>
        <a:bodyPr/>
        <a:lstStyle/>
        <a:p>
          <a:endParaRPr lang="nl-NL"/>
        </a:p>
      </dgm:t>
    </dgm:pt>
    <dgm:pt modelId="{C6E42743-7ADC-4151-8482-3F1C26290062}">
      <dgm:prSet/>
      <dgm:spPr/>
      <dgm:t>
        <a:bodyPr/>
        <a:lstStyle/>
        <a:p>
          <a:r>
            <a:rPr lang="nl-NL" dirty="0" smtClean="0"/>
            <a:t>Euroknallers</a:t>
          </a:r>
          <a:endParaRPr lang="nl-NL" dirty="0"/>
        </a:p>
      </dgm:t>
    </dgm:pt>
    <dgm:pt modelId="{DA94448D-AA01-4A37-9DF5-319584F5E35C}" type="parTrans" cxnId="{027FA385-9224-4474-9290-0C038565654A}">
      <dgm:prSet/>
      <dgm:spPr/>
      <dgm:t>
        <a:bodyPr/>
        <a:lstStyle/>
        <a:p>
          <a:endParaRPr lang="nl-NL"/>
        </a:p>
      </dgm:t>
    </dgm:pt>
    <dgm:pt modelId="{A039E2DA-F2CB-48E8-806D-07B4767E0149}" type="sibTrans" cxnId="{027FA385-9224-4474-9290-0C038565654A}">
      <dgm:prSet/>
      <dgm:spPr/>
      <dgm:t>
        <a:bodyPr/>
        <a:lstStyle/>
        <a:p>
          <a:endParaRPr lang="nl-NL"/>
        </a:p>
      </dgm:t>
    </dgm:pt>
    <dgm:pt modelId="{DF0FE3B3-3DDC-46AF-9ADC-8A17FD6C7D0C}">
      <dgm:prSet/>
      <dgm:spPr/>
      <dgm:t>
        <a:bodyPr/>
        <a:lstStyle/>
        <a:p>
          <a:r>
            <a:rPr lang="nl-NL" dirty="0" smtClean="0"/>
            <a:t>Video</a:t>
          </a:r>
          <a:endParaRPr lang="nl-NL" dirty="0"/>
        </a:p>
      </dgm:t>
    </dgm:pt>
    <dgm:pt modelId="{B4ED2F1A-0B4F-4EB8-8AD6-2EDF4646B401}" type="parTrans" cxnId="{B504444D-50EB-416A-978B-DDFCD6EFC5A2}">
      <dgm:prSet/>
      <dgm:spPr/>
      <dgm:t>
        <a:bodyPr/>
        <a:lstStyle/>
        <a:p>
          <a:endParaRPr lang="nl-NL"/>
        </a:p>
      </dgm:t>
    </dgm:pt>
    <dgm:pt modelId="{38469555-5A1C-4FB6-A8E9-20D9FF13F0E9}" type="sibTrans" cxnId="{B504444D-50EB-416A-978B-DDFCD6EFC5A2}">
      <dgm:prSet/>
      <dgm:spPr/>
      <dgm:t>
        <a:bodyPr/>
        <a:lstStyle/>
        <a:p>
          <a:endParaRPr lang="nl-NL"/>
        </a:p>
      </dgm:t>
    </dgm:pt>
    <dgm:pt modelId="{534B063A-EF5A-4105-9136-C34B3E0D4486}" type="pres">
      <dgm:prSet presAssocID="{2A25F7C2-AC52-4337-9D78-094EAE6510A5}" presName="linearFlow" presStyleCnt="0">
        <dgm:presLayoutVars>
          <dgm:dir/>
          <dgm:resizeHandles val="exact"/>
        </dgm:presLayoutVars>
      </dgm:prSet>
      <dgm:spPr/>
    </dgm:pt>
    <dgm:pt modelId="{2648DAA9-A680-499F-B329-745280BCA40A}" type="pres">
      <dgm:prSet presAssocID="{0A9F061F-6591-47E6-9F1C-9ED22129A486}" presName="composite" presStyleCnt="0"/>
      <dgm:spPr/>
    </dgm:pt>
    <dgm:pt modelId="{19C02CF6-D2A4-4121-8295-286B26179C63}" type="pres">
      <dgm:prSet presAssocID="{0A9F061F-6591-47E6-9F1C-9ED22129A486}" presName="imgShp" presStyleLbl="fgImgPlace1" presStyleIdx="0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6D6F4069-59AD-49D3-A9F4-88A1435CE81D}" type="pres">
      <dgm:prSet presAssocID="{0A9F061F-6591-47E6-9F1C-9ED22129A486}" presName="tx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322C3797-E3E9-498A-ADC2-566B6283714C}" type="pres">
      <dgm:prSet presAssocID="{794A5147-741E-4007-B116-23D9CAD6C86F}" presName="spacing" presStyleCnt="0"/>
      <dgm:spPr/>
    </dgm:pt>
    <dgm:pt modelId="{A6476CF9-32B2-4172-9FFB-870BB0BAE813}" type="pres">
      <dgm:prSet presAssocID="{8F88D142-F986-458E-BBB7-FA05D9DFFE98}" presName="composite" presStyleCnt="0"/>
      <dgm:spPr/>
    </dgm:pt>
    <dgm:pt modelId="{FABD2612-2092-46B8-AF61-0A39E72C6BC2}" type="pres">
      <dgm:prSet presAssocID="{8F88D142-F986-458E-BBB7-FA05D9DFFE98}" presName="imgShp" presStyleLbl="fgImgPlace1" presStyleIdx="1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148D474-C9CB-4D35-8D80-8CF397FFCFA8}" type="pres">
      <dgm:prSet presAssocID="{8F88D142-F986-458E-BBB7-FA05D9DFFE98}" presName="tx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1F906199-2C92-4D15-B1BF-C6996858989A}" type="pres">
      <dgm:prSet presAssocID="{8AE383E2-8A77-4C4A-BF3E-CA57DA59F65E}" presName="spacing" presStyleCnt="0"/>
      <dgm:spPr/>
    </dgm:pt>
    <dgm:pt modelId="{9373102B-F793-4CB0-A727-B3009FDF4580}" type="pres">
      <dgm:prSet presAssocID="{847D2298-C8B9-4B79-89EF-8FB768931348}" presName="composite" presStyleCnt="0"/>
      <dgm:spPr/>
    </dgm:pt>
    <dgm:pt modelId="{D6EC5F63-8815-4D6C-A8B6-1FC284809F90}" type="pres">
      <dgm:prSet presAssocID="{847D2298-C8B9-4B79-89EF-8FB768931348}" presName="imgShp" presStyleLbl="fgImgPlace1" presStyleIdx="2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EC145AC-3436-4FA3-A109-ADA36B95C2B7}" type="pres">
      <dgm:prSet presAssocID="{847D2298-C8B9-4B79-89EF-8FB768931348}" presName="tx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C3EE025B-91B0-4CA3-9786-8D874E767AB0}" type="pres">
      <dgm:prSet presAssocID="{AA589287-30EA-4981-B23F-4855088D9493}" presName="spacing" presStyleCnt="0"/>
      <dgm:spPr/>
    </dgm:pt>
    <dgm:pt modelId="{6E764B58-7906-4DB6-A85C-6CBD86FE581F}" type="pres">
      <dgm:prSet presAssocID="{B4C86857-0D67-41F1-9CC8-AF37C82AD0D2}" presName="composite" presStyleCnt="0"/>
      <dgm:spPr/>
    </dgm:pt>
    <dgm:pt modelId="{85A5BDD3-7B27-4F23-BCE1-68F64BBF2A3B}" type="pres">
      <dgm:prSet presAssocID="{B4C86857-0D67-41F1-9CC8-AF37C82AD0D2}" presName="imgShp" presStyleLbl="fgImgPlace1" presStyleIdx="3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1E2DBDA-CBFD-42CF-88B8-84D39226A963}" type="pres">
      <dgm:prSet presAssocID="{B4C86857-0D67-41F1-9CC8-AF37C82AD0D2}" presName="tx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18C27DE9-F90D-449A-B82E-81E9A91FC47E}" type="pres">
      <dgm:prSet presAssocID="{4E48015F-DBFD-48F1-BC22-11160038C1A4}" presName="spacing" presStyleCnt="0"/>
      <dgm:spPr/>
    </dgm:pt>
    <dgm:pt modelId="{C2B0A026-9416-4041-8498-5C9B27006FF2}" type="pres">
      <dgm:prSet presAssocID="{D001CADD-10DF-473C-84D0-B18FED03CD81}" presName="composite" presStyleCnt="0"/>
      <dgm:spPr/>
    </dgm:pt>
    <dgm:pt modelId="{94141AD4-48C3-4A6F-952F-84DF8675CF2C}" type="pres">
      <dgm:prSet presAssocID="{D001CADD-10DF-473C-84D0-B18FED03CD81}" presName="imgShp" presStyleLbl="fgImgPlace1" presStyleIdx="4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3496DB1-A63F-42C5-9F71-C486A64AFDDC}" type="pres">
      <dgm:prSet presAssocID="{D001CADD-10DF-473C-84D0-B18FED03CD81}" presName="tx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9A089E25-4AAA-42BA-B3CB-44A7E1CB514B}" type="pres">
      <dgm:prSet presAssocID="{FC22CC4B-030C-495E-9946-7912D35F6D6C}" presName="spacing" presStyleCnt="0"/>
      <dgm:spPr/>
    </dgm:pt>
    <dgm:pt modelId="{6A4B8C59-0997-48D1-8DC4-4597AC49B230}" type="pres">
      <dgm:prSet presAssocID="{C6E42743-7ADC-4151-8482-3F1C26290062}" presName="composite" presStyleCnt="0"/>
      <dgm:spPr/>
    </dgm:pt>
    <dgm:pt modelId="{FF356FBA-5AC9-48BC-A6C8-7F3C675200EE}" type="pres">
      <dgm:prSet presAssocID="{C6E42743-7ADC-4151-8482-3F1C26290062}" presName="imgShp" presStyleLbl="fgImgPlace1" presStyleIdx="5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1412E164-6C1F-426B-B2CF-1D26ECBA948A}" type="pres">
      <dgm:prSet presAssocID="{C6E42743-7ADC-4151-8482-3F1C26290062}" presName="tx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3EFC0444-BE92-4505-94FF-59CF96B520B1}" type="pres">
      <dgm:prSet presAssocID="{A039E2DA-F2CB-48E8-806D-07B4767E0149}" presName="spacing" presStyleCnt="0"/>
      <dgm:spPr/>
    </dgm:pt>
    <dgm:pt modelId="{35DE35F5-AFDF-4B8F-AA69-735A0BD33B94}" type="pres">
      <dgm:prSet presAssocID="{DF0FE3B3-3DDC-46AF-9ADC-8A17FD6C7D0C}" presName="composite" presStyleCnt="0"/>
      <dgm:spPr/>
    </dgm:pt>
    <dgm:pt modelId="{49ED25C3-49AA-4535-BADB-F20B36678E01}" type="pres">
      <dgm:prSet presAssocID="{DF0FE3B3-3DDC-46AF-9ADC-8A17FD6C7D0C}" presName="imgShp" presStyleLbl="fgImgPlace1" presStyleIdx="6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1DF5523-A654-4607-A824-81F4D28F0057}" type="pres">
      <dgm:prSet presAssocID="{DF0FE3B3-3DDC-46AF-9ADC-8A17FD6C7D0C}" presName="tx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DBFCFA50-9706-4577-885B-FF59DDC8363C}" type="presOf" srcId="{C6E42743-7ADC-4151-8482-3F1C26290062}" destId="{1412E164-6C1F-426B-B2CF-1D26ECBA948A}" srcOrd="0" destOrd="0" presId="urn:microsoft.com/office/officeart/2005/8/layout/vList3"/>
    <dgm:cxn modelId="{B504444D-50EB-416A-978B-DDFCD6EFC5A2}" srcId="{2A25F7C2-AC52-4337-9D78-094EAE6510A5}" destId="{DF0FE3B3-3DDC-46AF-9ADC-8A17FD6C7D0C}" srcOrd="6" destOrd="0" parTransId="{B4ED2F1A-0B4F-4EB8-8AD6-2EDF4646B401}" sibTransId="{38469555-5A1C-4FB6-A8E9-20D9FF13F0E9}"/>
    <dgm:cxn modelId="{89AD3975-5E34-4128-B240-94D7760E4604}" srcId="{2A25F7C2-AC52-4337-9D78-094EAE6510A5}" destId="{B4C86857-0D67-41F1-9CC8-AF37C82AD0D2}" srcOrd="3" destOrd="0" parTransId="{0AB0E654-7C20-41D4-B7B2-2DAC313538C0}" sibTransId="{4E48015F-DBFD-48F1-BC22-11160038C1A4}"/>
    <dgm:cxn modelId="{04FF7335-0EC0-4199-8462-15188F604AB1}" srcId="{2A25F7C2-AC52-4337-9D78-094EAE6510A5}" destId="{D001CADD-10DF-473C-84D0-B18FED03CD81}" srcOrd="4" destOrd="0" parTransId="{109EA662-A618-4619-9A9F-BCB5B6ABE1C7}" sibTransId="{FC22CC4B-030C-495E-9946-7912D35F6D6C}"/>
    <dgm:cxn modelId="{F3086F1C-661D-406C-8AD4-606350DEB7D4}" srcId="{2A25F7C2-AC52-4337-9D78-094EAE6510A5}" destId="{8F88D142-F986-458E-BBB7-FA05D9DFFE98}" srcOrd="1" destOrd="0" parTransId="{5525A05E-FCF2-4084-B7CB-F5BF1811AF5E}" sibTransId="{8AE383E2-8A77-4C4A-BF3E-CA57DA59F65E}"/>
    <dgm:cxn modelId="{4937FBF8-F6CD-4E25-90D8-7464023464B3}" type="presOf" srcId="{2A25F7C2-AC52-4337-9D78-094EAE6510A5}" destId="{534B063A-EF5A-4105-9136-C34B3E0D4486}" srcOrd="0" destOrd="0" presId="urn:microsoft.com/office/officeart/2005/8/layout/vList3"/>
    <dgm:cxn modelId="{C1ECE97E-3B3E-4E2B-9ED7-E429CFAE73C6}" type="presOf" srcId="{847D2298-C8B9-4B79-89EF-8FB768931348}" destId="{4EC145AC-3436-4FA3-A109-ADA36B95C2B7}" srcOrd="0" destOrd="0" presId="urn:microsoft.com/office/officeart/2005/8/layout/vList3"/>
    <dgm:cxn modelId="{3141812C-4485-4856-BDAC-C651CA32BDD3}" type="presOf" srcId="{8F88D142-F986-458E-BBB7-FA05D9DFFE98}" destId="{4148D474-C9CB-4D35-8D80-8CF397FFCFA8}" srcOrd="0" destOrd="0" presId="urn:microsoft.com/office/officeart/2005/8/layout/vList3"/>
    <dgm:cxn modelId="{01026AF5-605F-49D1-8EF7-1FA2DD851BB6}" srcId="{2A25F7C2-AC52-4337-9D78-094EAE6510A5}" destId="{0A9F061F-6591-47E6-9F1C-9ED22129A486}" srcOrd="0" destOrd="0" parTransId="{918B9004-AF3B-4B08-8F40-655FE8FB3DCD}" sibTransId="{794A5147-741E-4007-B116-23D9CAD6C86F}"/>
    <dgm:cxn modelId="{027FA385-9224-4474-9290-0C038565654A}" srcId="{2A25F7C2-AC52-4337-9D78-094EAE6510A5}" destId="{C6E42743-7ADC-4151-8482-3F1C26290062}" srcOrd="5" destOrd="0" parTransId="{DA94448D-AA01-4A37-9DF5-319584F5E35C}" sibTransId="{A039E2DA-F2CB-48E8-806D-07B4767E0149}"/>
    <dgm:cxn modelId="{731BFC40-A7AC-4FF7-B97C-0A2B542FF3A9}" srcId="{2A25F7C2-AC52-4337-9D78-094EAE6510A5}" destId="{847D2298-C8B9-4B79-89EF-8FB768931348}" srcOrd="2" destOrd="0" parTransId="{C9B516A6-E4A7-4F93-B0BB-221E087796D8}" sibTransId="{AA589287-30EA-4981-B23F-4855088D9493}"/>
    <dgm:cxn modelId="{9B4E606F-5FBD-4E89-8A52-4C6EDB6AB4BD}" type="presOf" srcId="{D001CADD-10DF-473C-84D0-B18FED03CD81}" destId="{53496DB1-A63F-42C5-9F71-C486A64AFDDC}" srcOrd="0" destOrd="0" presId="urn:microsoft.com/office/officeart/2005/8/layout/vList3"/>
    <dgm:cxn modelId="{A03C6DFA-FE60-4996-A59B-BCAEDCBC3426}" type="presOf" srcId="{DF0FE3B3-3DDC-46AF-9ADC-8A17FD6C7D0C}" destId="{51DF5523-A654-4607-A824-81F4D28F0057}" srcOrd="0" destOrd="0" presId="urn:microsoft.com/office/officeart/2005/8/layout/vList3"/>
    <dgm:cxn modelId="{856A387B-8CA6-42F3-A2B2-AAFE45279C31}" type="presOf" srcId="{0A9F061F-6591-47E6-9F1C-9ED22129A486}" destId="{6D6F4069-59AD-49D3-A9F4-88A1435CE81D}" srcOrd="0" destOrd="0" presId="urn:microsoft.com/office/officeart/2005/8/layout/vList3"/>
    <dgm:cxn modelId="{1829C93A-7D99-45BC-8072-905FC800F2C6}" type="presOf" srcId="{B4C86857-0D67-41F1-9CC8-AF37C82AD0D2}" destId="{51E2DBDA-CBFD-42CF-88B8-84D39226A963}" srcOrd="0" destOrd="0" presId="urn:microsoft.com/office/officeart/2005/8/layout/vList3"/>
    <dgm:cxn modelId="{766ADF71-CA36-473E-AD1A-C6E964627312}" type="presParOf" srcId="{534B063A-EF5A-4105-9136-C34B3E0D4486}" destId="{2648DAA9-A680-499F-B329-745280BCA40A}" srcOrd="0" destOrd="0" presId="urn:microsoft.com/office/officeart/2005/8/layout/vList3"/>
    <dgm:cxn modelId="{82D63D31-1E7C-4D07-9119-13D3AE457760}" type="presParOf" srcId="{2648DAA9-A680-499F-B329-745280BCA40A}" destId="{19C02CF6-D2A4-4121-8295-286B26179C63}" srcOrd="0" destOrd="0" presId="urn:microsoft.com/office/officeart/2005/8/layout/vList3"/>
    <dgm:cxn modelId="{2B51D105-CF3A-4F22-AF7B-3F91AA6E10F5}" type="presParOf" srcId="{2648DAA9-A680-499F-B329-745280BCA40A}" destId="{6D6F4069-59AD-49D3-A9F4-88A1435CE81D}" srcOrd="1" destOrd="0" presId="urn:microsoft.com/office/officeart/2005/8/layout/vList3"/>
    <dgm:cxn modelId="{086BDF8D-0F9A-4913-AFFE-3DEDB0E25127}" type="presParOf" srcId="{534B063A-EF5A-4105-9136-C34B3E0D4486}" destId="{322C3797-E3E9-498A-ADC2-566B6283714C}" srcOrd="1" destOrd="0" presId="urn:microsoft.com/office/officeart/2005/8/layout/vList3"/>
    <dgm:cxn modelId="{54714367-1ED9-45B5-843A-5CC8ABE4617B}" type="presParOf" srcId="{534B063A-EF5A-4105-9136-C34B3E0D4486}" destId="{A6476CF9-32B2-4172-9FFB-870BB0BAE813}" srcOrd="2" destOrd="0" presId="urn:microsoft.com/office/officeart/2005/8/layout/vList3"/>
    <dgm:cxn modelId="{35C4BE7A-6F8B-4D36-A0AE-0E41E8B1D19E}" type="presParOf" srcId="{A6476CF9-32B2-4172-9FFB-870BB0BAE813}" destId="{FABD2612-2092-46B8-AF61-0A39E72C6BC2}" srcOrd="0" destOrd="0" presId="urn:microsoft.com/office/officeart/2005/8/layout/vList3"/>
    <dgm:cxn modelId="{9193B473-EA8D-4A52-B3EC-E7A561582FE2}" type="presParOf" srcId="{A6476CF9-32B2-4172-9FFB-870BB0BAE813}" destId="{4148D474-C9CB-4D35-8D80-8CF397FFCFA8}" srcOrd="1" destOrd="0" presId="urn:microsoft.com/office/officeart/2005/8/layout/vList3"/>
    <dgm:cxn modelId="{6D381027-77D3-47B6-8C31-0B4B794FC2B1}" type="presParOf" srcId="{534B063A-EF5A-4105-9136-C34B3E0D4486}" destId="{1F906199-2C92-4D15-B1BF-C6996858989A}" srcOrd="3" destOrd="0" presId="urn:microsoft.com/office/officeart/2005/8/layout/vList3"/>
    <dgm:cxn modelId="{4AED88B1-92FB-4354-9AA1-8A552DC41EC5}" type="presParOf" srcId="{534B063A-EF5A-4105-9136-C34B3E0D4486}" destId="{9373102B-F793-4CB0-A727-B3009FDF4580}" srcOrd="4" destOrd="0" presId="urn:microsoft.com/office/officeart/2005/8/layout/vList3"/>
    <dgm:cxn modelId="{DE48A5A1-4D7F-41D5-AA1F-722DAB5678B4}" type="presParOf" srcId="{9373102B-F793-4CB0-A727-B3009FDF4580}" destId="{D6EC5F63-8815-4D6C-A8B6-1FC284809F90}" srcOrd="0" destOrd="0" presId="urn:microsoft.com/office/officeart/2005/8/layout/vList3"/>
    <dgm:cxn modelId="{6805F1AB-970C-406D-8955-E6A9FCDE88C2}" type="presParOf" srcId="{9373102B-F793-4CB0-A727-B3009FDF4580}" destId="{4EC145AC-3436-4FA3-A109-ADA36B95C2B7}" srcOrd="1" destOrd="0" presId="urn:microsoft.com/office/officeart/2005/8/layout/vList3"/>
    <dgm:cxn modelId="{2481A4C1-772B-460C-9ED2-501F29C70A05}" type="presParOf" srcId="{534B063A-EF5A-4105-9136-C34B3E0D4486}" destId="{C3EE025B-91B0-4CA3-9786-8D874E767AB0}" srcOrd="5" destOrd="0" presId="urn:microsoft.com/office/officeart/2005/8/layout/vList3"/>
    <dgm:cxn modelId="{4B4E0482-A5D6-4D92-A1F6-E8AF1421D5E7}" type="presParOf" srcId="{534B063A-EF5A-4105-9136-C34B3E0D4486}" destId="{6E764B58-7906-4DB6-A85C-6CBD86FE581F}" srcOrd="6" destOrd="0" presId="urn:microsoft.com/office/officeart/2005/8/layout/vList3"/>
    <dgm:cxn modelId="{8ED21F76-8DB6-4D85-BF7A-2CE60D417F12}" type="presParOf" srcId="{6E764B58-7906-4DB6-A85C-6CBD86FE581F}" destId="{85A5BDD3-7B27-4F23-BCE1-68F64BBF2A3B}" srcOrd="0" destOrd="0" presId="urn:microsoft.com/office/officeart/2005/8/layout/vList3"/>
    <dgm:cxn modelId="{AB6BC20E-AF57-4C1A-937F-312EE5ECF659}" type="presParOf" srcId="{6E764B58-7906-4DB6-A85C-6CBD86FE581F}" destId="{51E2DBDA-CBFD-42CF-88B8-84D39226A963}" srcOrd="1" destOrd="0" presId="urn:microsoft.com/office/officeart/2005/8/layout/vList3"/>
    <dgm:cxn modelId="{93B10926-56ED-436A-A0F9-5E84EC8EC5AB}" type="presParOf" srcId="{534B063A-EF5A-4105-9136-C34B3E0D4486}" destId="{18C27DE9-F90D-449A-B82E-81E9A91FC47E}" srcOrd="7" destOrd="0" presId="urn:microsoft.com/office/officeart/2005/8/layout/vList3"/>
    <dgm:cxn modelId="{76AE32F0-0F4D-4DF4-8EF6-0DFB6B45491D}" type="presParOf" srcId="{534B063A-EF5A-4105-9136-C34B3E0D4486}" destId="{C2B0A026-9416-4041-8498-5C9B27006FF2}" srcOrd="8" destOrd="0" presId="urn:microsoft.com/office/officeart/2005/8/layout/vList3"/>
    <dgm:cxn modelId="{A238277A-C598-48EB-A960-1B45B6B23B54}" type="presParOf" srcId="{C2B0A026-9416-4041-8498-5C9B27006FF2}" destId="{94141AD4-48C3-4A6F-952F-84DF8675CF2C}" srcOrd="0" destOrd="0" presId="urn:microsoft.com/office/officeart/2005/8/layout/vList3"/>
    <dgm:cxn modelId="{B86B143B-EC2F-4069-9C0E-8BD8E512FFC6}" type="presParOf" srcId="{C2B0A026-9416-4041-8498-5C9B27006FF2}" destId="{53496DB1-A63F-42C5-9F71-C486A64AFDDC}" srcOrd="1" destOrd="0" presId="urn:microsoft.com/office/officeart/2005/8/layout/vList3"/>
    <dgm:cxn modelId="{143EE079-85A8-4A58-BFFF-5DDFE2BB1314}" type="presParOf" srcId="{534B063A-EF5A-4105-9136-C34B3E0D4486}" destId="{9A089E25-4AAA-42BA-B3CB-44A7E1CB514B}" srcOrd="9" destOrd="0" presId="urn:microsoft.com/office/officeart/2005/8/layout/vList3"/>
    <dgm:cxn modelId="{15DA0E52-B193-4744-8E5C-BF7C478E68AA}" type="presParOf" srcId="{534B063A-EF5A-4105-9136-C34B3E0D4486}" destId="{6A4B8C59-0997-48D1-8DC4-4597AC49B230}" srcOrd="10" destOrd="0" presId="urn:microsoft.com/office/officeart/2005/8/layout/vList3"/>
    <dgm:cxn modelId="{E1541274-3296-42E6-AF71-995D55AEE754}" type="presParOf" srcId="{6A4B8C59-0997-48D1-8DC4-4597AC49B230}" destId="{FF356FBA-5AC9-48BC-A6C8-7F3C675200EE}" srcOrd="0" destOrd="0" presId="urn:microsoft.com/office/officeart/2005/8/layout/vList3"/>
    <dgm:cxn modelId="{71A299F3-06FA-499C-BE25-4190A012EC11}" type="presParOf" srcId="{6A4B8C59-0997-48D1-8DC4-4597AC49B230}" destId="{1412E164-6C1F-426B-B2CF-1D26ECBA948A}" srcOrd="1" destOrd="0" presId="urn:microsoft.com/office/officeart/2005/8/layout/vList3"/>
    <dgm:cxn modelId="{2A50B459-3B1B-4B44-8C8E-861DBA524EA6}" type="presParOf" srcId="{534B063A-EF5A-4105-9136-C34B3E0D4486}" destId="{3EFC0444-BE92-4505-94FF-59CF96B520B1}" srcOrd="11" destOrd="0" presId="urn:microsoft.com/office/officeart/2005/8/layout/vList3"/>
    <dgm:cxn modelId="{34CA2968-6211-4ECF-971B-B3465B017F95}" type="presParOf" srcId="{534B063A-EF5A-4105-9136-C34B3E0D4486}" destId="{35DE35F5-AFDF-4B8F-AA69-735A0BD33B94}" srcOrd="12" destOrd="0" presId="urn:microsoft.com/office/officeart/2005/8/layout/vList3"/>
    <dgm:cxn modelId="{0004D1A7-5A00-47A5-B916-ADF9B6D0624F}" type="presParOf" srcId="{35DE35F5-AFDF-4B8F-AA69-735A0BD33B94}" destId="{49ED25C3-49AA-4535-BADB-F20B36678E01}" srcOrd="0" destOrd="0" presId="urn:microsoft.com/office/officeart/2005/8/layout/vList3"/>
    <dgm:cxn modelId="{9AFE9E1F-3EA6-4E11-A623-1B6C28D20A25}" type="presParOf" srcId="{35DE35F5-AFDF-4B8F-AA69-735A0BD33B94}" destId="{51DF5523-A654-4607-A824-81F4D28F005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6F4069-59AD-49D3-A9F4-88A1435CE81D}">
      <dsp:nvSpPr>
        <dsp:cNvPr id="0" name=""/>
        <dsp:cNvSpPr/>
      </dsp:nvSpPr>
      <dsp:spPr>
        <a:xfrm rot="10800000">
          <a:off x="1399302" y="1183"/>
          <a:ext cx="5024305" cy="53512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76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kern="1200" dirty="0" smtClean="0"/>
            <a:t>Geschiedenis </a:t>
          </a:r>
          <a:endParaRPr lang="nl-NL" sz="2500" kern="1200" dirty="0"/>
        </a:p>
      </dsp:txBody>
      <dsp:txXfrm rot="10800000">
        <a:off x="1533084" y="1183"/>
        <a:ext cx="4890523" cy="535127"/>
      </dsp:txXfrm>
    </dsp:sp>
    <dsp:sp modelId="{19C02CF6-D2A4-4121-8295-286B26179C63}">
      <dsp:nvSpPr>
        <dsp:cNvPr id="0" name=""/>
        <dsp:cNvSpPr/>
      </dsp:nvSpPr>
      <dsp:spPr>
        <a:xfrm>
          <a:off x="1131738" y="1183"/>
          <a:ext cx="535127" cy="5351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48D474-C9CB-4D35-8D80-8CF397FFCFA8}">
      <dsp:nvSpPr>
        <dsp:cNvPr id="0" name=""/>
        <dsp:cNvSpPr/>
      </dsp:nvSpPr>
      <dsp:spPr>
        <a:xfrm rot="10800000">
          <a:off x="1399302" y="696050"/>
          <a:ext cx="5024305" cy="53512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76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kern="1200" dirty="0" smtClean="0"/>
            <a:t>Marijke en Pieter Honing</a:t>
          </a:r>
          <a:endParaRPr lang="nl-NL" sz="2500" kern="1200" dirty="0"/>
        </a:p>
      </dsp:txBody>
      <dsp:txXfrm rot="10800000">
        <a:off x="1533084" y="696050"/>
        <a:ext cx="4890523" cy="535127"/>
      </dsp:txXfrm>
    </dsp:sp>
    <dsp:sp modelId="{FABD2612-2092-46B8-AF61-0A39E72C6BC2}">
      <dsp:nvSpPr>
        <dsp:cNvPr id="0" name=""/>
        <dsp:cNvSpPr/>
      </dsp:nvSpPr>
      <dsp:spPr>
        <a:xfrm>
          <a:off x="1131738" y="696050"/>
          <a:ext cx="535127" cy="5351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C145AC-3436-4FA3-A109-ADA36B95C2B7}">
      <dsp:nvSpPr>
        <dsp:cNvPr id="0" name=""/>
        <dsp:cNvSpPr/>
      </dsp:nvSpPr>
      <dsp:spPr>
        <a:xfrm rot="10800000">
          <a:off x="1399302" y="1390917"/>
          <a:ext cx="5024305" cy="53512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76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kern="1200" smtClean="0"/>
            <a:t>Locaties </a:t>
          </a:r>
          <a:endParaRPr lang="nl-NL" sz="2500" kern="1200" dirty="0"/>
        </a:p>
      </dsp:txBody>
      <dsp:txXfrm rot="10800000">
        <a:off x="1533084" y="1390917"/>
        <a:ext cx="4890523" cy="535127"/>
      </dsp:txXfrm>
    </dsp:sp>
    <dsp:sp modelId="{D6EC5F63-8815-4D6C-A8B6-1FC284809F90}">
      <dsp:nvSpPr>
        <dsp:cNvPr id="0" name=""/>
        <dsp:cNvSpPr/>
      </dsp:nvSpPr>
      <dsp:spPr>
        <a:xfrm>
          <a:off x="1131738" y="1390917"/>
          <a:ext cx="535127" cy="5351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E2DBDA-CBFD-42CF-88B8-84D39226A963}">
      <dsp:nvSpPr>
        <dsp:cNvPr id="0" name=""/>
        <dsp:cNvSpPr/>
      </dsp:nvSpPr>
      <dsp:spPr>
        <a:xfrm rot="10800000">
          <a:off x="1399302" y="2085784"/>
          <a:ext cx="5024305" cy="53512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76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kern="1200" dirty="0" smtClean="0"/>
            <a:t>Verschil</a:t>
          </a:r>
          <a:endParaRPr lang="nl-NL" sz="2500" kern="1200" dirty="0"/>
        </a:p>
      </dsp:txBody>
      <dsp:txXfrm rot="10800000">
        <a:off x="1533084" y="2085784"/>
        <a:ext cx="4890523" cy="535127"/>
      </dsp:txXfrm>
    </dsp:sp>
    <dsp:sp modelId="{85A5BDD3-7B27-4F23-BCE1-68F64BBF2A3B}">
      <dsp:nvSpPr>
        <dsp:cNvPr id="0" name=""/>
        <dsp:cNvSpPr/>
      </dsp:nvSpPr>
      <dsp:spPr>
        <a:xfrm>
          <a:off x="1131738" y="2085784"/>
          <a:ext cx="535127" cy="5351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496DB1-A63F-42C5-9F71-C486A64AFDDC}">
      <dsp:nvSpPr>
        <dsp:cNvPr id="0" name=""/>
        <dsp:cNvSpPr/>
      </dsp:nvSpPr>
      <dsp:spPr>
        <a:xfrm rot="10800000">
          <a:off x="1399302" y="2780651"/>
          <a:ext cx="5024305" cy="53512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76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kern="1200" dirty="0" smtClean="0"/>
            <a:t>Omzet McDonald’s per maand</a:t>
          </a:r>
          <a:endParaRPr lang="nl-NL" sz="2500" kern="1200" dirty="0"/>
        </a:p>
      </dsp:txBody>
      <dsp:txXfrm rot="10800000">
        <a:off x="1533084" y="2780651"/>
        <a:ext cx="4890523" cy="535127"/>
      </dsp:txXfrm>
    </dsp:sp>
    <dsp:sp modelId="{94141AD4-48C3-4A6F-952F-84DF8675CF2C}">
      <dsp:nvSpPr>
        <dsp:cNvPr id="0" name=""/>
        <dsp:cNvSpPr/>
      </dsp:nvSpPr>
      <dsp:spPr>
        <a:xfrm>
          <a:off x="1131738" y="2780651"/>
          <a:ext cx="535127" cy="5351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12E164-6C1F-426B-B2CF-1D26ECBA948A}">
      <dsp:nvSpPr>
        <dsp:cNvPr id="0" name=""/>
        <dsp:cNvSpPr/>
      </dsp:nvSpPr>
      <dsp:spPr>
        <a:xfrm rot="10800000">
          <a:off x="1399302" y="3475517"/>
          <a:ext cx="5024305" cy="53512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76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kern="1200" dirty="0" smtClean="0"/>
            <a:t>Euroknallers</a:t>
          </a:r>
          <a:endParaRPr lang="nl-NL" sz="2500" kern="1200" dirty="0"/>
        </a:p>
      </dsp:txBody>
      <dsp:txXfrm rot="10800000">
        <a:off x="1533084" y="3475517"/>
        <a:ext cx="4890523" cy="535127"/>
      </dsp:txXfrm>
    </dsp:sp>
    <dsp:sp modelId="{FF356FBA-5AC9-48BC-A6C8-7F3C675200EE}">
      <dsp:nvSpPr>
        <dsp:cNvPr id="0" name=""/>
        <dsp:cNvSpPr/>
      </dsp:nvSpPr>
      <dsp:spPr>
        <a:xfrm>
          <a:off x="1131738" y="3475517"/>
          <a:ext cx="535127" cy="5351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DF5523-A654-4607-A824-81F4D28F0057}">
      <dsp:nvSpPr>
        <dsp:cNvPr id="0" name=""/>
        <dsp:cNvSpPr/>
      </dsp:nvSpPr>
      <dsp:spPr>
        <a:xfrm rot="10800000">
          <a:off x="1399302" y="4170384"/>
          <a:ext cx="5024305" cy="53512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76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kern="1200" dirty="0" smtClean="0"/>
            <a:t>Video</a:t>
          </a:r>
          <a:endParaRPr lang="nl-NL" sz="2500" kern="1200" dirty="0"/>
        </a:p>
      </dsp:txBody>
      <dsp:txXfrm rot="10800000">
        <a:off x="1533084" y="4170384"/>
        <a:ext cx="4890523" cy="535127"/>
      </dsp:txXfrm>
    </dsp:sp>
    <dsp:sp modelId="{49ED25C3-49AA-4535-BADB-F20B36678E01}">
      <dsp:nvSpPr>
        <dsp:cNvPr id="0" name=""/>
        <dsp:cNvSpPr/>
      </dsp:nvSpPr>
      <dsp:spPr>
        <a:xfrm>
          <a:off x="1131738" y="4170384"/>
          <a:ext cx="535127" cy="5351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85C29-8975-43A8-B629-5A6889145F2D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AF5D3-60A0-4443-9B45-FABDFAF7A8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53890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img.zanda.com/item/70010010000035/1024x768/Mcdonalds-bic-mac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97" b="36328" l="9961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6171"/>
          <a:stretch/>
        </p:blipFill>
        <p:spPr bwMode="auto">
          <a:xfrm>
            <a:off x="1341211" y="0"/>
            <a:ext cx="9753600" cy="247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.zanda.com/item/70010010000035/1024x768/Mcdonalds-bic-mac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995" b="57943" l="4980" r="97266">
                        <a14:backgroundMark x1="29785" y1="29427" x2="46582" y2="30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255" b="37007"/>
          <a:stretch/>
        </p:blipFill>
        <p:spPr bwMode="auto">
          <a:xfrm>
            <a:off x="1423308" y="2023043"/>
            <a:ext cx="9753600" cy="2394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.zanda.com/item/70010010000035/1024x768/Mcdonalds-bic-mac.jpg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224" b="96224" l="6055" r="932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982"/>
          <a:stretch/>
        </p:blipFill>
        <p:spPr bwMode="auto">
          <a:xfrm>
            <a:off x="1341211" y="4425611"/>
            <a:ext cx="9753600" cy="226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img.zanda.com/item/70010010000035/1024x768/Mcdonalds-bic-mac.jpg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9375" b="89323" l="2051" r="99512">
                        <a14:foregroundMark x1="50391" y1="64714" x2="60156" y2="65625"/>
                        <a14:foregroundMark x1="66699" y1="64453" x2="79395" y2="66667"/>
                        <a14:foregroundMark x1="82227" y1="64453" x2="91309" y2="66276"/>
                        <a14:foregroundMark x1="69141" y1="64063" x2="69824" y2="60938"/>
                        <a14:foregroundMark x1="11719" y1="64323" x2="19238" y2="64453"/>
                        <a14:foregroundMark x1="21387" y1="62760" x2="21973" y2="60547"/>
                        <a14:foregroundMark x1="42676" y1="63151" x2="50195" y2="62500"/>
                        <a14:foregroundMark x1="54688" y1="61328" x2="60156" y2="63151"/>
                        <a14:foregroundMark x1="74512" y1="63151" x2="78906" y2="631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417" b="15194"/>
          <a:stretch/>
        </p:blipFill>
        <p:spPr bwMode="auto">
          <a:xfrm>
            <a:off x="1259114" y="3845152"/>
            <a:ext cx="9753600" cy="193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.zanda.com/item/70010010000035/1024x768/Mcdonalds-bic-mac.jpg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797" b="66927" l="6641" r="93848">
                        <a14:backgroundMark x1="46094" y1="63672" x2="59375" y2="64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543" b="30894"/>
          <a:stretch/>
        </p:blipFill>
        <p:spPr bwMode="auto">
          <a:xfrm>
            <a:off x="1341211" y="2647723"/>
            <a:ext cx="9753600" cy="216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47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17" y="3657600"/>
            <a:ext cx="2695951" cy="319132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CFB7-7CF5-49F0-AFFD-DE31C7C35D31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C02BA-82D7-4F75-9C10-DA489F730FC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0003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2" r="8992" b="3986"/>
          <a:stretch/>
        </p:blipFill>
        <p:spPr>
          <a:xfrm>
            <a:off x="122464" y="3426511"/>
            <a:ext cx="2000250" cy="330086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CFB7-7CF5-49F0-AFFD-DE31C7C35D31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C02BA-82D7-4F75-9C10-DA489F730FC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837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7839"/>
            <a:ext cx="3639058" cy="2943636"/>
          </a:xfrm>
          <a:prstGeom prst="rect">
            <a:avLst/>
          </a:prstGeom>
        </p:spPr>
      </p:pic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CFB7-7CF5-49F0-AFFD-DE31C7C35D31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C02BA-82D7-4F75-9C10-DA489F730FC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909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3" y="4377260"/>
            <a:ext cx="2838846" cy="226726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5954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86" b="93676" l="0" r="96939">
                        <a14:foregroundMark x1="7143" y1="9486" x2="14490" y2="2767"/>
                        <a14:foregroundMark x1="8367" y1="17391" x2="14490" y2="37154"/>
                        <a14:foregroundMark x1="14286" y1="39921" x2="5918" y2="62055"/>
                        <a14:foregroundMark x1="6531" y1="64032" x2="12449" y2="73518"/>
                        <a14:foregroundMark x1="12245" y1="71542" x2="17755" y2="69565"/>
                        <a14:foregroundMark x1="18163" y1="72727" x2="23265" y2="81028"/>
                        <a14:foregroundMark x1="24082" y1="81028" x2="28980" y2="79447"/>
                        <a14:foregroundMark x1="30000" y1="81028" x2="37143" y2="82609"/>
                        <a14:foregroundMark x1="37755" y1="84190" x2="44490" y2="81028"/>
                        <a14:foregroundMark x1="45918" y1="90909" x2="45918" y2="92095"/>
                        <a14:foregroundMark x1="8163" y1="16996" x2="8571" y2="5138"/>
                        <a14:foregroundMark x1="10000" y1="10277" x2="16939" y2="2767"/>
                        <a14:foregroundMark x1="15714" y1="5929" x2="30408" y2="5534"/>
                        <a14:foregroundMark x1="26939" y1="7510" x2="38776" y2="7115"/>
                        <a14:foregroundMark x1="37143" y1="7510" x2="57755" y2="395"/>
                        <a14:foregroundMark x1="53061" y1="7115" x2="65306" y2="10672"/>
                        <a14:foregroundMark x1="64898" y1="11858" x2="72041" y2="13439"/>
                        <a14:foregroundMark x1="74490" y1="16601" x2="84490" y2="8696"/>
                        <a14:foregroundMark x1="84082" y1="12648" x2="90408" y2="33597"/>
                        <a14:foregroundMark x1="91429" y1="36759" x2="97959" y2="59289"/>
                        <a14:foregroundMark x1="96939" y1="62055" x2="90408" y2="73518"/>
                        <a14:foregroundMark x1="57551" y1="64822" x2="57551" y2="67589"/>
                        <a14:foregroundMark x1="63469" y1="89723" x2="78163" y2="86166"/>
                        <a14:foregroundMark x1="79388" y1="86561" x2="91633" y2="79051"/>
                        <a14:foregroundMark x1="94082" y1="80237" x2="96939" y2="64822"/>
                        <a14:backgroundMark x1="8163" y1="19368" x2="10816" y2="328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001" y="4415013"/>
            <a:ext cx="4667901" cy="241016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7179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84" b="99663" l="7459" r="96409">
                        <a14:foregroundMark x1="48066" y1="14478" x2="50829" y2="31313"/>
                        <a14:foregroundMark x1="49724" y1="17172" x2="68232" y2="3030"/>
                        <a14:foregroundMark x1="62155" y1="5724" x2="79558" y2="4377"/>
                        <a14:foregroundMark x1="70718" y1="7744" x2="85359" y2="7744"/>
                        <a14:foregroundMark x1="63260" y1="11448" x2="77901" y2="8754"/>
                        <a14:foregroundMark x1="85635" y1="7071" x2="95304" y2="10438"/>
                        <a14:foregroundMark x1="96685" y1="11448" x2="95304" y2="22222"/>
                        <a14:foregroundMark x1="88122" y1="19192" x2="93370" y2="22222"/>
                        <a14:foregroundMark x1="94751" y1="23232" x2="88122" y2="77104"/>
                        <a14:foregroundMark x1="87845" y1="77441" x2="78729" y2="81145"/>
                        <a14:foregroundMark x1="79558" y1="82828" x2="68232" y2="94949"/>
                        <a14:foregroundMark x1="50552" y1="32997" x2="53039" y2="40741"/>
                        <a14:foregroundMark x1="51105" y1="40404" x2="18508" y2="41751"/>
                        <a14:foregroundMark x1="19890" y1="42761" x2="7459" y2="54882"/>
                        <a14:foregroundMark x1="9116" y1="55556" x2="12707" y2="90909"/>
                        <a14:foregroundMark x1="13812" y1="91246" x2="45856" y2="996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12" t="4807"/>
          <a:stretch/>
        </p:blipFill>
        <p:spPr>
          <a:xfrm>
            <a:off x="0" y="4164693"/>
            <a:ext cx="3179109" cy="269330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CFB7-7CF5-49F0-AFFD-DE31C7C35D31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C02BA-82D7-4F75-9C10-DA489F730FC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8253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335" y1="9732" x2="35941" y2="4362"/>
                        <a14:foregroundMark x1="6846" y1="8725" x2="1222" y2="44295"/>
                        <a14:foregroundMark x1="15648" y1="11745" x2="10269" y2="26510"/>
                        <a14:foregroundMark x1="57702" y1="28523" x2="64059" y2="27517"/>
                        <a14:foregroundMark x1="51834" y1="2349" x2="83619" y2="15101"/>
                        <a14:foregroundMark x1="98289" y1="61074" x2="88509" y2="86913"/>
                        <a14:foregroundMark x1="41076" y1="94966" x2="87286" y2="88926"/>
                        <a14:foregroundMark x1="40587" y1="94966" x2="0" y2="47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55" y="4001294"/>
            <a:ext cx="3896269" cy="283884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2482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196" y="4220285"/>
            <a:ext cx="4114171" cy="263771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CFB7-7CF5-49F0-AFFD-DE31C7C35D31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C02BA-82D7-4F75-9C10-DA489F730FC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5911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" y="4171575"/>
            <a:ext cx="3791479" cy="268642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2560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0996"/>
            <a:ext cx="3639058" cy="3077004"/>
          </a:xfrm>
          <a:prstGeom prst="rect">
            <a:avLst/>
          </a:prstGeom>
        </p:spPr>
      </p:pic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CFB7-7CF5-49F0-AFFD-DE31C7C35D31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C02BA-82D7-4F75-9C10-DA489F730FC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2852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5186"/>
            <a:ext cx="3055293" cy="292281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CFB7-7CF5-49F0-AFFD-DE31C7C35D31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C02BA-82D7-4F75-9C10-DA489F730FC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5323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" t="6965" r="8588" b="9205"/>
          <a:stretch/>
        </p:blipFill>
        <p:spPr>
          <a:xfrm>
            <a:off x="7690757" y="2625611"/>
            <a:ext cx="3445329" cy="2751365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1CFB7-7CF5-49F0-AFFD-DE31C7C35D31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C02BA-82D7-4F75-9C10-DA489F730FC5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0000" cy="720000"/>
          </a:xfrm>
          <a:prstGeom prst="rect">
            <a:avLst/>
          </a:prstGeom>
        </p:spPr>
      </p:pic>
      <p:sp>
        <p:nvSpPr>
          <p:cNvPr id="8" name="Rechthoek 7"/>
          <p:cNvSpPr/>
          <p:nvPr userDrawn="1"/>
        </p:nvSpPr>
        <p:spPr>
          <a:xfrm>
            <a:off x="1167493" y="0"/>
            <a:ext cx="11323864" cy="710293"/>
          </a:xfrm>
          <a:prstGeom prst="rect">
            <a:avLst/>
          </a:prstGeom>
          <a:solidFill>
            <a:srgbClr val="1D3B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3607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257168" y="3253946"/>
            <a:ext cx="5082746" cy="2034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3" name="Tekstvak 2"/>
          <p:cNvSpPr txBox="1"/>
          <p:nvPr/>
        </p:nvSpPr>
        <p:spPr>
          <a:xfrm>
            <a:off x="3179806" y="2883244"/>
            <a:ext cx="81225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800" dirty="0" smtClean="0"/>
              <a:t>McDonald’s</a:t>
            </a:r>
            <a:endParaRPr lang="nl-NL" sz="8800" dirty="0"/>
          </a:p>
        </p:txBody>
      </p:sp>
      <p:sp>
        <p:nvSpPr>
          <p:cNvPr id="4" name="Tekstvak 3"/>
          <p:cNvSpPr txBox="1"/>
          <p:nvPr/>
        </p:nvSpPr>
        <p:spPr>
          <a:xfrm>
            <a:off x="9819503" y="148281"/>
            <a:ext cx="2372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Marquise Benilia</a:t>
            </a:r>
          </a:p>
          <a:p>
            <a:r>
              <a:rPr lang="nl-NL" dirty="0" smtClean="0"/>
              <a:t>3VSEB2A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286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838200" y="646545"/>
            <a:ext cx="10515600" cy="1044143"/>
          </a:xfrm>
        </p:spPr>
        <p:txBody>
          <a:bodyPr/>
          <a:lstStyle/>
          <a:p>
            <a:pPr algn="ctr"/>
            <a:r>
              <a:rPr lang="nl-NL" dirty="0" smtClean="0"/>
              <a:t>Inhoudsopgave</a:t>
            </a:r>
            <a:endParaRPr lang="nl-NL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209512116"/>
              </p:ext>
            </p:extLst>
          </p:nvPr>
        </p:nvGraphicFramePr>
        <p:xfrm>
          <a:off x="2050472" y="1690688"/>
          <a:ext cx="7555346" cy="4706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332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Geschiedenis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2125361"/>
            <a:ext cx="10515600" cy="3021871"/>
          </a:xfrm>
        </p:spPr>
        <p:txBody>
          <a:bodyPr/>
          <a:lstStyle/>
          <a:p>
            <a:r>
              <a:rPr lang="nl-NL" dirty="0" smtClean="0"/>
              <a:t> Eerste McDonald’s in 1971</a:t>
            </a:r>
          </a:p>
          <a:p>
            <a:r>
              <a:rPr lang="nl-NL" dirty="0" smtClean="0"/>
              <a:t> Happy </a:t>
            </a:r>
            <a:r>
              <a:rPr lang="nl-NL" dirty="0" err="1"/>
              <a:t>M</a:t>
            </a:r>
            <a:r>
              <a:rPr lang="nl-NL" dirty="0" err="1" smtClean="0"/>
              <a:t>eal</a:t>
            </a:r>
            <a:r>
              <a:rPr lang="nl-NL" dirty="0" smtClean="0"/>
              <a:t> in Nederland 1986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3702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Marijke en Pieter Honing</a:t>
            </a:r>
            <a:endParaRPr lang="nl-NL" dirty="0"/>
          </a:p>
        </p:txBody>
      </p:sp>
      <p:pic>
        <p:nvPicPr>
          <p:cNvPr id="3" name="Tijdelijke aanduiding voor inhoud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894" y="2402249"/>
            <a:ext cx="3734107" cy="2899424"/>
          </a:xfrm>
        </p:spPr>
      </p:pic>
      <p:sp>
        <p:nvSpPr>
          <p:cNvPr id="7" name="Tijdelijke aanduiding voor inhoud 6"/>
          <p:cNvSpPr>
            <a:spLocks noGrp="1"/>
          </p:cNvSpPr>
          <p:nvPr>
            <p:ph sz="half" idx="2"/>
          </p:nvPr>
        </p:nvSpPr>
        <p:spPr>
          <a:xfrm>
            <a:off x="6283037" y="2878571"/>
            <a:ext cx="5181600" cy="2256848"/>
          </a:xfrm>
        </p:spPr>
        <p:txBody>
          <a:bodyPr/>
          <a:lstStyle/>
          <a:p>
            <a:r>
              <a:rPr lang="nl-NL" dirty="0" smtClean="0"/>
              <a:t> </a:t>
            </a:r>
            <a:r>
              <a:rPr lang="nl-NL" dirty="0" err="1" smtClean="0"/>
              <a:t>Franchisers</a:t>
            </a:r>
            <a:endParaRPr lang="nl-NL" dirty="0" smtClean="0"/>
          </a:p>
          <a:p>
            <a:r>
              <a:rPr lang="nl-NL" dirty="0" smtClean="0"/>
              <a:t> 2 restaurants  </a:t>
            </a:r>
          </a:p>
          <a:p>
            <a:r>
              <a:rPr lang="nl-NL" dirty="0" smtClean="0"/>
              <a:t> Sinds 2011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2274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Locaties 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McDonalds Dordrecht-Centrum	</a:t>
            </a:r>
            <a:endParaRPr lang="nl-NL" dirty="0"/>
          </a:p>
        </p:txBody>
      </p:sp>
      <p:pic>
        <p:nvPicPr>
          <p:cNvPr id="7" name="Tijdelijke aanduiding voor inhoud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831" y="2675731"/>
            <a:ext cx="4457700" cy="3343275"/>
          </a:xfrm>
        </p:spPr>
      </p:pic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 smtClean="0"/>
              <a:t>McDonald’s Dordrecht-Noord</a:t>
            </a:r>
            <a:endParaRPr lang="nl-NL" dirty="0"/>
          </a:p>
        </p:txBody>
      </p:sp>
      <p:pic>
        <p:nvPicPr>
          <p:cNvPr id="8" name="Tijdelijke aanduiding voor inhoud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280242"/>
            <a:ext cx="5183188" cy="2134253"/>
          </a:xfrm>
        </p:spPr>
      </p:pic>
    </p:spTree>
    <p:extLst>
      <p:ext uri="{BB962C8B-B14F-4D97-AF65-F5344CB8AC3E}">
        <p14:creationId xmlns:p14="http://schemas.microsoft.com/office/powerpoint/2010/main" val="356536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Verschil</a:t>
            </a:r>
            <a:endParaRPr lang="nl-NL" dirty="0"/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solidFill>
                  <a:srgbClr val="FF0000"/>
                </a:solidFill>
              </a:rPr>
              <a:t>McDonalds Dordrecht-Centrum	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>
                <a:solidFill>
                  <a:srgbClr val="FF0000"/>
                </a:solidFill>
              </a:rPr>
              <a:t>McDonald’s </a:t>
            </a:r>
            <a:r>
              <a:rPr lang="nl-NL" dirty="0" smtClean="0">
                <a:solidFill>
                  <a:srgbClr val="FF0000"/>
                </a:solidFill>
              </a:rPr>
              <a:t>Dordrecht-Noord</a:t>
            </a:r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12" name="Tijdelijke aanduiding voor inhoud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r>
              <a:rPr lang="nl-NL" dirty="0" smtClean="0"/>
              <a:t> Sinds Juli 2011</a:t>
            </a:r>
          </a:p>
          <a:p>
            <a:r>
              <a:rPr lang="nl-NL" dirty="0"/>
              <a:t> </a:t>
            </a:r>
            <a:r>
              <a:rPr lang="nl-NL" dirty="0" smtClean="0"/>
              <a:t>één verdieping</a:t>
            </a:r>
          </a:p>
          <a:p>
            <a:r>
              <a:rPr lang="nl-NL" dirty="0"/>
              <a:t> </a:t>
            </a:r>
            <a:r>
              <a:rPr lang="nl-NL" dirty="0" smtClean="0"/>
              <a:t>Mac drive</a:t>
            </a:r>
          </a:p>
          <a:p>
            <a:r>
              <a:rPr lang="nl-NL" dirty="0"/>
              <a:t> </a:t>
            </a:r>
            <a:r>
              <a:rPr lang="nl-NL" dirty="0" smtClean="0"/>
              <a:t>In de avond druk</a:t>
            </a:r>
            <a:endParaRPr lang="nl-NL" dirty="0"/>
          </a:p>
        </p:txBody>
      </p:sp>
      <p:sp>
        <p:nvSpPr>
          <p:cNvPr id="32" name="Tijdelijke aanduiding voor inhoud 3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l-NL" dirty="0" smtClean="0"/>
          </a:p>
          <a:p>
            <a:r>
              <a:rPr lang="nl-NL" dirty="0" smtClean="0"/>
              <a:t> Sinds December 2011</a:t>
            </a:r>
          </a:p>
          <a:p>
            <a:r>
              <a:rPr lang="nl-NL" dirty="0"/>
              <a:t> </a:t>
            </a:r>
            <a:r>
              <a:rPr lang="nl-NL" dirty="0" smtClean="0"/>
              <a:t>2 verdiepingen	</a:t>
            </a:r>
          </a:p>
          <a:p>
            <a:r>
              <a:rPr lang="nl-NL" dirty="0"/>
              <a:t> </a:t>
            </a:r>
            <a:r>
              <a:rPr lang="nl-NL" dirty="0" smtClean="0"/>
              <a:t>In de middag druk	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9050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ijdelijke aanduiding voor inhoud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2335313"/>
              </p:ext>
            </p:extLst>
          </p:nvPr>
        </p:nvGraphicFramePr>
        <p:xfrm>
          <a:off x="3065751" y="2207491"/>
          <a:ext cx="6179849" cy="3954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Omzet McDonald’s </a:t>
            </a:r>
            <a:r>
              <a:rPr lang="nl-NL" dirty="0"/>
              <a:t>per </a:t>
            </a:r>
            <a:r>
              <a:rPr lang="nl-NL" dirty="0" smtClean="0"/>
              <a:t>maand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9457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Euroknallers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 </a:t>
            </a:r>
            <a:endParaRPr lang="nl-NL" dirty="0"/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789374"/>
              </p:ext>
            </p:extLst>
          </p:nvPr>
        </p:nvGraphicFramePr>
        <p:xfrm>
          <a:off x="2170544" y="2218214"/>
          <a:ext cx="8358910" cy="3877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9455"/>
                <a:gridCol w="4179455"/>
              </a:tblGrid>
              <a:tr h="397722">
                <a:tc>
                  <a:txBody>
                    <a:bodyPr/>
                    <a:lstStyle/>
                    <a:p>
                      <a:r>
                        <a:rPr lang="nl-NL" dirty="0" smtClean="0"/>
                        <a:t>Producten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Plaatje</a:t>
                      </a:r>
                      <a:endParaRPr lang="nl-NL" dirty="0"/>
                    </a:p>
                  </a:txBody>
                  <a:tcPr/>
                </a:tc>
              </a:tr>
              <a:tr h="696013">
                <a:tc>
                  <a:txBody>
                    <a:bodyPr/>
                    <a:lstStyle/>
                    <a:p>
                      <a:r>
                        <a:rPr lang="nl-NL" dirty="0" smtClean="0"/>
                        <a:t>Hamburger </a:t>
                      </a:r>
                    </a:p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</a:tr>
              <a:tr h="696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 Chili chicken</a:t>
                      </a:r>
                    </a:p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</a:tr>
              <a:tr h="696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Chicken Mcnuggets 6</a:t>
                      </a:r>
                    </a:p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</a:tr>
              <a:tr h="696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Franse frietjes (klein)</a:t>
                      </a:r>
                    </a:p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</a:tr>
              <a:tr h="696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Frisdranken (klein)</a:t>
                      </a:r>
                    </a:p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897" l="0" r="100000">
                        <a14:backgroundMark x1="9244" y1="40441" x2="26891" y2="18015"/>
                        <a14:backgroundMark x1="22969" y1="20588" x2="61064" y2="18015"/>
                        <a14:backgroundMark x1="64426" y1="18015" x2="75070" y2="19853"/>
                        <a14:backgroundMark x1="75070" y1="16544" x2="72269" y2="1838"/>
                        <a14:backgroundMark x1="11765" y1="36397" x2="4762" y2="59559"/>
                        <a14:backgroundMark x1="4762" y1="59559" x2="12605" y2="80882"/>
                        <a14:backgroundMark x1="13725" y1="83456" x2="31653" y2="91544"/>
                        <a14:backgroundMark x1="33613" y1="91544" x2="49860" y2="93015"/>
                        <a14:backgroundMark x1="63025" y1="95588" x2="91317" y2="85294"/>
                        <a14:backgroundMark x1="94678" y1="73162" x2="94678" y2="639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042" y="2497202"/>
            <a:ext cx="1280569" cy="975671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133" l="0" r="100000">
                        <a14:backgroundMark x1="20442" y1="24731" x2="43094" y2="14337"/>
                        <a14:backgroundMark x1="45304" y1="16487" x2="75138" y2="20430"/>
                        <a14:backgroundMark x1="74862" y1="17204" x2="74586" y2="2509"/>
                        <a14:backgroundMark x1="18508" y1="25448" x2="6354" y2="46953"/>
                        <a14:backgroundMark x1="6354" y1="56631" x2="15470" y2="81004"/>
                        <a14:backgroundMark x1="19613" y1="86738" x2="39227" y2="91039"/>
                        <a14:backgroundMark x1="46409" y1="92473" x2="68508" y2="90323"/>
                        <a14:backgroundMark x1="79834" y1="89247" x2="94475" y2="72043"/>
                        <a14:backgroundMark x1="95856" y1="65950" x2="96685" y2="462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487" y="3138270"/>
            <a:ext cx="1218448" cy="93908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8006" y1="7985" x2="93548" y2="36502"/>
                        <a14:foregroundMark x1="89150" y1="9125" x2="97361" y2="24715"/>
                        <a14:foregroundMark x1="87683" y1="26996" x2="83284" y2="33080"/>
                        <a14:foregroundMark x1="89443" y1="27376" x2="94135" y2="22814"/>
                        <a14:backgroundMark x1="34604" y1="96958" x2="57771" y2="90875"/>
                        <a14:backgroundMark x1="59531" y1="93156" x2="69501" y2="99620"/>
                        <a14:backgroundMark x1="71848" y1="98099" x2="84164" y2="82129"/>
                        <a14:backgroundMark x1="84751" y1="82510" x2="97361" y2="71863"/>
                        <a14:backgroundMark x1="83871" y1="55513" x2="97654" y2="62357"/>
                        <a14:backgroundMark x1="81818" y1="56654" x2="83578" y2="46768"/>
                        <a14:backgroundMark x1="83578" y1="46768" x2="83578" y2="46768"/>
                        <a14:backgroundMark x1="32845" y1="57034" x2="34897" y2="53232"/>
                        <a14:backgroundMark x1="78006" y1="76426" x2="82991" y2="79087"/>
                        <a14:backgroundMark x1="76833" y1="55133" x2="76833" y2="55133"/>
                        <a14:backgroundMark x1="77126" y1="55133" x2="77126" y2="551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988" y="3719220"/>
            <a:ext cx="1433623" cy="1105697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3927" y1="5965" x2="96370" y2="5614"/>
                        <a14:foregroundMark x1="85479" y1="13333" x2="88119" y2="30175"/>
                        <a14:foregroundMark x1="83498" y1="15789" x2="85149" y2="277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778" y="4503590"/>
            <a:ext cx="1089012" cy="1024318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70073" y1="6818" x2="93431" y2="37500"/>
                        <a14:foregroundMark x1="92701" y1="8712" x2="74088" y2="37500"/>
                        <a14:foregroundMark x1="76277" y1="8333" x2="89051" y2="7197"/>
                        <a14:foregroundMark x1="72993" y1="17424" x2="77007" y2="38636"/>
                        <a14:foregroundMark x1="95620" y1="12121" x2="94161" y2="36364"/>
                        <a14:foregroundMark x1="84672" y1="26894" x2="90876" y2="18939"/>
                        <a14:foregroundMark x1="25912" y1="29924" x2="34672" y2="88636"/>
                        <a14:foregroundMark x1="63504" y1="20076" x2="21533" y2="18561"/>
                        <a14:foregroundMark x1="62044" y1="17424" x2="38686" y2="15530"/>
                        <a14:backgroundMark x1="15693" y1="17424" x2="23358" y2="89773"/>
                        <a14:backgroundMark x1="29197" y1="96212" x2="67153" y2="969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774" y="5168926"/>
            <a:ext cx="901453" cy="86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90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701964"/>
            <a:ext cx="10515600" cy="988724"/>
          </a:xfrm>
        </p:spPr>
        <p:txBody>
          <a:bodyPr/>
          <a:lstStyle/>
          <a:p>
            <a:pPr algn="ctr"/>
            <a:r>
              <a:rPr lang="nl-NL" dirty="0" smtClean="0"/>
              <a:t>Video</a:t>
            </a:r>
            <a:endParaRPr lang="nl-NL" dirty="0"/>
          </a:p>
        </p:txBody>
      </p:sp>
      <p:sp>
        <p:nvSpPr>
          <p:cNvPr id="3" name="Rechthoek 2"/>
          <p:cNvSpPr/>
          <p:nvPr/>
        </p:nvSpPr>
        <p:spPr>
          <a:xfrm>
            <a:off x="3429212" y="3244334"/>
            <a:ext cx="4532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https://</a:t>
            </a:r>
            <a:r>
              <a:rPr lang="nl-NL" dirty="0" smtClean="0"/>
              <a:t>www.youtube.com/v/cXDBW7f4dX4</a:t>
            </a:r>
            <a:endParaRPr lang="nl-NL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5" name="ShockwaveFlash1" r:id="rId2" imgW="9597960" imgH="4183200"/>
        </mc:Choice>
        <mc:Fallback>
          <p:control name="ShockwaveFlash1" r:id="rId2" imgW="9597960" imgH="418320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403207" y="2023053"/>
                  <a:ext cx="9598025" cy="4183063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1072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Aangepas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3B09"/>
      </a:accent1>
      <a:accent2>
        <a:srgbClr val="FFDD00"/>
      </a:accent2>
      <a:accent3>
        <a:srgbClr val="C7161E"/>
      </a:accent3>
      <a:accent4>
        <a:srgbClr val="7B7B7B"/>
      </a:accent4>
      <a:accent5>
        <a:srgbClr val="F2863B"/>
      </a:accent5>
      <a:accent6>
        <a:srgbClr val="DF6F6D"/>
      </a:accent6>
      <a:hlink>
        <a:srgbClr val="004812"/>
      </a:hlink>
      <a:folHlink>
        <a:srgbClr val="004812"/>
      </a:folHlink>
    </a:clrScheme>
    <a:fontScheme name="MacDonald'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106</Words>
  <Application>Microsoft Office PowerPoint</Application>
  <PresentationFormat>Breedbeeld</PresentationFormat>
  <Paragraphs>46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2" baseType="lpstr">
      <vt:lpstr>Arial</vt:lpstr>
      <vt:lpstr>Calibri</vt:lpstr>
      <vt:lpstr>Kantoorthema</vt:lpstr>
      <vt:lpstr>PowerPoint-presentatie</vt:lpstr>
      <vt:lpstr>Inhoudsopgave</vt:lpstr>
      <vt:lpstr>Geschiedenis</vt:lpstr>
      <vt:lpstr>Marijke en Pieter Honing</vt:lpstr>
      <vt:lpstr>Locaties </vt:lpstr>
      <vt:lpstr>Verschil</vt:lpstr>
      <vt:lpstr>Omzet McDonald’s per maand</vt:lpstr>
      <vt:lpstr>Euroknallers</vt:lpstr>
      <vt:lpstr>Video</vt:lpstr>
    </vt:vector>
  </TitlesOfParts>
  <Company>Zadkine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Marquise Benilia</dc:creator>
  <cp:lastModifiedBy>HIT is IT</cp:lastModifiedBy>
  <cp:revision>44</cp:revision>
  <dcterms:created xsi:type="dcterms:W3CDTF">2015-04-28T08:22:44Z</dcterms:created>
  <dcterms:modified xsi:type="dcterms:W3CDTF">2015-07-07T07:22:20Z</dcterms:modified>
</cp:coreProperties>
</file>