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3" r:id="rId4"/>
    <p:sldId id="259" r:id="rId5"/>
    <p:sldId id="261" r:id="rId6"/>
    <p:sldId id="258" r:id="rId7"/>
    <p:sldId id="260" r:id="rId8"/>
    <p:sldId id="262" r:id="rId9"/>
    <p:sldId id="264" r:id="rId10"/>
    <p:sldId id="265" r:id="rId11"/>
    <p:sldId id="267" r:id="rId12"/>
    <p:sldId id="266" r:id="rId13"/>
    <p:sldId id="268" r:id="rId14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507" autoAdjust="0"/>
    <p:restoredTop sz="94660"/>
  </p:normalViewPr>
  <p:slideViewPr>
    <p:cSldViewPr snapToGrid="0">
      <p:cViewPr varScale="1">
        <p:scale>
          <a:sx n="92" d="100"/>
          <a:sy n="92" d="100"/>
        </p:scale>
        <p:origin x="330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5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nl-N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nl-NL" dirty="0" smtClean="0"/>
              <a:t>Albums</a:t>
            </a:r>
            <a:r>
              <a:rPr lang="nl-NL" baseline="0" dirty="0" smtClean="0"/>
              <a:t> 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nl-NL"/>
        </a:p>
      </c:txPr>
    </c:title>
    <c:autoTitleDeleted val="0"/>
    <c:plotArea>
      <c:layout>
        <c:manualLayout>
          <c:layoutTarget val="inner"/>
          <c:xMode val="edge"/>
          <c:yMode val="edge"/>
          <c:x val="3.4859026926870762E-2"/>
          <c:y val="0.15455682826753517"/>
          <c:w val="0.95736306059568643"/>
          <c:h val="0.7232083556827807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Blad1!$B$1</c:f>
              <c:strCache>
                <c:ptCount val="1"/>
                <c:pt idx="0">
                  <c:v>Verkocht in de winkel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Blad1!$A$2:$A$8</c:f>
              <c:strCache>
                <c:ptCount val="7"/>
                <c:pt idx="0">
                  <c:v>Off The Wall</c:v>
                </c:pt>
                <c:pt idx="1">
                  <c:v>Thriller</c:v>
                </c:pt>
                <c:pt idx="2">
                  <c:v>Bad</c:v>
                </c:pt>
                <c:pt idx="3">
                  <c:v>Dangerous</c:v>
                </c:pt>
                <c:pt idx="4">
                  <c:v>HIStory</c:v>
                </c:pt>
                <c:pt idx="5">
                  <c:v>Invicible</c:v>
                </c:pt>
                <c:pt idx="6">
                  <c:v>This Is It</c:v>
                </c:pt>
              </c:strCache>
            </c:strRef>
          </c:cat>
          <c:val>
            <c:numRef>
              <c:f>Blad1!$B$2:$B$8</c:f>
              <c:numCache>
                <c:formatCode>General</c:formatCode>
                <c:ptCount val="7"/>
                <c:pt idx="0">
                  <c:v>4.3</c:v>
                </c:pt>
                <c:pt idx="1">
                  <c:v>9.5</c:v>
                </c:pt>
                <c:pt idx="2">
                  <c:v>8.5</c:v>
                </c:pt>
                <c:pt idx="3">
                  <c:v>6.5</c:v>
                </c:pt>
                <c:pt idx="4">
                  <c:v>9</c:v>
                </c:pt>
                <c:pt idx="5">
                  <c:v>7.5</c:v>
                </c:pt>
                <c:pt idx="6">
                  <c:v>10</c:v>
                </c:pt>
              </c:numCache>
            </c:numRef>
          </c:val>
        </c:ser>
        <c:ser>
          <c:idx val="1"/>
          <c:order val="1"/>
          <c:tx>
            <c:strRef>
              <c:f>Blad1!$C$1</c:f>
              <c:strCache>
                <c:ptCount val="1"/>
                <c:pt idx="0">
                  <c:v>Online Verkocht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Blad1!$A$2:$A$8</c:f>
              <c:strCache>
                <c:ptCount val="7"/>
                <c:pt idx="0">
                  <c:v>Off The Wall</c:v>
                </c:pt>
                <c:pt idx="1">
                  <c:v>Thriller</c:v>
                </c:pt>
                <c:pt idx="2">
                  <c:v>Bad</c:v>
                </c:pt>
                <c:pt idx="3">
                  <c:v>Dangerous</c:v>
                </c:pt>
                <c:pt idx="4">
                  <c:v>HIStory</c:v>
                </c:pt>
                <c:pt idx="5">
                  <c:v>Invicible</c:v>
                </c:pt>
                <c:pt idx="6">
                  <c:v>This Is It</c:v>
                </c:pt>
              </c:strCache>
            </c:strRef>
          </c:cat>
          <c:val>
            <c:numRef>
              <c:f>Blad1!$C$2:$C$8</c:f>
              <c:numCache>
                <c:formatCode>General</c:formatCode>
                <c:ptCount val="7"/>
                <c:pt idx="0">
                  <c:v>5.4</c:v>
                </c:pt>
                <c:pt idx="1">
                  <c:v>9.8000000000000007</c:v>
                </c:pt>
                <c:pt idx="2">
                  <c:v>8</c:v>
                </c:pt>
                <c:pt idx="3">
                  <c:v>7.8</c:v>
                </c:pt>
                <c:pt idx="4">
                  <c:v>8.4</c:v>
                </c:pt>
                <c:pt idx="5">
                  <c:v>6.9</c:v>
                </c:pt>
                <c:pt idx="6">
                  <c:v>9.8000000000000007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16490952"/>
        <c:axId val="416492128"/>
      </c:barChart>
      <c:catAx>
        <c:axId val="4164909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nl-NL"/>
          </a:p>
        </c:txPr>
        <c:crossAx val="416492128"/>
        <c:crosses val="autoZero"/>
        <c:auto val="1"/>
        <c:lblAlgn val="ctr"/>
        <c:lblOffset val="100"/>
        <c:noMultiLvlLbl val="0"/>
      </c:catAx>
      <c:valAx>
        <c:axId val="41649212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nl-NL"/>
          </a:p>
        </c:txPr>
        <c:crossAx val="4164909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nl-NL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nl-NL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5B8E2D5-EFBC-4FF5-9E1E-B3F436331C0F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nl-NL"/>
        </a:p>
      </dgm:t>
    </dgm:pt>
    <dgm:pt modelId="{799FD99F-2F33-4F41-B976-8409AA59E14D}">
      <dgm:prSet phldrT="[Tekst]"/>
      <dgm:spPr/>
      <dgm:t>
        <a:bodyPr/>
        <a:lstStyle/>
        <a:p>
          <a:r>
            <a:rPr lang="nl-NL" b="0" cap="none" spc="0" dirty="0" smtClean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rPr>
            <a:t>Media</a:t>
          </a:r>
        </a:p>
      </dgm:t>
    </dgm:pt>
    <dgm:pt modelId="{07548B48-0ED3-437B-9BDA-420C3A0C91D2}" type="parTrans" cxnId="{76A99B52-8F35-4F08-AF07-1DE175BD580D}">
      <dgm:prSet/>
      <dgm:spPr/>
      <dgm:t>
        <a:bodyPr/>
        <a:lstStyle/>
        <a:p>
          <a:endParaRPr lang="nl-NL"/>
        </a:p>
      </dgm:t>
    </dgm:pt>
    <dgm:pt modelId="{A820B25E-E8B5-4967-967D-5824108978E2}" type="sibTrans" cxnId="{76A99B52-8F35-4F08-AF07-1DE175BD580D}">
      <dgm:prSet/>
      <dgm:spPr/>
      <dgm:t>
        <a:bodyPr/>
        <a:lstStyle/>
        <a:p>
          <a:endParaRPr lang="nl-NL"/>
        </a:p>
      </dgm:t>
    </dgm:pt>
    <dgm:pt modelId="{9C171EC1-7A58-4ADB-8DC4-BDCB3FAB9918}">
      <dgm:prSet phldrT="[Tekst]"/>
      <dgm:spPr/>
      <dgm:t>
        <a:bodyPr/>
        <a:lstStyle/>
        <a:p>
          <a:r>
            <a:rPr lang="nl-NL" b="0" cap="none" spc="0" dirty="0" smtClean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rPr>
            <a:t>Jackson 5</a:t>
          </a:r>
          <a:endParaRPr lang="nl-NL" b="0" cap="none" spc="0" dirty="0">
            <a:ln w="0"/>
            <a:solidFill>
              <a:schemeClr val="accent1"/>
            </a:solidFill>
            <a:effectLst>
              <a:outerShdw blurRad="38100" dist="25400" dir="5400000" algn="ctr" rotWithShape="0">
                <a:srgbClr val="6E747A">
                  <a:alpha val="43000"/>
                </a:srgbClr>
              </a:outerShdw>
            </a:effectLst>
          </a:endParaRPr>
        </a:p>
      </dgm:t>
    </dgm:pt>
    <dgm:pt modelId="{2332DFFB-C33C-4060-8AFD-87BE9DAAC800}" type="sibTrans" cxnId="{4D2D81BC-9A38-4323-B130-4140C7D334EB}">
      <dgm:prSet/>
      <dgm:spPr/>
      <dgm:t>
        <a:bodyPr/>
        <a:lstStyle/>
        <a:p>
          <a:endParaRPr lang="nl-NL"/>
        </a:p>
      </dgm:t>
    </dgm:pt>
    <dgm:pt modelId="{2258544A-97D7-448A-AEE7-4D9B58777EB4}" type="parTrans" cxnId="{4D2D81BC-9A38-4323-B130-4140C7D334EB}">
      <dgm:prSet/>
      <dgm:spPr/>
      <dgm:t>
        <a:bodyPr/>
        <a:lstStyle/>
        <a:p>
          <a:endParaRPr lang="nl-NL"/>
        </a:p>
      </dgm:t>
    </dgm:pt>
    <dgm:pt modelId="{5884A891-8607-43B1-9144-111C58751497}">
      <dgm:prSet phldrT="[Tekst]"/>
      <dgm:spPr/>
      <dgm:t>
        <a:bodyPr/>
        <a:lstStyle/>
        <a:p>
          <a:r>
            <a:rPr lang="nl-NL" b="0" cap="none" spc="0" dirty="0" smtClean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rPr>
            <a:t>Solo Carrière</a:t>
          </a:r>
          <a:endParaRPr lang="nl-NL" b="0" cap="none" spc="0" dirty="0">
            <a:ln w="0"/>
            <a:solidFill>
              <a:schemeClr val="accent1"/>
            </a:solidFill>
            <a:effectLst>
              <a:outerShdw blurRad="38100" dist="25400" dir="5400000" algn="ctr" rotWithShape="0">
                <a:srgbClr val="6E747A">
                  <a:alpha val="43000"/>
                </a:srgbClr>
              </a:outerShdw>
            </a:effectLst>
          </a:endParaRPr>
        </a:p>
      </dgm:t>
    </dgm:pt>
    <dgm:pt modelId="{A81DCC39-0241-42BE-8BDF-864EF9F28A4A}" type="sibTrans" cxnId="{C8937351-3259-468C-9139-7957AA900347}">
      <dgm:prSet/>
      <dgm:spPr/>
      <dgm:t>
        <a:bodyPr/>
        <a:lstStyle/>
        <a:p>
          <a:endParaRPr lang="nl-NL"/>
        </a:p>
      </dgm:t>
    </dgm:pt>
    <dgm:pt modelId="{E5ED6CB4-5CCC-457C-B3DB-9B300E6E1D59}" type="parTrans" cxnId="{C8937351-3259-468C-9139-7957AA900347}">
      <dgm:prSet/>
      <dgm:spPr/>
      <dgm:t>
        <a:bodyPr/>
        <a:lstStyle/>
        <a:p>
          <a:endParaRPr lang="nl-NL"/>
        </a:p>
      </dgm:t>
    </dgm:pt>
    <dgm:pt modelId="{0BBE5042-78CF-4ED0-BD19-92C9E6202F78}">
      <dgm:prSet/>
      <dgm:spPr/>
      <dgm:t>
        <a:bodyPr/>
        <a:lstStyle/>
        <a:p>
          <a:r>
            <a:rPr lang="nl-NL" b="0" cap="none" spc="0" dirty="0" smtClean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rPr>
            <a:t>Pepsi</a:t>
          </a:r>
        </a:p>
      </dgm:t>
    </dgm:pt>
    <dgm:pt modelId="{8EAABDDC-EAD7-4FED-B2E6-578BCB85836D}" type="parTrans" cxnId="{1BB997ED-2AB8-4944-B1B5-B873DAC365CC}">
      <dgm:prSet/>
      <dgm:spPr/>
      <dgm:t>
        <a:bodyPr/>
        <a:lstStyle/>
        <a:p>
          <a:endParaRPr lang="nl-NL"/>
        </a:p>
      </dgm:t>
    </dgm:pt>
    <dgm:pt modelId="{1446132A-F7F7-4956-9B1C-94434C85BA58}" type="sibTrans" cxnId="{1BB997ED-2AB8-4944-B1B5-B873DAC365CC}">
      <dgm:prSet/>
      <dgm:spPr/>
      <dgm:t>
        <a:bodyPr/>
        <a:lstStyle/>
        <a:p>
          <a:endParaRPr lang="nl-NL"/>
        </a:p>
      </dgm:t>
    </dgm:pt>
    <dgm:pt modelId="{8A50B47C-DA15-46AD-9D96-CA9EB618A99A}">
      <dgm:prSet/>
      <dgm:spPr/>
      <dgm:t>
        <a:bodyPr/>
        <a:lstStyle/>
        <a:p>
          <a:r>
            <a:rPr lang="nl-NL" b="0" cap="none" spc="0" dirty="0" smtClean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rPr>
            <a:t>This Is It</a:t>
          </a:r>
          <a:endParaRPr lang="nl-NL" b="0" cap="none" spc="0" dirty="0">
            <a:ln w="0"/>
            <a:solidFill>
              <a:schemeClr val="accent1"/>
            </a:solidFill>
            <a:effectLst>
              <a:outerShdw blurRad="38100" dist="25400" dir="5400000" algn="ctr" rotWithShape="0">
                <a:srgbClr val="6E747A">
                  <a:alpha val="43000"/>
                </a:srgbClr>
              </a:outerShdw>
            </a:effectLst>
          </a:endParaRPr>
        </a:p>
      </dgm:t>
    </dgm:pt>
    <dgm:pt modelId="{EB1925A1-EDAA-49D4-B45A-2F3CD9C27005}" type="parTrans" cxnId="{1BE35882-3DB2-4986-BCDB-A56DC2B81DCA}">
      <dgm:prSet/>
      <dgm:spPr/>
      <dgm:t>
        <a:bodyPr/>
        <a:lstStyle/>
        <a:p>
          <a:endParaRPr lang="nl-NL"/>
        </a:p>
      </dgm:t>
    </dgm:pt>
    <dgm:pt modelId="{97A223D0-1CE7-4450-8913-A41217206809}" type="sibTrans" cxnId="{1BE35882-3DB2-4986-BCDB-A56DC2B81DCA}">
      <dgm:prSet/>
      <dgm:spPr/>
      <dgm:t>
        <a:bodyPr/>
        <a:lstStyle/>
        <a:p>
          <a:endParaRPr lang="nl-NL"/>
        </a:p>
      </dgm:t>
    </dgm:pt>
    <dgm:pt modelId="{0CA64C3A-7A1D-4452-BCDB-FA264309BDFD}" type="pres">
      <dgm:prSet presAssocID="{95B8E2D5-EFBC-4FF5-9E1E-B3F436331C0F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nl-NL"/>
        </a:p>
      </dgm:t>
    </dgm:pt>
    <dgm:pt modelId="{3AFB21F0-3733-4B82-A2A2-B8B70ECC735C}" type="pres">
      <dgm:prSet presAssocID="{95B8E2D5-EFBC-4FF5-9E1E-B3F436331C0F}" presName="Name1" presStyleCnt="0"/>
      <dgm:spPr/>
    </dgm:pt>
    <dgm:pt modelId="{97A03E26-EE4B-4D67-B0E9-9CA581A3633D}" type="pres">
      <dgm:prSet presAssocID="{95B8E2D5-EFBC-4FF5-9E1E-B3F436331C0F}" presName="cycle" presStyleCnt="0"/>
      <dgm:spPr/>
    </dgm:pt>
    <dgm:pt modelId="{853B07DB-70A2-4ECE-A667-8EB5DCE72284}" type="pres">
      <dgm:prSet presAssocID="{95B8E2D5-EFBC-4FF5-9E1E-B3F436331C0F}" presName="srcNode" presStyleLbl="node1" presStyleIdx="0" presStyleCnt="5"/>
      <dgm:spPr/>
    </dgm:pt>
    <dgm:pt modelId="{188767B6-2726-4F76-8488-8F5631A083F5}" type="pres">
      <dgm:prSet presAssocID="{95B8E2D5-EFBC-4FF5-9E1E-B3F436331C0F}" presName="conn" presStyleLbl="parChTrans1D2" presStyleIdx="0" presStyleCnt="1"/>
      <dgm:spPr/>
      <dgm:t>
        <a:bodyPr/>
        <a:lstStyle/>
        <a:p>
          <a:endParaRPr lang="nl-NL"/>
        </a:p>
      </dgm:t>
    </dgm:pt>
    <dgm:pt modelId="{A5A7248E-A5B2-47B9-85D3-1D4710C6C6FC}" type="pres">
      <dgm:prSet presAssocID="{95B8E2D5-EFBC-4FF5-9E1E-B3F436331C0F}" presName="extraNode" presStyleLbl="node1" presStyleIdx="0" presStyleCnt="5"/>
      <dgm:spPr/>
    </dgm:pt>
    <dgm:pt modelId="{F58A2E10-2F80-462D-99F9-29502B155F03}" type="pres">
      <dgm:prSet presAssocID="{95B8E2D5-EFBC-4FF5-9E1E-B3F436331C0F}" presName="dstNode" presStyleLbl="node1" presStyleIdx="0" presStyleCnt="5"/>
      <dgm:spPr/>
    </dgm:pt>
    <dgm:pt modelId="{EAA52749-F94D-4DBC-AFF1-556667CD4244}" type="pres">
      <dgm:prSet presAssocID="{9C171EC1-7A58-4ADB-8DC4-BDCB3FAB9918}" presName="text_1" presStyleLbl="node1" presStyleIdx="0" presStyleCnt="5" custLinFactNeighborX="505" custLinFactNeighborY="-2190">
        <dgm:presLayoutVars>
          <dgm:bulletEnabled val="1"/>
        </dgm:presLayoutVars>
      </dgm:prSet>
      <dgm:spPr/>
      <dgm:t>
        <a:bodyPr/>
        <a:lstStyle/>
        <a:p>
          <a:endParaRPr lang="nl-NL"/>
        </a:p>
      </dgm:t>
    </dgm:pt>
    <dgm:pt modelId="{1EA8E48A-E4AC-4083-8577-C17FF39EEDF2}" type="pres">
      <dgm:prSet presAssocID="{9C171EC1-7A58-4ADB-8DC4-BDCB3FAB9918}" presName="accent_1" presStyleCnt="0"/>
      <dgm:spPr/>
    </dgm:pt>
    <dgm:pt modelId="{38870924-2EFC-4191-84F1-E8E4D46F83C7}" type="pres">
      <dgm:prSet presAssocID="{9C171EC1-7A58-4ADB-8DC4-BDCB3FAB9918}" presName="accentRepeatNode" presStyleLbl="solidFgAcc1" presStyleIdx="0" presStyleCnt="5"/>
      <dgm:spPr/>
    </dgm:pt>
    <dgm:pt modelId="{E39FAA31-66A8-4B97-90B0-E2407235CECC}" type="pres">
      <dgm:prSet presAssocID="{5884A891-8607-43B1-9144-111C58751497}" presName="text_2" presStyleLbl="node1" presStyleIdx="1" presStyleCnt="5" custLinFactNeighborX="279" custLinFactNeighborY="4766">
        <dgm:presLayoutVars>
          <dgm:bulletEnabled val="1"/>
        </dgm:presLayoutVars>
      </dgm:prSet>
      <dgm:spPr/>
      <dgm:t>
        <a:bodyPr/>
        <a:lstStyle/>
        <a:p>
          <a:endParaRPr lang="nl-NL"/>
        </a:p>
      </dgm:t>
    </dgm:pt>
    <dgm:pt modelId="{409D0CA6-06F0-4DB4-AC08-7042551C92CB}" type="pres">
      <dgm:prSet presAssocID="{5884A891-8607-43B1-9144-111C58751497}" presName="accent_2" presStyleCnt="0"/>
      <dgm:spPr/>
    </dgm:pt>
    <dgm:pt modelId="{4E142834-32A7-41F8-8E3D-0490A053B55F}" type="pres">
      <dgm:prSet presAssocID="{5884A891-8607-43B1-9144-111C58751497}" presName="accentRepeatNode" presStyleLbl="solidFgAcc1" presStyleIdx="1" presStyleCnt="5"/>
      <dgm:spPr/>
    </dgm:pt>
    <dgm:pt modelId="{A677590D-190B-458C-A2C6-07D7742DE09B}" type="pres">
      <dgm:prSet presAssocID="{799FD99F-2F33-4F41-B976-8409AA59E14D}" presName="text_3" presStyleLbl="node1" presStyleIdx="2" presStyleCnt="5" custLinFactNeighborY="2961">
        <dgm:presLayoutVars>
          <dgm:bulletEnabled val="1"/>
        </dgm:presLayoutVars>
      </dgm:prSet>
      <dgm:spPr/>
      <dgm:t>
        <a:bodyPr/>
        <a:lstStyle/>
        <a:p>
          <a:endParaRPr lang="nl-NL"/>
        </a:p>
      </dgm:t>
    </dgm:pt>
    <dgm:pt modelId="{684A8F9A-5744-4EE6-9A63-9164C89C3A85}" type="pres">
      <dgm:prSet presAssocID="{799FD99F-2F33-4F41-B976-8409AA59E14D}" presName="accent_3" presStyleCnt="0"/>
      <dgm:spPr/>
    </dgm:pt>
    <dgm:pt modelId="{2979AA34-18DB-4FD1-9711-3FCF11D2C58D}" type="pres">
      <dgm:prSet presAssocID="{799FD99F-2F33-4F41-B976-8409AA59E14D}" presName="accentRepeatNode" presStyleLbl="solidFgAcc1" presStyleIdx="2" presStyleCnt="5"/>
      <dgm:spPr/>
    </dgm:pt>
    <dgm:pt modelId="{1949C8F9-AEF1-4E07-83D3-DB7BD62A4371}" type="pres">
      <dgm:prSet presAssocID="{0BBE5042-78CF-4ED0-BD19-92C9E6202F78}" presName="text_4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nl-NL"/>
        </a:p>
      </dgm:t>
    </dgm:pt>
    <dgm:pt modelId="{81B5D730-C7FF-450B-A2C7-56EC03FBCB3F}" type="pres">
      <dgm:prSet presAssocID="{0BBE5042-78CF-4ED0-BD19-92C9E6202F78}" presName="accent_4" presStyleCnt="0"/>
      <dgm:spPr/>
    </dgm:pt>
    <dgm:pt modelId="{97F1A57E-7711-41C7-BB31-735011F64A19}" type="pres">
      <dgm:prSet presAssocID="{0BBE5042-78CF-4ED0-BD19-92C9E6202F78}" presName="accentRepeatNode" presStyleLbl="solidFgAcc1" presStyleIdx="3" presStyleCnt="5"/>
      <dgm:spPr/>
    </dgm:pt>
    <dgm:pt modelId="{26CA30EE-535B-4464-8AD4-2024FCFA05E2}" type="pres">
      <dgm:prSet presAssocID="{8A50B47C-DA15-46AD-9D96-CA9EB618A99A}" presName="text_5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nl-NL"/>
        </a:p>
      </dgm:t>
    </dgm:pt>
    <dgm:pt modelId="{FBC06D63-9395-46DA-942F-686B7F2B0787}" type="pres">
      <dgm:prSet presAssocID="{8A50B47C-DA15-46AD-9D96-CA9EB618A99A}" presName="accent_5" presStyleCnt="0"/>
      <dgm:spPr/>
    </dgm:pt>
    <dgm:pt modelId="{48187A74-9F65-40AB-A6A3-69E20A5B8D0B}" type="pres">
      <dgm:prSet presAssocID="{8A50B47C-DA15-46AD-9D96-CA9EB618A99A}" presName="accentRepeatNode" presStyleLbl="solidFgAcc1" presStyleIdx="4" presStyleCnt="5"/>
      <dgm:spPr/>
    </dgm:pt>
  </dgm:ptLst>
  <dgm:cxnLst>
    <dgm:cxn modelId="{C8937351-3259-468C-9139-7957AA900347}" srcId="{95B8E2D5-EFBC-4FF5-9E1E-B3F436331C0F}" destId="{5884A891-8607-43B1-9144-111C58751497}" srcOrd="1" destOrd="0" parTransId="{E5ED6CB4-5CCC-457C-B3DB-9B300E6E1D59}" sibTransId="{A81DCC39-0241-42BE-8BDF-864EF9F28A4A}"/>
    <dgm:cxn modelId="{8DBA3160-7E1A-4AD4-BD52-8F788DE42278}" type="presOf" srcId="{0BBE5042-78CF-4ED0-BD19-92C9E6202F78}" destId="{1949C8F9-AEF1-4E07-83D3-DB7BD62A4371}" srcOrd="0" destOrd="0" presId="urn:microsoft.com/office/officeart/2008/layout/VerticalCurvedList"/>
    <dgm:cxn modelId="{1BE35882-3DB2-4986-BCDB-A56DC2B81DCA}" srcId="{95B8E2D5-EFBC-4FF5-9E1E-B3F436331C0F}" destId="{8A50B47C-DA15-46AD-9D96-CA9EB618A99A}" srcOrd="4" destOrd="0" parTransId="{EB1925A1-EDAA-49D4-B45A-2F3CD9C27005}" sibTransId="{97A223D0-1CE7-4450-8913-A41217206809}"/>
    <dgm:cxn modelId="{61F48EAD-2C7C-4F8A-8378-B36BC86226CF}" type="presOf" srcId="{8A50B47C-DA15-46AD-9D96-CA9EB618A99A}" destId="{26CA30EE-535B-4464-8AD4-2024FCFA05E2}" srcOrd="0" destOrd="0" presId="urn:microsoft.com/office/officeart/2008/layout/VerticalCurvedList"/>
    <dgm:cxn modelId="{E53174C5-212D-474F-83C3-8F0B995A5619}" type="presOf" srcId="{9C171EC1-7A58-4ADB-8DC4-BDCB3FAB9918}" destId="{EAA52749-F94D-4DBC-AFF1-556667CD4244}" srcOrd="0" destOrd="0" presId="urn:microsoft.com/office/officeart/2008/layout/VerticalCurvedList"/>
    <dgm:cxn modelId="{4D2D81BC-9A38-4323-B130-4140C7D334EB}" srcId="{95B8E2D5-EFBC-4FF5-9E1E-B3F436331C0F}" destId="{9C171EC1-7A58-4ADB-8DC4-BDCB3FAB9918}" srcOrd="0" destOrd="0" parTransId="{2258544A-97D7-448A-AEE7-4D9B58777EB4}" sibTransId="{2332DFFB-C33C-4060-8AFD-87BE9DAAC800}"/>
    <dgm:cxn modelId="{E1028937-0768-4606-A681-7D85C8755FB0}" type="presOf" srcId="{5884A891-8607-43B1-9144-111C58751497}" destId="{E39FAA31-66A8-4B97-90B0-E2407235CECC}" srcOrd="0" destOrd="0" presId="urn:microsoft.com/office/officeart/2008/layout/VerticalCurvedList"/>
    <dgm:cxn modelId="{5FF997A9-9A60-4889-ABD0-B2FF986E930B}" type="presOf" srcId="{2332DFFB-C33C-4060-8AFD-87BE9DAAC800}" destId="{188767B6-2726-4F76-8488-8F5631A083F5}" srcOrd="0" destOrd="0" presId="urn:microsoft.com/office/officeart/2008/layout/VerticalCurvedList"/>
    <dgm:cxn modelId="{10828367-C68F-480B-B7B1-429C1604102F}" type="presOf" srcId="{799FD99F-2F33-4F41-B976-8409AA59E14D}" destId="{A677590D-190B-458C-A2C6-07D7742DE09B}" srcOrd="0" destOrd="0" presId="urn:microsoft.com/office/officeart/2008/layout/VerticalCurvedList"/>
    <dgm:cxn modelId="{76A99B52-8F35-4F08-AF07-1DE175BD580D}" srcId="{95B8E2D5-EFBC-4FF5-9E1E-B3F436331C0F}" destId="{799FD99F-2F33-4F41-B976-8409AA59E14D}" srcOrd="2" destOrd="0" parTransId="{07548B48-0ED3-437B-9BDA-420C3A0C91D2}" sibTransId="{A820B25E-E8B5-4967-967D-5824108978E2}"/>
    <dgm:cxn modelId="{1BB997ED-2AB8-4944-B1B5-B873DAC365CC}" srcId="{95B8E2D5-EFBC-4FF5-9E1E-B3F436331C0F}" destId="{0BBE5042-78CF-4ED0-BD19-92C9E6202F78}" srcOrd="3" destOrd="0" parTransId="{8EAABDDC-EAD7-4FED-B2E6-578BCB85836D}" sibTransId="{1446132A-F7F7-4956-9B1C-94434C85BA58}"/>
    <dgm:cxn modelId="{DD0F7229-4854-457B-94BD-3ADBD0E09D06}" type="presOf" srcId="{95B8E2D5-EFBC-4FF5-9E1E-B3F436331C0F}" destId="{0CA64C3A-7A1D-4452-BCDB-FA264309BDFD}" srcOrd="0" destOrd="0" presId="urn:microsoft.com/office/officeart/2008/layout/VerticalCurvedList"/>
    <dgm:cxn modelId="{8025F24C-B93E-45DC-8DA9-31C4363F4DA9}" type="presParOf" srcId="{0CA64C3A-7A1D-4452-BCDB-FA264309BDFD}" destId="{3AFB21F0-3733-4B82-A2A2-B8B70ECC735C}" srcOrd="0" destOrd="0" presId="urn:microsoft.com/office/officeart/2008/layout/VerticalCurvedList"/>
    <dgm:cxn modelId="{5BD1E4A6-36F5-4B40-981C-08808FF0C98C}" type="presParOf" srcId="{3AFB21F0-3733-4B82-A2A2-B8B70ECC735C}" destId="{97A03E26-EE4B-4D67-B0E9-9CA581A3633D}" srcOrd="0" destOrd="0" presId="urn:microsoft.com/office/officeart/2008/layout/VerticalCurvedList"/>
    <dgm:cxn modelId="{6F5DA119-D063-44D3-9EBD-07A042BC5774}" type="presParOf" srcId="{97A03E26-EE4B-4D67-B0E9-9CA581A3633D}" destId="{853B07DB-70A2-4ECE-A667-8EB5DCE72284}" srcOrd="0" destOrd="0" presId="urn:microsoft.com/office/officeart/2008/layout/VerticalCurvedList"/>
    <dgm:cxn modelId="{16FBB206-FF1A-4760-9E93-537E6FF48716}" type="presParOf" srcId="{97A03E26-EE4B-4D67-B0E9-9CA581A3633D}" destId="{188767B6-2726-4F76-8488-8F5631A083F5}" srcOrd="1" destOrd="0" presId="urn:microsoft.com/office/officeart/2008/layout/VerticalCurvedList"/>
    <dgm:cxn modelId="{DD8F755D-86D9-4E78-99FE-336D7D1DEE0A}" type="presParOf" srcId="{97A03E26-EE4B-4D67-B0E9-9CA581A3633D}" destId="{A5A7248E-A5B2-47B9-85D3-1D4710C6C6FC}" srcOrd="2" destOrd="0" presId="urn:microsoft.com/office/officeart/2008/layout/VerticalCurvedList"/>
    <dgm:cxn modelId="{D87D54FF-3789-4D12-B128-539427F01337}" type="presParOf" srcId="{97A03E26-EE4B-4D67-B0E9-9CA581A3633D}" destId="{F58A2E10-2F80-462D-99F9-29502B155F03}" srcOrd="3" destOrd="0" presId="urn:microsoft.com/office/officeart/2008/layout/VerticalCurvedList"/>
    <dgm:cxn modelId="{E6F34335-B3F6-4299-B7FB-FF7BEC2DCC7C}" type="presParOf" srcId="{3AFB21F0-3733-4B82-A2A2-B8B70ECC735C}" destId="{EAA52749-F94D-4DBC-AFF1-556667CD4244}" srcOrd="1" destOrd="0" presId="urn:microsoft.com/office/officeart/2008/layout/VerticalCurvedList"/>
    <dgm:cxn modelId="{6E0B496A-FA25-4C19-A0A1-ACDCCDC2FBBF}" type="presParOf" srcId="{3AFB21F0-3733-4B82-A2A2-B8B70ECC735C}" destId="{1EA8E48A-E4AC-4083-8577-C17FF39EEDF2}" srcOrd="2" destOrd="0" presId="urn:microsoft.com/office/officeart/2008/layout/VerticalCurvedList"/>
    <dgm:cxn modelId="{11E9BD59-F492-4CAD-964F-71EAA48AEDDF}" type="presParOf" srcId="{1EA8E48A-E4AC-4083-8577-C17FF39EEDF2}" destId="{38870924-2EFC-4191-84F1-E8E4D46F83C7}" srcOrd="0" destOrd="0" presId="urn:microsoft.com/office/officeart/2008/layout/VerticalCurvedList"/>
    <dgm:cxn modelId="{28F93C7F-4370-4D1D-9AF1-3E90AE0D8112}" type="presParOf" srcId="{3AFB21F0-3733-4B82-A2A2-B8B70ECC735C}" destId="{E39FAA31-66A8-4B97-90B0-E2407235CECC}" srcOrd="3" destOrd="0" presId="urn:microsoft.com/office/officeart/2008/layout/VerticalCurvedList"/>
    <dgm:cxn modelId="{37427DC3-C2C0-4179-8EF0-25CE8744AEE7}" type="presParOf" srcId="{3AFB21F0-3733-4B82-A2A2-B8B70ECC735C}" destId="{409D0CA6-06F0-4DB4-AC08-7042551C92CB}" srcOrd="4" destOrd="0" presId="urn:microsoft.com/office/officeart/2008/layout/VerticalCurvedList"/>
    <dgm:cxn modelId="{3E4E2A16-593E-48CC-AB15-6543A7EA7E66}" type="presParOf" srcId="{409D0CA6-06F0-4DB4-AC08-7042551C92CB}" destId="{4E142834-32A7-41F8-8E3D-0490A053B55F}" srcOrd="0" destOrd="0" presId="urn:microsoft.com/office/officeart/2008/layout/VerticalCurvedList"/>
    <dgm:cxn modelId="{728E6A8E-52D9-4228-A1B2-042A26DABAE8}" type="presParOf" srcId="{3AFB21F0-3733-4B82-A2A2-B8B70ECC735C}" destId="{A677590D-190B-458C-A2C6-07D7742DE09B}" srcOrd="5" destOrd="0" presId="urn:microsoft.com/office/officeart/2008/layout/VerticalCurvedList"/>
    <dgm:cxn modelId="{47246FE2-C6BB-414C-9573-3099AF5FF559}" type="presParOf" srcId="{3AFB21F0-3733-4B82-A2A2-B8B70ECC735C}" destId="{684A8F9A-5744-4EE6-9A63-9164C89C3A85}" srcOrd="6" destOrd="0" presId="urn:microsoft.com/office/officeart/2008/layout/VerticalCurvedList"/>
    <dgm:cxn modelId="{222F166F-98CA-46DE-82DF-DC7CA7F2E031}" type="presParOf" srcId="{684A8F9A-5744-4EE6-9A63-9164C89C3A85}" destId="{2979AA34-18DB-4FD1-9711-3FCF11D2C58D}" srcOrd="0" destOrd="0" presId="urn:microsoft.com/office/officeart/2008/layout/VerticalCurvedList"/>
    <dgm:cxn modelId="{0831338B-55F9-44E4-9070-D7EC2D4FF117}" type="presParOf" srcId="{3AFB21F0-3733-4B82-A2A2-B8B70ECC735C}" destId="{1949C8F9-AEF1-4E07-83D3-DB7BD62A4371}" srcOrd="7" destOrd="0" presId="urn:microsoft.com/office/officeart/2008/layout/VerticalCurvedList"/>
    <dgm:cxn modelId="{604468D2-8E26-4140-A96B-2AD5CC255E4D}" type="presParOf" srcId="{3AFB21F0-3733-4B82-A2A2-B8B70ECC735C}" destId="{81B5D730-C7FF-450B-A2C7-56EC03FBCB3F}" srcOrd="8" destOrd="0" presId="urn:microsoft.com/office/officeart/2008/layout/VerticalCurvedList"/>
    <dgm:cxn modelId="{23FCBE89-F19C-4116-928E-B607CAAED0DE}" type="presParOf" srcId="{81B5D730-C7FF-450B-A2C7-56EC03FBCB3F}" destId="{97F1A57E-7711-41C7-BB31-735011F64A19}" srcOrd="0" destOrd="0" presId="urn:microsoft.com/office/officeart/2008/layout/VerticalCurvedList"/>
    <dgm:cxn modelId="{CB46C547-3C69-4579-B895-DB23390D616C}" type="presParOf" srcId="{3AFB21F0-3733-4B82-A2A2-B8B70ECC735C}" destId="{26CA30EE-535B-4464-8AD4-2024FCFA05E2}" srcOrd="9" destOrd="0" presId="urn:microsoft.com/office/officeart/2008/layout/VerticalCurvedList"/>
    <dgm:cxn modelId="{730CBB2D-6988-4770-8A2E-CF9D4C93AF76}" type="presParOf" srcId="{3AFB21F0-3733-4B82-A2A2-B8B70ECC735C}" destId="{FBC06D63-9395-46DA-942F-686B7F2B0787}" srcOrd="10" destOrd="0" presId="urn:microsoft.com/office/officeart/2008/layout/VerticalCurvedList"/>
    <dgm:cxn modelId="{A09BFD13-4659-408E-A1EF-BE4C6E10ECF1}" type="presParOf" srcId="{FBC06D63-9395-46DA-942F-686B7F2B0787}" destId="{48187A74-9F65-40AB-A6A3-69E20A5B8D0B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88767B6-2726-4F76-8488-8F5631A083F5}">
      <dsp:nvSpPr>
        <dsp:cNvPr id="0" name=""/>
        <dsp:cNvSpPr/>
      </dsp:nvSpPr>
      <dsp:spPr>
        <a:xfrm>
          <a:off x="-4087941" y="-627422"/>
          <a:ext cx="4871256" cy="4871256"/>
        </a:xfrm>
        <a:prstGeom prst="blockArc">
          <a:avLst>
            <a:gd name="adj1" fmla="val 18900000"/>
            <a:gd name="adj2" fmla="val 2700000"/>
            <a:gd name="adj3" fmla="val 443"/>
          </a:avLst>
        </a:prstGeom>
        <a:noFill/>
        <a:ln w="1714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A52749-F94D-4DBC-AFF1-556667CD4244}">
      <dsp:nvSpPr>
        <dsp:cNvPr id="0" name=""/>
        <dsp:cNvSpPr/>
      </dsp:nvSpPr>
      <dsp:spPr>
        <a:xfrm>
          <a:off x="377031" y="216050"/>
          <a:ext cx="6703542" cy="452196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714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8931" tIns="63500" rIns="63500" bIns="6350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2500" b="0" kern="1200" cap="none" spc="0" dirty="0" smtClean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rPr>
            <a:t>Jackson 5</a:t>
          </a:r>
          <a:endParaRPr lang="nl-NL" sz="2500" b="0" kern="1200" cap="none" spc="0" dirty="0">
            <a:ln w="0"/>
            <a:solidFill>
              <a:schemeClr val="accent1"/>
            </a:solidFill>
            <a:effectLst>
              <a:outerShdw blurRad="38100" dist="25400" dir="5400000" algn="ctr" rotWithShape="0">
                <a:srgbClr val="6E747A">
                  <a:alpha val="43000"/>
                </a:srgbClr>
              </a:outerShdw>
            </a:effectLst>
          </a:endParaRPr>
        </a:p>
      </dsp:txBody>
      <dsp:txXfrm>
        <a:off x="377031" y="216050"/>
        <a:ext cx="6703542" cy="452196"/>
      </dsp:txXfrm>
    </dsp:sp>
    <dsp:sp modelId="{38870924-2EFC-4191-84F1-E8E4D46F83C7}">
      <dsp:nvSpPr>
        <dsp:cNvPr id="0" name=""/>
        <dsp:cNvSpPr/>
      </dsp:nvSpPr>
      <dsp:spPr>
        <a:xfrm>
          <a:off x="60555" y="169428"/>
          <a:ext cx="565245" cy="56524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714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39FAA31-66A8-4B97-90B0-E2407235CECC}">
      <dsp:nvSpPr>
        <dsp:cNvPr id="0" name=""/>
        <dsp:cNvSpPr/>
      </dsp:nvSpPr>
      <dsp:spPr>
        <a:xfrm>
          <a:off x="685007" y="925582"/>
          <a:ext cx="6379511" cy="452196"/>
        </a:xfrm>
        <a:prstGeom prst="rect">
          <a:avLst/>
        </a:prstGeom>
        <a:solidFill>
          <a:schemeClr val="accent2">
            <a:hueOff val="0"/>
            <a:satOff val="0"/>
            <a:lumOff val="12451"/>
            <a:alphaOff val="0"/>
          </a:schemeClr>
        </a:solidFill>
        <a:ln w="1714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8931" tIns="63500" rIns="63500" bIns="6350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2500" b="0" kern="1200" cap="none" spc="0" dirty="0" smtClean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rPr>
            <a:t>Solo Carrière</a:t>
          </a:r>
          <a:endParaRPr lang="nl-NL" sz="2500" b="0" kern="1200" cap="none" spc="0" dirty="0">
            <a:ln w="0"/>
            <a:solidFill>
              <a:schemeClr val="accent1"/>
            </a:solidFill>
            <a:effectLst>
              <a:outerShdw blurRad="38100" dist="25400" dir="5400000" algn="ctr" rotWithShape="0">
                <a:srgbClr val="6E747A">
                  <a:alpha val="43000"/>
                </a:srgbClr>
              </a:outerShdw>
            </a:effectLst>
          </a:endParaRPr>
        </a:p>
      </dsp:txBody>
      <dsp:txXfrm>
        <a:off x="685007" y="925582"/>
        <a:ext cx="6379511" cy="452196"/>
      </dsp:txXfrm>
    </dsp:sp>
    <dsp:sp modelId="{4E142834-32A7-41F8-8E3D-0490A053B55F}">
      <dsp:nvSpPr>
        <dsp:cNvPr id="0" name=""/>
        <dsp:cNvSpPr/>
      </dsp:nvSpPr>
      <dsp:spPr>
        <a:xfrm>
          <a:off x="384586" y="847505"/>
          <a:ext cx="565245" cy="56524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7145" cap="flat" cmpd="sng" algn="ctr">
          <a:solidFill>
            <a:schemeClr val="accent2">
              <a:hueOff val="0"/>
              <a:satOff val="0"/>
              <a:lumOff val="1245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677590D-190B-458C-A2C6-07D7742DE09B}">
      <dsp:nvSpPr>
        <dsp:cNvPr id="0" name=""/>
        <dsp:cNvSpPr/>
      </dsp:nvSpPr>
      <dsp:spPr>
        <a:xfrm>
          <a:off x="766660" y="1595497"/>
          <a:ext cx="6280060" cy="452196"/>
        </a:xfrm>
        <a:prstGeom prst="rect">
          <a:avLst/>
        </a:prstGeom>
        <a:solidFill>
          <a:schemeClr val="accent2">
            <a:hueOff val="0"/>
            <a:satOff val="0"/>
            <a:lumOff val="24902"/>
            <a:alphaOff val="0"/>
          </a:schemeClr>
        </a:solidFill>
        <a:ln w="1714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8931" tIns="63500" rIns="63500" bIns="6350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2500" b="0" kern="1200" cap="none" spc="0" dirty="0" smtClean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rPr>
            <a:t>Media</a:t>
          </a:r>
        </a:p>
      </dsp:txBody>
      <dsp:txXfrm>
        <a:off x="766660" y="1595497"/>
        <a:ext cx="6280060" cy="452196"/>
      </dsp:txXfrm>
    </dsp:sp>
    <dsp:sp modelId="{2979AA34-18DB-4FD1-9711-3FCF11D2C58D}">
      <dsp:nvSpPr>
        <dsp:cNvPr id="0" name=""/>
        <dsp:cNvSpPr/>
      </dsp:nvSpPr>
      <dsp:spPr>
        <a:xfrm>
          <a:off x="484037" y="1525582"/>
          <a:ext cx="565245" cy="56524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7145" cap="flat" cmpd="sng" algn="ctr">
          <a:solidFill>
            <a:schemeClr val="accent2">
              <a:hueOff val="0"/>
              <a:satOff val="0"/>
              <a:lumOff val="2490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949C8F9-AEF1-4E07-83D3-DB7BD62A4371}">
      <dsp:nvSpPr>
        <dsp:cNvPr id="0" name=""/>
        <dsp:cNvSpPr/>
      </dsp:nvSpPr>
      <dsp:spPr>
        <a:xfrm>
          <a:off x="667208" y="2260184"/>
          <a:ext cx="6379511" cy="452196"/>
        </a:xfrm>
        <a:prstGeom prst="rect">
          <a:avLst/>
        </a:prstGeom>
        <a:solidFill>
          <a:schemeClr val="accent2">
            <a:hueOff val="0"/>
            <a:satOff val="0"/>
            <a:lumOff val="37353"/>
            <a:alphaOff val="0"/>
          </a:schemeClr>
        </a:solidFill>
        <a:ln w="1714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8931" tIns="63500" rIns="63500" bIns="6350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2500" b="0" kern="1200" cap="none" spc="0" dirty="0" smtClean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rPr>
            <a:t>Pepsi</a:t>
          </a:r>
        </a:p>
      </dsp:txBody>
      <dsp:txXfrm>
        <a:off x="667208" y="2260184"/>
        <a:ext cx="6379511" cy="452196"/>
      </dsp:txXfrm>
    </dsp:sp>
    <dsp:sp modelId="{97F1A57E-7711-41C7-BB31-735011F64A19}">
      <dsp:nvSpPr>
        <dsp:cNvPr id="0" name=""/>
        <dsp:cNvSpPr/>
      </dsp:nvSpPr>
      <dsp:spPr>
        <a:xfrm>
          <a:off x="384586" y="2203660"/>
          <a:ext cx="565245" cy="56524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7145" cap="flat" cmpd="sng" algn="ctr">
          <a:solidFill>
            <a:schemeClr val="accent2">
              <a:hueOff val="0"/>
              <a:satOff val="0"/>
              <a:lumOff val="3735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6CA30EE-535B-4464-8AD4-2024FCFA05E2}">
      <dsp:nvSpPr>
        <dsp:cNvPr id="0" name=""/>
        <dsp:cNvSpPr/>
      </dsp:nvSpPr>
      <dsp:spPr>
        <a:xfrm>
          <a:off x="343178" y="2938261"/>
          <a:ext cx="6703542" cy="452196"/>
        </a:xfrm>
        <a:prstGeom prst="rect">
          <a:avLst/>
        </a:prstGeom>
        <a:solidFill>
          <a:schemeClr val="accent2">
            <a:hueOff val="0"/>
            <a:satOff val="0"/>
            <a:lumOff val="49804"/>
            <a:alphaOff val="0"/>
          </a:schemeClr>
        </a:solidFill>
        <a:ln w="1714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8931" tIns="63500" rIns="63500" bIns="6350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2500" b="0" kern="1200" cap="none" spc="0" dirty="0" smtClean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rPr>
            <a:t>This Is It</a:t>
          </a:r>
          <a:endParaRPr lang="nl-NL" sz="2500" b="0" kern="1200" cap="none" spc="0" dirty="0">
            <a:ln w="0"/>
            <a:solidFill>
              <a:schemeClr val="accent1"/>
            </a:solidFill>
            <a:effectLst>
              <a:outerShdw blurRad="38100" dist="25400" dir="5400000" algn="ctr" rotWithShape="0">
                <a:srgbClr val="6E747A">
                  <a:alpha val="43000"/>
                </a:srgbClr>
              </a:outerShdw>
            </a:effectLst>
          </a:endParaRPr>
        </a:p>
      </dsp:txBody>
      <dsp:txXfrm>
        <a:off x="343178" y="2938261"/>
        <a:ext cx="6703542" cy="452196"/>
      </dsp:txXfrm>
    </dsp:sp>
    <dsp:sp modelId="{48187A74-9F65-40AB-A6A3-69E20A5B8D0B}">
      <dsp:nvSpPr>
        <dsp:cNvPr id="0" name=""/>
        <dsp:cNvSpPr/>
      </dsp:nvSpPr>
      <dsp:spPr>
        <a:xfrm>
          <a:off x="60555" y="2881737"/>
          <a:ext cx="565245" cy="56524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7145" cap="flat" cmpd="sng" algn="ctr">
          <a:solidFill>
            <a:schemeClr val="accent2">
              <a:hueOff val="0"/>
              <a:satOff val="0"/>
              <a:lumOff val="4980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Afbeelding 9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820" b="94016" l="10000" r="90000">
                        <a14:foregroundMark x1="36900" y1="18607" x2="39600" y2="29918"/>
                        <a14:foregroundMark x1="66300" y1="51803" x2="67300" y2="54344"/>
                        <a14:foregroundMark x1="67300" y1="50656" x2="68000" y2="54180"/>
                        <a14:foregroundMark x1="50500" y1="91148" x2="57400" y2="89836"/>
                        <a14:foregroundMark x1="55700" y1="83852" x2="56400" y2="87459"/>
                        <a14:foregroundMark x1="60300" y1="55738" x2="61700" y2="56803"/>
                        <a14:foregroundMark x1="45700" y1="6148" x2="46600" y2="5820"/>
                        <a14:foregroundMark x1="38300" y1="15984" x2="38600" y2="19590"/>
                        <a14:foregroundMark x1="37700" y1="13852" x2="37700" y2="17541"/>
                        <a14:foregroundMark x1="51300" y1="27131" x2="51300" y2="37951"/>
                        <a14:foregroundMark x1="70300" y1="57459" x2="71000" y2="58361"/>
                        <a14:foregroundMark x1="56400" y1="56311" x2="58100" y2="59508"/>
                        <a14:foregroundMark x1="46000" y1="90820" x2="47700" y2="88770"/>
                        <a14:foregroundMark x1="48600" y1="88443" x2="49600" y2="88197"/>
                        <a14:foregroundMark x1="49000" y1="87705" x2="51500" y2="86639"/>
                        <a14:foregroundMark x1="44800" y1="90820" x2="48300" y2="87623"/>
                        <a14:backgroundMark x1="48000" y1="89262" x2="43000" y2="90656"/>
                        <a14:backgroundMark x1="46300" y1="90984" x2="39900" y2="91311"/>
                        <a14:backgroundMark x1="47000" y1="89918" x2="45100" y2="90902"/>
                        <a14:backgroundMark x1="46300" y1="90574" x2="46500" y2="91066"/>
                        <a14:backgroundMark x1="46700" y1="90164" x2="46300" y2="90820"/>
                        <a14:backgroundMark x1="48000" y1="89262" x2="44100" y2="87049"/>
                        <a14:backgroundMark x1="47900" y1="89016" x2="46900" y2="87459"/>
                        <a14:backgroundMark x1="47100" y1="89508" x2="46700" y2="88689"/>
                        <a14:backgroundMark x1="45300" y1="90738" x2="46800" y2="89098"/>
                        <a14:backgroundMark x1="44300" y1="90246" x2="45800" y2="90738"/>
                        <a14:backgroundMark x1="44700" y1="90000" x2="45600" y2="90738"/>
                        <a14:backgroundMark x1="45500" y1="90656" x2="45500" y2="90656"/>
                        <a14:backgroundMark x1="44900" y1="90738" x2="45500" y2="89836"/>
                        <a14:backgroundMark x1="49500" y1="87951" x2="50400" y2="86639"/>
                        <a14:backgroundMark x1="51100" y1="87213" x2="51200" y2="86475"/>
                        <a14:backgroundMark x1="50600" y1="87049" x2="48700" y2="88607"/>
                        <a14:backgroundMark x1="48900" y1="88115" x2="48900" y2="87295"/>
                        <a14:backgroundMark x1="48300" y1="87623" x2="48500" y2="87295"/>
                        <a14:backgroundMark x1="49700" y1="88115" x2="48500" y2="88443"/>
                        <a14:backgroundMark x1="49400" y1="88443" x2="49700" y2="88361"/>
                        <a14:backgroundMark x1="48700" y1="88033" x2="51200" y2="86721"/>
                        <a14:backgroundMark x1="48900" y1="87705" x2="50100" y2="87049"/>
                        <a14:backgroundMark x1="49400" y1="87295" x2="48900" y2="87869"/>
                        <a14:backgroundMark x1="48800" y1="87459" x2="49400" y2="88361"/>
                        <a14:backgroundMark x1="47300" y1="89508" x2="47000" y2="88607"/>
                        <a14:backgroundMark x1="44800" y1="91066" x2="44600" y2="90410"/>
                        <a14:backgroundMark x1="45400" y1="90492" x2="46300" y2="89262"/>
                        <a14:backgroundMark x1="46300" y1="90984" x2="45800" y2="90492"/>
                        <a14:backgroundMark x1="47100" y1="88443" x2="47500" y2="88443"/>
                        <a14:backgroundMark x1="47500" y1="89262" x2="47200" y2="88361"/>
                        <a14:backgroundMark x1="47400" y1="89262" x2="47000" y2="90000"/>
                        <a14:backgroundMark x1="51200" y1="86393" x2="51400" y2="87459"/>
                      </a14:backgroundRemoval>
                    </a14:imgEffect>
                    <a14:imgEffect>
                      <a14:artisticCutout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227072" y="-84445"/>
            <a:ext cx="6070223" cy="7430114"/>
          </a:xfrm>
          <a:prstGeom prst="rect">
            <a:avLst/>
          </a:prstGeom>
        </p:spPr>
      </p:pic>
      <p:pic>
        <p:nvPicPr>
          <p:cNvPr id="7" name="Afbeelding 6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009094" y="222653"/>
            <a:ext cx="6822015" cy="6815919"/>
          </a:xfrm>
          <a:prstGeom prst="rect">
            <a:avLst/>
          </a:prstGeom>
        </p:spPr>
      </p:pic>
      <p:pic>
        <p:nvPicPr>
          <p:cNvPr id="9" name="Afbeelding 8"/>
          <p:cNvPicPr>
            <a:picLocks noChangeAspect="1"/>
          </p:cNvPicPr>
          <p:nvPr userDrawn="1"/>
        </p:nvPicPr>
        <p:blipFill rotWithShape="1">
          <a:blip r:embed="rId5"/>
          <a:srcRect l="71931" t="123" r="1848" b="-123"/>
          <a:stretch/>
        </p:blipFill>
        <p:spPr>
          <a:xfrm>
            <a:off x="4057649" y="-234360"/>
            <a:ext cx="2702504" cy="7729944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70324" y="1700674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accent1"/>
                </a:solidFill>
              </a:defRPr>
            </a:lvl1pPr>
          </a:lstStyle>
          <a:p>
            <a:r>
              <a:rPr lang="nl-NL" dirty="0" smtClean="0"/>
              <a:t>Klik om de stijl te bewerken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536975" y="4550665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dirty="0" smtClean="0"/>
              <a:t>Klik om de ondertitelstijl van het model te bewerken</a:t>
            </a:r>
            <a:endParaRPr lang="nl-NL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5"/>
                </a:solidFill>
              </a:defRPr>
            </a:lvl1pPr>
          </a:lstStyle>
          <a:p>
            <a:fld id="{65BEC6F1-A044-486E-99EE-799ACA84FD8E}" type="datetimeFigureOut">
              <a:rPr lang="nl-NL" smtClean="0"/>
              <a:pPr/>
              <a:t>7-7-2015</a:t>
            </a:fld>
            <a:endParaRPr lang="nl-NL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5"/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5"/>
                </a:solidFill>
              </a:defRPr>
            </a:lvl1pPr>
          </a:lstStyle>
          <a:p>
            <a:fld id="{E7A6FBC0-C41D-4EA4-98EF-752B2DAE321B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369740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EC6F1-A044-486E-99EE-799ACA84FD8E}" type="datetimeFigureOut">
              <a:rPr lang="nl-NL" smtClean="0"/>
              <a:t>7-7-2015</a:t>
            </a:fld>
            <a:endParaRPr lang="nl-NL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6FBC0-C41D-4EA4-98EF-752B2DAE321B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6361278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EC6F1-A044-486E-99EE-799ACA84FD8E}" type="datetimeFigureOut">
              <a:rPr lang="nl-NL" smtClean="0"/>
              <a:t>7-7-2015</a:t>
            </a:fld>
            <a:endParaRPr lang="nl-NL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6FBC0-C41D-4EA4-98EF-752B2DAE321B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5767264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cap="none" spc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defRPr>
            </a:lvl1pPr>
          </a:lstStyle>
          <a:p>
            <a:r>
              <a:rPr lang="nl-NL" dirty="0" smtClean="0"/>
              <a:t>Klik om de stijl te bewerken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95994" y="1847850"/>
            <a:ext cx="9217479" cy="4351338"/>
          </a:xfrm>
        </p:spPr>
        <p:txBody>
          <a:bodyPr/>
          <a:lstStyle/>
          <a:p>
            <a:pPr lvl="0"/>
            <a:r>
              <a:rPr lang="nl-NL" dirty="0" smtClean="0"/>
              <a:t>Klik om de modelstijlen te bewerken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</a:t>
            </a:r>
            <a:endParaRPr lang="nl-NL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EC6F1-A044-486E-99EE-799ACA84FD8E}" type="datetimeFigureOut">
              <a:rPr lang="nl-NL" smtClean="0"/>
              <a:t>7-7-2015</a:t>
            </a:fld>
            <a:endParaRPr lang="nl-NL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6FBC0-C41D-4EA4-98EF-752B2DAE321B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97827073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EC6F1-A044-486E-99EE-799ACA84FD8E}" type="datetimeFigureOut">
              <a:rPr lang="nl-NL" smtClean="0"/>
              <a:t>7-7-2015</a:t>
            </a:fld>
            <a:endParaRPr lang="nl-NL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6FBC0-C41D-4EA4-98EF-752B2DAE321B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9123691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EC6F1-A044-486E-99EE-799ACA84FD8E}" type="datetimeFigureOut">
              <a:rPr lang="nl-NL" smtClean="0"/>
              <a:t>7-7-2015</a:t>
            </a:fld>
            <a:endParaRPr lang="nl-NL" dirty="0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6FBC0-C41D-4EA4-98EF-752B2DAE321B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5745604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838201" y="2064204"/>
            <a:ext cx="5157787" cy="3684588"/>
          </a:xfrm>
        </p:spPr>
        <p:txBody>
          <a:bodyPr/>
          <a:lstStyle/>
          <a:p>
            <a:pPr lvl="0"/>
            <a:r>
              <a:rPr lang="nl-NL" dirty="0" smtClean="0"/>
              <a:t>Klik om de modelstijlen te bewerken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</a:t>
            </a:r>
            <a:endParaRPr lang="nl-NL" dirty="0"/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170613" y="2064204"/>
            <a:ext cx="5183188" cy="3684588"/>
          </a:xfrm>
        </p:spPr>
        <p:txBody>
          <a:bodyPr/>
          <a:lstStyle/>
          <a:p>
            <a:pPr lvl="0"/>
            <a:r>
              <a:rPr lang="nl-NL" dirty="0" smtClean="0"/>
              <a:t>Klik om de modelstijlen te bewerken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</a:t>
            </a:r>
            <a:endParaRPr lang="nl-NL" dirty="0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EC6F1-A044-486E-99EE-799ACA84FD8E}" type="datetimeFigureOut">
              <a:rPr lang="nl-NL" smtClean="0"/>
              <a:t>7-7-2015</a:t>
            </a:fld>
            <a:endParaRPr lang="nl-NL" dirty="0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6FBC0-C41D-4EA4-98EF-752B2DAE321B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777987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EC6F1-A044-486E-99EE-799ACA84FD8E}" type="datetimeFigureOut">
              <a:rPr lang="nl-NL" smtClean="0"/>
              <a:t>7-7-2015</a:t>
            </a:fld>
            <a:endParaRPr lang="nl-NL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6FBC0-C41D-4EA4-98EF-752B2DAE321B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8862234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EC6F1-A044-486E-99EE-799ACA84FD8E}" type="datetimeFigureOut">
              <a:rPr lang="nl-NL" smtClean="0"/>
              <a:t>7-7-2015</a:t>
            </a:fld>
            <a:endParaRPr lang="nl-NL" dirty="0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6FBC0-C41D-4EA4-98EF-752B2DAE321B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112776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EC6F1-A044-486E-99EE-799ACA84FD8E}" type="datetimeFigureOut">
              <a:rPr lang="nl-NL" smtClean="0"/>
              <a:t>7-7-2015</a:t>
            </a:fld>
            <a:endParaRPr lang="nl-NL" dirty="0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6FBC0-C41D-4EA4-98EF-752B2DAE321B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568368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EC6F1-A044-486E-99EE-799ACA84FD8E}" type="datetimeFigureOut">
              <a:rPr lang="nl-NL" smtClean="0"/>
              <a:t>7-7-2015</a:t>
            </a:fld>
            <a:endParaRPr lang="nl-NL" dirty="0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6FBC0-C41D-4EA4-98EF-752B2DAE321B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3341235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1338943" y="365127"/>
            <a:ext cx="10014856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dirty="0" smtClean="0"/>
              <a:t>Klik om de stijl te bewerken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6621" y="1789984"/>
            <a:ext cx="9088323" cy="435133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dirty="0" smtClean="0"/>
              <a:t>Klik om de modelstijlen te bewerken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</a:t>
            </a:r>
            <a:endParaRPr lang="nl-NL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BEC6F1-A044-486E-99EE-799ACA84FD8E}" type="datetimeFigureOut">
              <a:rPr lang="nl-NL" smtClean="0"/>
              <a:t>7-7-2015</a:t>
            </a:fld>
            <a:endParaRPr lang="nl-NL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A6FBC0-C41D-4EA4-98EF-752B2DAE321B}" type="slidenum">
              <a:rPr lang="nl-NL" smtClean="0"/>
              <a:t>‹nr.›</a:t>
            </a:fld>
            <a:endParaRPr lang="nl-NL" dirty="0"/>
          </a:p>
        </p:txBody>
      </p:sp>
      <p:pic>
        <p:nvPicPr>
          <p:cNvPr id="13" name="Afbeelding 12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-289548" y="5372804"/>
            <a:ext cx="1537039" cy="1537039"/>
          </a:xfrm>
          <a:prstGeom prst="rect">
            <a:avLst/>
          </a:prstGeom>
        </p:spPr>
      </p:pic>
      <p:pic>
        <p:nvPicPr>
          <p:cNvPr id="8" name="Afbeelding 7"/>
          <p:cNvPicPr>
            <a:picLocks noChangeAspect="1"/>
          </p:cNvPicPr>
          <p:nvPr userDrawn="1"/>
        </p:nvPicPr>
        <p:blipFill rotWithShape="1">
          <a:blip r:embed="rId14"/>
          <a:srcRect t="15090" b="51409"/>
          <a:stretch/>
        </p:blipFill>
        <p:spPr>
          <a:xfrm rot="5400000">
            <a:off x="7620199" y="2286199"/>
            <a:ext cx="6858000" cy="2285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58227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accent3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5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4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0265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Pepsi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Samenwerking</a:t>
            </a:r>
          </a:p>
          <a:p>
            <a:r>
              <a:rPr lang="nl-NL" dirty="0" smtClean="0"/>
              <a:t>Pepsi Commercial Incident</a:t>
            </a:r>
          </a:p>
          <a:p>
            <a:pPr marL="0" indent="0">
              <a:buNone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910094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 smtClean="0"/>
              <a:t>This</a:t>
            </a:r>
            <a:r>
              <a:rPr lang="nl-NL" dirty="0" smtClean="0"/>
              <a:t> Is It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The Show</a:t>
            </a:r>
          </a:p>
          <a:p>
            <a:r>
              <a:rPr lang="nl-NL" dirty="0" smtClean="0"/>
              <a:t>The Movie</a:t>
            </a:r>
          </a:p>
          <a:p>
            <a:pPr marL="0" indent="0">
              <a:buNone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915614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 smtClean="0"/>
              <a:t>This</a:t>
            </a:r>
            <a:r>
              <a:rPr lang="nl-NL" dirty="0" smtClean="0"/>
              <a:t> Is It</a:t>
            </a:r>
            <a:endParaRPr lang="nl-NL" dirty="0"/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8335" y="1690690"/>
            <a:ext cx="5852681" cy="3285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735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The End </a:t>
            </a:r>
            <a:endParaRPr lang="nl-NL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2" name="Michael JacksonThis Is It (Official Song) Lyrics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301750" y="10915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73428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083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Inhoudsopgave</a:t>
            </a:r>
            <a:endParaRPr lang="nl-NL" dirty="0"/>
          </a:p>
        </p:txBody>
      </p:sp>
      <p:graphicFrame>
        <p:nvGraphicFramePr>
          <p:cNvPr id="6" name="Tijdelijke aanduiding voor inhoud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80890558"/>
              </p:ext>
            </p:extLst>
          </p:nvPr>
        </p:nvGraphicFramePr>
        <p:xfrm>
          <a:off x="920578" y="1804088"/>
          <a:ext cx="7094838" cy="36164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8072659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Jackson 5 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Joseph Jackson</a:t>
            </a:r>
          </a:p>
          <a:p>
            <a:r>
              <a:rPr lang="nl-NL" dirty="0" err="1" smtClean="0"/>
              <a:t>Michael’s</a:t>
            </a:r>
            <a:r>
              <a:rPr lang="nl-NL" dirty="0" smtClean="0"/>
              <a:t> broers</a:t>
            </a:r>
          </a:p>
          <a:p>
            <a:r>
              <a:rPr lang="nl-NL" dirty="0" smtClean="0"/>
              <a:t>Michael Jackson</a:t>
            </a:r>
          </a:p>
          <a:p>
            <a:r>
              <a:rPr lang="nl-NL" dirty="0" smtClean="0"/>
              <a:t>Eerste shows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999340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9312" y="1380075"/>
            <a:ext cx="5361905" cy="395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1470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Solo Carrière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Albums</a:t>
            </a:r>
          </a:p>
          <a:p>
            <a:r>
              <a:rPr lang="nl-NL" dirty="0" smtClean="0"/>
              <a:t>Thriller</a:t>
            </a:r>
          </a:p>
          <a:p>
            <a:r>
              <a:rPr lang="nl-NL" dirty="0" err="1" smtClean="0"/>
              <a:t>Featurings</a:t>
            </a:r>
            <a:endParaRPr lang="nl-NL" dirty="0" smtClean="0"/>
          </a:p>
          <a:p>
            <a:pPr marL="0" indent="0">
              <a:buNone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845605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Solo Carrière</a:t>
            </a:r>
            <a:endParaRPr lang="nl-NL" dirty="0"/>
          </a:p>
        </p:txBody>
      </p:sp>
      <p:graphicFrame>
        <p:nvGraphicFramePr>
          <p:cNvPr id="6" name="Tijdelijke aanduiding voor inhoud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43347938"/>
              </p:ext>
            </p:extLst>
          </p:nvPr>
        </p:nvGraphicFramePr>
        <p:xfrm>
          <a:off x="289249" y="1334666"/>
          <a:ext cx="9563878" cy="44316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026611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Media</a:t>
            </a:r>
            <a:endParaRPr lang="nl-NL" dirty="0"/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2758" y="1419960"/>
            <a:ext cx="5819048" cy="48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81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Media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The Black Panter Dance</a:t>
            </a:r>
          </a:p>
          <a:p>
            <a:r>
              <a:rPr lang="nl-NL" dirty="0" smtClean="0"/>
              <a:t>Kinderen</a:t>
            </a:r>
          </a:p>
          <a:p>
            <a:r>
              <a:rPr lang="nl-NL" dirty="0" smtClean="0"/>
              <a:t>Huidziekte</a:t>
            </a:r>
          </a:p>
          <a:p>
            <a:r>
              <a:rPr lang="nl-NL" dirty="0" smtClean="0"/>
              <a:t>Vervolgingen</a:t>
            </a:r>
          </a:p>
          <a:p>
            <a:r>
              <a:rPr lang="nl-NL" dirty="0" smtClean="0"/>
              <a:t>Doods oorzaak 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2026709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  <p:sndAc>
          <p:stSnd>
            <p:snd r:embed="rId2" name="explode.wav"/>
          </p:stSnd>
        </p:sndAc>
      </p:transition>
    </mc:Choice>
    <mc:Fallback xmlns="">
      <p:transition spd="slow">
        <p:fade/>
        <p:sndAc>
          <p:stSnd>
            <p:snd r:embed="rId3" name="explod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Pepsi</a:t>
            </a:r>
            <a:endParaRPr lang="nl-NL" dirty="0"/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4187" y="1441308"/>
            <a:ext cx="5876190" cy="43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6755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Kantoorthema">
  <a:themeElements>
    <a:clrScheme name="MJ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CD2928"/>
      </a:accent1>
      <a:accent2>
        <a:srgbClr val="000000"/>
      </a:accent2>
      <a:accent3>
        <a:srgbClr val="7F7F7F"/>
      </a:accent3>
      <a:accent4>
        <a:srgbClr val="4A9AD7"/>
      </a:accent4>
      <a:accent5>
        <a:srgbClr val="D4BB74"/>
      </a:accent5>
      <a:accent6>
        <a:srgbClr val="661413"/>
      </a:accent6>
      <a:hlink>
        <a:srgbClr val="0563C1"/>
      </a:hlink>
      <a:folHlink>
        <a:srgbClr val="954F72"/>
      </a:folHlink>
    </a:clrScheme>
    <a:fontScheme name="Georgia">
      <a:majorFont>
        <a:latin typeface="Georgia" panose="020405020504050203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 panose="020405020504050203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eribbeld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/>
          </a:solidFill>
          <a:prstDash val="solid"/>
        </a:ln>
        <a:ln w="58420" cap="flat" cmpd="thickThin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27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l"/>
          </a:scene3d>
          <a:sp3d prstMaterial="flat">
            <a:bevelT w="31750" h="63500" prst="riblet"/>
          </a:sp3d>
        </a:effectStyle>
        <a:effectStyle>
          <a:effectLst>
            <a:outerShdw blurRad="50800" dist="38100" dir="27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l"/>
          </a:scene3d>
          <a:sp3d prstMaterial="flat">
            <a:bevelT w="57150" h="114300" prst="ribl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489</TotalTime>
  <Words>57</Words>
  <Application>Microsoft Office PowerPoint</Application>
  <PresentationFormat>Breedbeeld</PresentationFormat>
  <Paragraphs>33</Paragraphs>
  <Slides>13</Slides>
  <Notes>0</Notes>
  <HiddenSlides>0</HiddenSlides>
  <MMClips>1</MMClips>
  <ScaleCrop>false</ScaleCrop>
  <HeadingPairs>
    <vt:vector size="6" baseType="variant">
      <vt:variant>
        <vt:lpstr>Gebruikte lettertypen</vt:lpstr>
      </vt:variant>
      <vt:variant>
        <vt:i4>2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13</vt:i4>
      </vt:variant>
    </vt:vector>
  </HeadingPairs>
  <TitlesOfParts>
    <vt:vector size="16" baseType="lpstr">
      <vt:lpstr>Arial</vt:lpstr>
      <vt:lpstr>Georgia</vt:lpstr>
      <vt:lpstr>Kantoorthema</vt:lpstr>
      <vt:lpstr>PowerPoint-presentatie</vt:lpstr>
      <vt:lpstr>Inhoudsopgave</vt:lpstr>
      <vt:lpstr>Jackson 5 </vt:lpstr>
      <vt:lpstr>PowerPoint-presentatie</vt:lpstr>
      <vt:lpstr>Solo Carrière</vt:lpstr>
      <vt:lpstr>Solo Carrière</vt:lpstr>
      <vt:lpstr>Media</vt:lpstr>
      <vt:lpstr>Media</vt:lpstr>
      <vt:lpstr>Pepsi</vt:lpstr>
      <vt:lpstr>Pepsi</vt:lpstr>
      <vt:lpstr>This Is It</vt:lpstr>
      <vt:lpstr>This Is It</vt:lpstr>
      <vt:lpstr>The End </vt:lpstr>
    </vt:vector>
  </TitlesOfParts>
  <Company>Zadkine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Rashelle Koster</dc:creator>
  <cp:lastModifiedBy>HIT is IT</cp:lastModifiedBy>
  <cp:revision>42</cp:revision>
  <dcterms:created xsi:type="dcterms:W3CDTF">2015-04-28T09:19:55Z</dcterms:created>
  <dcterms:modified xsi:type="dcterms:W3CDTF">2015-07-07T07:26:20Z</dcterms:modified>
</cp:coreProperties>
</file>