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64" r:id="rId3"/>
    <p:sldId id="257" r:id="rId4"/>
    <p:sldId id="258" r:id="rId5"/>
    <p:sldId id="259" r:id="rId6"/>
    <p:sldId id="260" r:id="rId7"/>
    <p:sldId id="261" r:id="rId8"/>
    <p:sldId id="263" r:id="rId9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Stijl, gemiddeld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Stijl, gemiddeld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Stijl, gemiddeld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75DCB02-9BB8-47FD-8907-85C794F793BA}" styleName="Stijl, thema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12" autoAdjust="0"/>
    <p:restoredTop sz="96370" autoAdjust="0"/>
  </p:normalViewPr>
  <p:slideViewPr>
    <p:cSldViewPr snapToGrid="0">
      <p:cViewPr varScale="1">
        <p:scale>
          <a:sx n="110" d="100"/>
          <a:sy n="110" d="100"/>
        </p:scale>
        <p:origin x="342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pPr>
            <a:r>
              <a:rPr lang="nl-NL" sz="2800" b="1" dirty="0">
                <a:solidFill>
                  <a:schemeClr val="tx1"/>
                </a:solidFill>
                <a:latin typeface="Franklin Gothic Demi" panose="020B0703020102020204" pitchFamily="34" charset="0"/>
              </a:rPr>
              <a:t>Omzet</a:t>
            </a:r>
            <a:r>
              <a:rPr lang="nl-NL" sz="2800" b="1" baseline="0" dirty="0">
                <a:solidFill>
                  <a:schemeClr val="tx1"/>
                </a:solidFill>
                <a:latin typeface="Franklin Gothic Demi" panose="020B0703020102020204" pitchFamily="34" charset="0"/>
              </a:rPr>
              <a:t> M.A.C BESTSELLERS 2016-2017 </a:t>
            </a:r>
            <a:endParaRPr lang="nl-NL" sz="2800" b="1" dirty="0">
              <a:solidFill>
                <a:schemeClr val="tx1"/>
              </a:solidFill>
              <a:latin typeface="Franklin Gothic Demi" panose="020B0703020102020204" pitchFamily="34" charset="0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accent4"/>
              </a:solidFill>
              <a:latin typeface="+mn-lt"/>
              <a:ea typeface="+mn-ea"/>
              <a:cs typeface="+mn-cs"/>
            </a:defRPr>
          </a:pPr>
          <a:endParaRPr lang="nl-NL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Blad1!$B$1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nl-N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Blad1!$A$2:$A$5</c:f>
              <c:strCache>
                <c:ptCount val="4"/>
                <c:pt idx="0">
                  <c:v>Bestseller MAC lippenstift</c:v>
                </c:pt>
                <c:pt idx="1">
                  <c:v>Bestseller MAC Strobe cream</c:v>
                </c:pt>
                <c:pt idx="2">
                  <c:v>Bestseller Highlighter</c:v>
                </c:pt>
                <c:pt idx="3">
                  <c:v>Bestseller Prep&amp;Prime FIX Spray</c:v>
                </c:pt>
              </c:strCache>
            </c:strRef>
          </c:cat>
          <c:val>
            <c:numRef>
              <c:f>Blad1!$B$2:$B$5</c:f>
              <c:numCache>
                <c:formatCode>General</c:formatCode>
                <c:ptCount val="4"/>
                <c:pt idx="0">
                  <c:v>2.5</c:v>
                </c:pt>
                <c:pt idx="1">
                  <c:v>3.6</c:v>
                </c:pt>
                <c:pt idx="2">
                  <c:v>2</c:v>
                </c:pt>
                <c:pt idx="3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B51-4C6F-8702-1F220B29BE89}"/>
            </c:ext>
          </c:extLst>
        </c:ser>
        <c:ser>
          <c:idx val="1"/>
          <c:order val="1"/>
          <c:tx>
            <c:strRef>
              <c:f>Blad1!$C$1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nl-N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Blad1!$A$2:$A$5</c:f>
              <c:strCache>
                <c:ptCount val="4"/>
                <c:pt idx="0">
                  <c:v>Bestseller MAC lippenstift</c:v>
                </c:pt>
                <c:pt idx="1">
                  <c:v>Bestseller MAC Strobe cream</c:v>
                </c:pt>
                <c:pt idx="2">
                  <c:v>Bestseller Highlighter</c:v>
                </c:pt>
                <c:pt idx="3">
                  <c:v>Bestseller Prep&amp;Prime FIX Spray</c:v>
                </c:pt>
              </c:strCache>
            </c:strRef>
          </c:cat>
          <c:val>
            <c:numRef>
              <c:f>Blad1!$C$2:$C$5</c:f>
              <c:numCache>
                <c:formatCode>General</c:formatCode>
                <c:ptCount val="4"/>
                <c:pt idx="0">
                  <c:v>4.8</c:v>
                </c:pt>
                <c:pt idx="1">
                  <c:v>3.2</c:v>
                </c:pt>
                <c:pt idx="2">
                  <c:v>4.7</c:v>
                </c:pt>
                <c:pt idx="3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B51-4C6F-8702-1F220B29BE8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322353983"/>
        <c:axId val="322377743"/>
      </c:barChart>
      <c:catAx>
        <c:axId val="322353983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accent4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nl-NL" sz="1600" b="1" dirty="0">
                    <a:solidFill>
                      <a:schemeClr val="accent4"/>
                    </a:solidFill>
                  </a:rPr>
                  <a:t>MAC</a:t>
                </a:r>
                <a:r>
                  <a:rPr lang="nl-NL" sz="1600" b="1" baseline="0" dirty="0">
                    <a:solidFill>
                      <a:schemeClr val="accent4"/>
                    </a:solidFill>
                  </a:rPr>
                  <a:t> Producten</a:t>
                </a:r>
                <a:endParaRPr lang="nl-NL" sz="1600" b="1" dirty="0">
                  <a:solidFill>
                    <a:schemeClr val="accent4"/>
                  </a:solidFill>
                </a:endParaRPr>
              </a:p>
            </c:rich>
          </c:tx>
          <c:layout>
            <c:manualLayout>
              <c:xMode val="edge"/>
              <c:yMode val="edge"/>
              <c:x val="0.39794997006599203"/>
              <c:y val="0.9400250365948579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solidFill>
                    <a:schemeClr val="accent4"/>
                  </a:solidFill>
                  <a:latin typeface="+mn-lt"/>
                  <a:ea typeface="+mn-ea"/>
                  <a:cs typeface="+mn-cs"/>
                </a:defRPr>
              </a:pPr>
              <a:endParaRPr lang="nl-NL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5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nl-NL"/>
          </a:p>
        </c:txPr>
        <c:crossAx val="322377743"/>
        <c:crosses val="autoZero"/>
        <c:auto val="1"/>
        <c:lblAlgn val="ctr"/>
        <c:lblOffset val="100"/>
        <c:noMultiLvlLbl val="0"/>
      </c:catAx>
      <c:valAx>
        <c:axId val="32237774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accent4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nl-NL" sz="2000" b="1" dirty="0">
                    <a:solidFill>
                      <a:schemeClr val="accent4"/>
                    </a:solidFill>
                  </a:rPr>
                  <a:t>Omzet</a:t>
                </a:r>
                <a:r>
                  <a:rPr lang="nl-NL" sz="2000" b="1" baseline="0" dirty="0">
                    <a:solidFill>
                      <a:schemeClr val="accent4"/>
                    </a:solidFill>
                  </a:rPr>
                  <a:t> in Miljoenen</a:t>
                </a:r>
                <a:endParaRPr lang="nl-NL" sz="2000" b="1" dirty="0">
                  <a:solidFill>
                    <a:schemeClr val="accent4"/>
                  </a:solidFill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solidFill>
                    <a:schemeClr val="accent4"/>
                  </a:solidFill>
                  <a:latin typeface="+mn-lt"/>
                  <a:ea typeface="+mn-ea"/>
                  <a:cs typeface="+mn-cs"/>
                </a:defRPr>
              </a:pPr>
              <a:endParaRPr lang="nl-NL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nl-NL"/>
          </a:p>
        </c:txPr>
        <c:crossAx val="32235398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nl-NL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nl-NL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99B7399-1DE2-4226-B94F-7EBF7E9D4AFB}" type="doc">
      <dgm:prSet loTypeId="urn:microsoft.com/office/officeart/2005/8/layout/lProcess3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nl-NL"/>
        </a:p>
      </dgm:t>
    </dgm:pt>
    <dgm:pt modelId="{431170E6-B3C7-4E2B-85EE-F7F67A502C18}">
      <dgm:prSet phldrT="[Tekst]" custT="1"/>
      <dgm:spPr/>
      <dgm:t>
        <a:bodyPr/>
        <a:lstStyle/>
        <a:p>
          <a:pPr algn="ctr"/>
          <a:r>
            <a:rPr lang="nl-NL" sz="2000" dirty="0">
              <a:solidFill>
                <a:schemeClr val="tx1"/>
              </a:solidFill>
            </a:rPr>
            <a:t>Totaal van uw bestelling</a:t>
          </a:r>
        </a:p>
      </dgm:t>
    </dgm:pt>
    <dgm:pt modelId="{D10B896E-CBDD-47F2-BE7B-A05D25777FAB}" type="parTrans" cxnId="{DEF05D1F-EB9A-41B9-A95D-90645DE066AB}">
      <dgm:prSet/>
      <dgm:spPr/>
      <dgm:t>
        <a:bodyPr/>
        <a:lstStyle/>
        <a:p>
          <a:pPr algn="ctr"/>
          <a:endParaRPr lang="nl-NL"/>
        </a:p>
      </dgm:t>
    </dgm:pt>
    <dgm:pt modelId="{E616BBD6-69CD-4E0A-86D3-5B2B84437EC4}" type="sibTrans" cxnId="{DEF05D1F-EB9A-41B9-A95D-90645DE066AB}">
      <dgm:prSet/>
      <dgm:spPr/>
      <dgm:t>
        <a:bodyPr/>
        <a:lstStyle/>
        <a:p>
          <a:pPr algn="ctr"/>
          <a:endParaRPr lang="nl-NL"/>
        </a:p>
      </dgm:t>
    </dgm:pt>
    <dgm:pt modelId="{D1FCBC24-36CE-40D3-8434-76075A0E47CA}">
      <dgm:prSet phldrT="[Tekst]"/>
      <dgm:spPr/>
      <dgm:t>
        <a:bodyPr/>
        <a:lstStyle/>
        <a:p>
          <a:pPr algn="ctr"/>
          <a:r>
            <a:rPr lang="nl-NL" dirty="0"/>
            <a:t>Standaard</a:t>
          </a:r>
          <a:br>
            <a:rPr lang="nl-NL" dirty="0"/>
          </a:br>
          <a:r>
            <a:rPr lang="nl-NL" dirty="0"/>
            <a:t>3-5</a:t>
          </a:r>
          <a:br>
            <a:rPr lang="nl-NL" dirty="0"/>
          </a:br>
          <a:r>
            <a:rPr lang="nl-NL" dirty="0"/>
            <a:t>werkdagen</a:t>
          </a:r>
        </a:p>
      </dgm:t>
    </dgm:pt>
    <dgm:pt modelId="{0318A6C1-0662-4764-850B-6E9A98689705}" type="parTrans" cxnId="{44A3188F-F5B0-405C-A96F-B31270D79F88}">
      <dgm:prSet/>
      <dgm:spPr/>
      <dgm:t>
        <a:bodyPr/>
        <a:lstStyle/>
        <a:p>
          <a:pPr algn="ctr"/>
          <a:endParaRPr lang="nl-NL"/>
        </a:p>
      </dgm:t>
    </dgm:pt>
    <dgm:pt modelId="{C874AC41-D1B9-444A-BA8C-57DA0FB23586}" type="sibTrans" cxnId="{44A3188F-F5B0-405C-A96F-B31270D79F88}">
      <dgm:prSet/>
      <dgm:spPr/>
      <dgm:t>
        <a:bodyPr/>
        <a:lstStyle/>
        <a:p>
          <a:pPr algn="ctr"/>
          <a:endParaRPr lang="nl-NL"/>
        </a:p>
      </dgm:t>
    </dgm:pt>
    <dgm:pt modelId="{C9273BF3-9C04-4549-BC4D-33DD183467BB}">
      <dgm:prSet phldrT="[Tekst]" custT="1"/>
      <dgm:spPr/>
      <dgm:t>
        <a:bodyPr/>
        <a:lstStyle/>
        <a:p>
          <a:pPr algn="ctr"/>
          <a:r>
            <a:rPr lang="nl-NL" sz="2000" dirty="0">
              <a:solidFill>
                <a:schemeClr val="tx1"/>
              </a:solidFill>
            </a:rPr>
            <a:t>Totaal van uw bestelling</a:t>
          </a:r>
        </a:p>
      </dgm:t>
    </dgm:pt>
    <dgm:pt modelId="{1408254B-2B3D-4A5A-A867-4FC7E09CC2E6}" type="parTrans" cxnId="{A529F1C5-9C63-4F8B-8E33-9D178C31AED7}">
      <dgm:prSet/>
      <dgm:spPr/>
      <dgm:t>
        <a:bodyPr/>
        <a:lstStyle/>
        <a:p>
          <a:pPr algn="ctr"/>
          <a:endParaRPr lang="nl-NL"/>
        </a:p>
      </dgm:t>
    </dgm:pt>
    <dgm:pt modelId="{4B755A32-6AAF-4C46-876F-9FFD4C8CD254}" type="sibTrans" cxnId="{A529F1C5-9C63-4F8B-8E33-9D178C31AED7}">
      <dgm:prSet/>
      <dgm:spPr/>
      <dgm:t>
        <a:bodyPr/>
        <a:lstStyle/>
        <a:p>
          <a:pPr algn="ctr"/>
          <a:endParaRPr lang="nl-NL"/>
        </a:p>
      </dgm:t>
    </dgm:pt>
    <dgm:pt modelId="{3F29289C-0604-4A53-8EA2-903D757DD022}">
      <dgm:prSet phldrT="[Tekst]"/>
      <dgm:spPr/>
      <dgm:t>
        <a:bodyPr/>
        <a:lstStyle/>
        <a:p>
          <a:pPr algn="ctr"/>
          <a:r>
            <a:rPr lang="nl-NL" dirty="0"/>
            <a:t>Klik &amp; haal op</a:t>
          </a:r>
        </a:p>
      </dgm:t>
    </dgm:pt>
    <dgm:pt modelId="{423718A2-98F7-491A-890B-AB51B0594A0A}" type="parTrans" cxnId="{86D49CD0-FE6F-487E-94BB-A01316B548F7}">
      <dgm:prSet/>
      <dgm:spPr/>
      <dgm:t>
        <a:bodyPr/>
        <a:lstStyle/>
        <a:p>
          <a:pPr algn="ctr"/>
          <a:endParaRPr lang="nl-NL"/>
        </a:p>
      </dgm:t>
    </dgm:pt>
    <dgm:pt modelId="{D221495B-4405-41A3-87FF-B328455C55ED}" type="sibTrans" cxnId="{86D49CD0-FE6F-487E-94BB-A01316B548F7}">
      <dgm:prSet/>
      <dgm:spPr/>
      <dgm:t>
        <a:bodyPr/>
        <a:lstStyle/>
        <a:p>
          <a:pPr algn="ctr"/>
          <a:endParaRPr lang="nl-NL"/>
        </a:p>
      </dgm:t>
    </dgm:pt>
    <dgm:pt modelId="{433F900F-D6CA-4AD8-BE81-4629631EAB5E}">
      <dgm:prSet phldrT="[Tekst]"/>
      <dgm:spPr/>
      <dgm:t>
        <a:bodyPr/>
        <a:lstStyle/>
        <a:p>
          <a:pPr algn="ctr"/>
          <a:r>
            <a:rPr lang="nl-NL" b="0" dirty="0">
              <a:latin typeface="Franklin Gothic Demi" panose="020B0703020102020204" pitchFamily="34" charset="0"/>
            </a:rPr>
            <a:t>Gratis</a:t>
          </a:r>
        </a:p>
      </dgm:t>
    </dgm:pt>
    <dgm:pt modelId="{BB3A9510-92FF-4C7A-AB09-22AB25673F68}" type="parTrans" cxnId="{5F13B5E8-9916-4018-B4B0-F4CB5393A17F}">
      <dgm:prSet/>
      <dgm:spPr/>
      <dgm:t>
        <a:bodyPr/>
        <a:lstStyle/>
        <a:p>
          <a:pPr algn="ctr"/>
          <a:endParaRPr lang="nl-NL"/>
        </a:p>
      </dgm:t>
    </dgm:pt>
    <dgm:pt modelId="{462E4E44-7FDA-4051-AA3E-1AB62B157D8C}" type="sibTrans" cxnId="{5F13B5E8-9916-4018-B4B0-F4CB5393A17F}">
      <dgm:prSet/>
      <dgm:spPr/>
      <dgm:t>
        <a:bodyPr/>
        <a:lstStyle/>
        <a:p>
          <a:pPr algn="ctr"/>
          <a:endParaRPr lang="nl-NL"/>
        </a:p>
      </dgm:t>
    </dgm:pt>
    <dgm:pt modelId="{FA3A2AD1-9B25-434D-BCFA-D3B889A0694D}">
      <dgm:prSet phldrT="[Tekst]" custT="1"/>
      <dgm:spPr/>
      <dgm:t>
        <a:bodyPr/>
        <a:lstStyle/>
        <a:p>
          <a:pPr algn="ctr"/>
          <a:r>
            <a:rPr lang="nl-NL" sz="2000" dirty="0">
              <a:solidFill>
                <a:schemeClr val="tx1"/>
              </a:solidFill>
            </a:rPr>
            <a:t>Totaal van uw bestelling</a:t>
          </a:r>
        </a:p>
      </dgm:t>
    </dgm:pt>
    <dgm:pt modelId="{D5A9ADC1-7A57-4B83-AFEB-E85322F4C0FE}" type="parTrans" cxnId="{C95CEC94-E2E1-4DFB-8906-E05E75B8491F}">
      <dgm:prSet/>
      <dgm:spPr/>
      <dgm:t>
        <a:bodyPr/>
        <a:lstStyle/>
        <a:p>
          <a:pPr algn="ctr"/>
          <a:endParaRPr lang="nl-NL"/>
        </a:p>
      </dgm:t>
    </dgm:pt>
    <dgm:pt modelId="{184B0955-AB74-4D6A-AF16-1306E077A735}" type="sibTrans" cxnId="{C95CEC94-E2E1-4DFB-8906-E05E75B8491F}">
      <dgm:prSet/>
      <dgm:spPr/>
      <dgm:t>
        <a:bodyPr/>
        <a:lstStyle/>
        <a:p>
          <a:pPr algn="ctr"/>
          <a:endParaRPr lang="nl-NL"/>
        </a:p>
      </dgm:t>
    </dgm:pt>
    <dgm:pt modelId="{660282F8-56FF-4B0A-A40B-7BD585ADDAC1}">
      <dgm:prSet phldrT="[Tekst]"/>
      <dgm:spPr/>
      <dgm:t>
        <a:bodyPr/>
        <a:lstStyle/>
        <a:p>
          <a:pPr algn="ctr"/>
          <a:r>
            <a:rPr lang="nl-NL" dirty="0"/>
            <a:t>24-uur </a:t>
          </a:r>
          <a:br>
            <a:rPr lang="nl-NL" dirty="0"/>
          </a:br>
          <a:r>
            <a:rPr lang="nl-NL" dirty="0"/>
            <a:t>1-2</a:t>
          </a:r>
          <a:br>
            <a:rPr lang="nl-NL" dirty="0"/>
          </a:br>
          <a:r>
            <a:rPr lang="nl-NL" dirty="0"/>
            <a:t>werkdagen</a:t>
          </a:r>
        </a:p>
      </dgm:t>
    </dgm:pt>
    <dgm:pt modelId="{DF1B8152-F8DA-4B89-A711-647B9E2E2FFD}" type="parTrans" cxnId="{AFFB65F5-C302-4091-B331-322E3864A15E}">
      <dgm:prSet/>
      <dgm:spPr/>
      <dgm:t>
        <a:bodyPr/>
        <a:lstStyle/>
        <a:p>
          <a:pPr algn="ctr"/>
          <a:endParaRPr lang="nl-NL"/>
        </a:p>
      </dgm:t>
    </dgm:pt>
    <dgm:pt modelId="{9C7885C8-CA1F-4CBD-A36C-A8881E486512}" type="sibTrans" cxnId="{AFFB65F5-C302-4091-B331-322E3864A15E}">
      <dgm:prSet/>
      <dgm:spPr/>
      <dgm:t>
        <a:bodyPr/>
        <a:lstStyle/>
        <a:p>
          <a:pPr algn="ctr"/>
          <a:endParaRPr lang="nl-NL"/>
        </a:p>
      </dgm:t>
    </dgm:pt>
    <dgm:pt modelId="{7D9F3497-3FFA-4CC6-840F-AC608E55F032}">
      <dgm:prSet/>
      <dgm:spPr/>
      <dgm:t>
        <a:bodyPr/>
        <a:lstStyle/>
        <a:p>
          <a:pPr algn="ctr"/>
          <a:r>
            <a:rPr lang="nl-NL" b="1" dirty="0">
              <a:solidFill>
                <a:schemeClr val="tx2"/>
              </a:solidFill>
            </a:rPr>
            <a:t>€3,95</a:t>
          </a:r>
        </a:p>
      </dgm:t>
    </dgm:pt>
    <dgm:pt modelId="{2AA79047-208B-45B9-B2AE-E20F19CC7D90}" type="parTrans" cxnId="{98B2493B-58C5-4814-A5FD-C9AEFA6FC73A}">
      <dgm:prSet/>
      <dgm:spPr/>
      <dgm:t>
        <a:bodyPr/>
        <a:lstStyle/>
        <a:p>
          <a:pPr algn="ctr"/>
          <a:endParaRPr lang="nl-NL"/>
        </a:p>
      </dgm:t>
    </dgm:pt>
    <dgm:pt modelId="{24835D6C-62E6-4173-8221-3966F581BDE8}" type="sibTrans" cxnId="{98B2493B-58C5-4814-A5FD-C9AEFA6FC73A}">
      <dgm:prSet/>
      <dgm:spPr/>
      <dgm:t>
        <a:bodyPr/>
        <a:lstStyle/>
        <a:p>
          <a:pPr algn="ctr"/>
          <a:endParaRPr lang="nl-NL"/>
        </a:p>
      </dgm:t>
    </dgm:pt>
    <dgm:pt modelId="{6DB48279-2F03-4523-A92B-ADD1E193F607}">
      <dgm:prSet/>
      <dgm:spPr/>
      <dgm:t>
        <a:bodyPr/>
        <a:lstStyle/>
        <a:p>
          <a:pPr algn="ctr"/>
          <a:r>
            <a:rPr lang="nl-NL" b="0" dirty="0">
              <a:latin typeface="Franklin Gothic Medium" panose="020B0603020102020204" pitchFamily="34" charset="0"/>
            </a:rPr>
            <a:t>€9,95</a:t>
          </a:r>
        </a:p>
      </dgm:t>
    </dgm:pt>
    <dgm:pt modelId="{D0AA1C3B-21D0-4912-9C14-7ADD6A1FF966}" type="parTrans" cxnId="{B761D913-2115-4C34-9B60-7756A85A5959}">
      <dgm:prSet/>
      <dgm:spPr/>
      <dgm:t>
        <a:bodyPr/>
        <a:lstStyle/>
        <a:p>
          <a:pPr algn="ctr"/>
          <a:endParaRPr lang="nl-NL"/>
        </a:p>
      </dgm:t>
    </dgm:pt>
    <dgm:pt modelId="{117E895D-EE3F-42C4-B86D-00842904072E}" type="sibTrans" cxnId="{B761D913-2115-4C34-9B60-7756A85A5959}">
      <dgm:prSet/>
      <dgm:spPr/>
      <dgm:t>
        <a:bodyPr/>
        <a:lstStyle/>
        <a:p>
          <a:pPr algn="ctr"/>
          <a:endParaRPr lang="nl-NL"/>
        </a:p>
      </dgm:t>
    </dgm:pt>
    <dgm:pt modelId="{123E7096-1726-4FA3-8F3A-0EEFD8F773A5}" type="pres">
      <dgm:prSet presAssocID="{999B7399-1DE2-4226-B94F-7EBF7E9D4AFB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47ED44EC-67B5-49F0-B13C-BF86843F00EA}" type="pres">
      <dgm:prSet presAssocID="{431170E6-B3C7-4E2B-85EE-F7F67A502C18}" presName="horFlow" presStyleCnt="0"/>
      <dgm:spPr/>
    </dgm:pt>
    <dgm:pt modelId="{BC139C50-E801-455E-8AC6-0B050B9D9562}" type="pres">
      <dgm:prSet presAssocID="{431170E6-B3C7-4E2B-85EE-F7F67A502C18}" presName="bigChev" presStyleLbl="node1" presStyleIdx="0" presStyleCnt="3"/>
      <dgm:spPr/>
    </dgm:pt>
    <dgm:pt modelId="{54FB5150-84C7-4A1F-A595-C8786278EA13}" type="pres">
      <dgm:prSet presAssocID="{0318A6C1-0662-4764-850B-6E9A98689705}" presName="parTrans" presStyleCnt="0"/>
      <dgm:spPr/>
    </dgm:pt>
    <dgm:pt modelId="{511371E2-01BC-416C-A6F5-F488C07269DF}" type="pres">
      <dgm:prSet presAssocID="{D1FCBC24-36CE-40D3-8434-76075A0E47CA}" presName="node" presStyleLbl="alignAccFollowNode1" presStyleIdx="0" presStyleCnt="6">
        <dgm:presLayoutVars>
          <dgm:bulletEnabled val="1"/>
        </dgm:presLayoutVars>
      </dgm:prSet>
      <dgm:spPr/>
    </dgm:pt>
    <dgm:pt modelId="{024D1382-EFED-41D2-B3ED-E02C3A7E00FA}" type="pres">
      <dgm:prSet presAssocID="{C874AC41-D1B9-444A-BA8C-57DA0FB23586}" presName="sibTrans" presStyleCnt="0"/>
      <dgm:spPr/>
    </dgm:pt>
    <dgm:pt modelId="{EC898C3E-B0A1-4CED-A25B-FBA3AF77667E}" type="pres">
      <dgm:prSet presAssocID="{7D9F3497-3FFA-4CC6-840F-AC608E55F032}" presName="node" presStyleLbl="alignAccFollowNode1" presStyleIdx="1" presStyleCnt="6">
        <dgm:presLayoutVars>
          <dgm:bulletEnabled val="1"/>
        </dgm:presLayoutVars>
      </dgm:prSet>
      <dgm:spPr/>
    </dgm:pt>
    <dgm:pt modelId="{6CE5C382-1577-4931-8391-AC31ED1DCB79}" type="pres">
      <dgm:prSet presAssocID="{431170E6-B3C7-4E2B-85EE-F7F67A502C18}" presName="vSp" presStyleCnt="0"/>
      <dgm:spPr/>
    </dgm:pt>
    <dgm:pt modelId="{5A973CD2-CD20-4EBB-A6C4-8EB6EC167BAD}" type="pres">
      <dgm:prSet presAssocID="{C9273BF3-9C04-4549-BC4D-33DD183467BB}" presName="horFlow" presStyleCnt="0"/>
      <dgm:spPr/>
    </dgm:pt>
    <dgm:pt modelId="{72A4B31F-26A6-4E37-90B4-5F3C26EC6FD7}" type="pres">
      <dgm:prSet presAssocID="{C9273BF3-9C04-4549-BC4D-33DD183467BB}" presName="bigChev" presStyleLbl="node1" presStyleIdx="1" presStyleCnt="3" custLinFactNeighborX="-498" custLinFactNeighborY="919"/>
      <dgm:spPr/>
    </dgm:pt>
    <dgm:pt modelId="{410DB9B8-3C9F-45C3-81B9-3E15A6C155DF}" type="pres">
      <dgm:prSet presAssocID="{423718A2-98F7-491A-890B-AB51B0594A0A}" presName="parTrans" presStyleCnt="0"/>
      <dgm:spPr/>
    </dgm:pt>
    <dgm:pt modelId="{49EB3ADF-DCE5-4B90-9BEC-F380DDFE0199}" type="pres">
      <dgm:prSet presAssocID="{3F29289C-0604-4A53-8EA2-903D757DD022}" presName="node" presStyleLbl="alignAccFollowNode1" presStyleIdx="2" presStyleCnt="6">
        <dgm:presLayoutVars>
          <dgm:bulletEnabled val="1"/>
        </dgm:presLayoutVars>
      </dgm:prSet>
      <dgm:spPr/>
    </dgm:pt>
    <dgm:pt modelId="{46BD7C88-299F-47F3-9620-A2F0D176DC90}" type="pres">
      <dgm:prSet presAssocID="{D221495B-4405-41A3-87FF-B328455C55ED}" presName="sibTrans" presStyleCnt="0"/>
      <dgm:spPr/>
    </dgm:pt>
    <dgm:pt modelId="{591418A4-A2FF-4BAD-A4D4-E503D5639B6D}" type="pres">
      <dgm:prSet presAssocID="{433F900F-D6CA-4AD8-BE81-4629631EAB5E}" presName="node" presStyleLbl="alignAccFollowNode1" presStyleIdx="3" presStyleCnt="6">
        <dgm:presLayoutVars>
          <dgm:bulletEnabled val="1"/>
        </dgm:presLayoutVars>
      </dgm:prSet>
      <dgm:spPr/>
    </dgm:pt>
    <dgm:pt modelId="{6DFEA9E9-AACD-430C-BCE8-68CC4F5E0D80}" type="pres">
      <dgm:prSet presAssocID="{C9273BF3-9C04-4549-BC4D-33DD183467BB}" presName="vSp" presStyleCnt="0"/>
      <dgm:spPr/>
    </dgm:pt>
    <dgm:pt modelId="{4B78D989-A317-44CF-97F9-FFFB627BC5C5}" type="pres">
      <dgm:prSet presAssocID="{FA3A2AD1-9B25-434D-BCFA-D3B889A0694D}" presName="horFlow" presStyleCnt="0"/>
      <dgm:spPr/>
    </dgm:pt>
    <dgm:pt modelId="{A00311EE-B7CF-4F97-992C-0E7A920DF64C}" type="pres">
      <dgm:prSet presAssocID="{FA3A2AD1-9B25-434D-BCFA-D3B889A0694D}" presName="bigChev" presStyleLbl="node1" presStyleIdx="2" presStyleCnt="3"/>
      <dgm:spPr/>
    </dgm:pt>
    <dgm:pt modelId="{FD03DADF-CFD5-42C0-85EA-5EB5EA684FA4}" type="pres">
      <dgm:prSet presAssocID="{DF1B8152-F8DA-4B89-A711-647B9E2E2FFD}" presName="parTrans" presStyleCnt="0"/>
      <dgm:spPr/>
    </dgm:pt>
    <dgm:pt modelId="{E50C4E18-5258-4851-8E3B-CDF45B49A151}" type="pres">
      <dgm:prSet presAssocID="{660282F8-56FF-4B0A-A40B-7BD585ADDAC1}" presName="node" presStyleLbl="alignAccFollowNode1" presStyleIdx="4" presStyleCnt="6">
        <dgm:presLayoutVars>
          <dgm:bulletEnabled val="1"/>
        </dgm:presLayoutVars>
      </dgm:prSet>
      <dgm:spPr/>
    </dgm:pt>
    <dgm:pt modelId="{A0AEF551-09E3-45FF-BDF7-A8230D2C3FC1}" type="pres">
      <dgm:prSet presAssocID="{9C7885C8-CA1F-4CBD-A36C-A8881E486512}" presName="sibTrans" presStyleCnt="0"/>
      <dgm:spPr/>
    </dgm:pt>
    <dgm:pt modelId="{4449A1D9-2213-41DF-A8C1-91478854EB4E}" type="pres">
      <dgm:prSet presAssocID="{6DB48279-2F03-4523-A92B-ADD1E193F607}" presName="node" presStyleLbl="alignAccFollowNode1" presStyleIdx="5" presStyleCnt="6" custLinFactNeighborX="34796" custLinFactNeighborY="2214">
        <dgm:presLayoutVars>
          <dgm:bulletEnabled val="1"/>
        </dgm:presLayoutVars>
      </dgm:prSet>
      <dgm:spPr/>
    </dgm:pt>
  </dgm:ptLst>
  <dgm:cxnLst>
    <dgm:cxn modelId="{CADE410A-FB84-4D86-8714-9B3280664C38}" type="presOf" srcId="{7D9F3497-3FFA-4CC6-840F-AC608E55F032}" destId="{EC898C3E-B0A1-4CED-A25B-FBA3AF77667E}" srcOrd="0" destOrd="0" presId="urn:microsoft.com/office/officeart/2005/8/layout/lProcess3"/>
    <dgm:cxn modelId="{B761D913-2115-4C34-9B60-7756A85A5959}" srcId="{FA3A2AD1-9B25-434D-BCFA-D3B889A0694D}" destId="{6DB48279-2F03-4523-A92B-ADD1E193F607}" srcOrd="1" destOrd="0" parTransId="{D0AA1C3B-21D0-4912-9C14-7ADD6A1FF966}" sibTransId="{117E895D-EE3F-42C4-B86D-00842904072E}"/>
    <dgm:cxn modelId="{3C5B2D17-E4DF-4832-9F2A-E8C7A77DEEEB}" type="presOf" srcId="{6DB48279-2F03-4523-A92B-ADD1E193F607}" destId="{4449A1D9-2213-41DF-A8C1-91478854EB4E}" srcOrd="0" destOrd="0" presId="urn:microsoft.com/office/officeart/2005/8/layout/lProcess3"/>
    <dgm:cxn modelId="{DEF05D1F-EB9A-41B9-A95D-90645DE066AB}" srcId="{999B7399-1DE2-4226-B94F-7EBF7E9D4AFB}" destId="{431170E6-B3C7-4E2B-85EE-F7F67A502C18}" srcOrd="0" destOrd="0" parTransId="{D10B896E-CBDD-47F2-BE7B-A05D25777FAB}" sibTransId="{E616BBD6-69CD-4E0A-86D3-5B2B84437EC4}"/>
    <dgm:cxn modelId="{79E4D738-AD69-433F-AE66-0CFD5D1C0055}" type="presOf" srcId="{431170E6-B3C7-4E2B-85EE-F7F67A502C18}" destId="{BC139C50-E801-455E-8AC6-0B050B9D9562}" srcOrd="0" destOrd="0" presId="urn:microsoft.com/office/officeart/2005/8/layout/lProcess3"/>
    <dgm:cxn modelId="{DD1D333A-2689-4FAC-912A-E2EDB82BABDC}" type="presOf" srcId="{999B7399-1DE2-4226-B94F-7EBF7E9D4AFB}" destId="{123E7096-1726-4FA3-8F3A-0EEFD8F773A5}" srcOrd="0" destOrd="0" presId="urn:microsoft.com/office/officeart/2005/8/layout/lProcess3"/>
    <dgm:cxn modelId="{3FADFA3A-1292-44E1-8151-812E02B5CC89}" type="presOf" srcId="{FA3A2AD1-9B25-434D-BCFA-D3B889A0694D}" destId="{A00311EE-B7CF-4F97-992C-0E7A920DF64C}" srcOrd="0" destOrd="0" presId="urn:microsoft.com/office/officeart/2005/8/layout/lProcess3"/>
    <dgm:cxn modelId="{98B2493B-58C5-4814-A5FD-C9AEFA6FC73A}" srcId="{431170E6-B3C7-4E2B-85EE-F7F67A502C18}" destId="{7D9F3497-3FFA-4CC6-840F-AC608E55F032}" srcOrd="1" destOrd="0" parTransId="{2AA79047-208B-45B9-B2AE-E20F19CC7D90}" sibTransId="{24835D6C-62E6-4173-8221-3966F581BDE8}"/>
    <dgm:cxn modelId="{622B8040-4B01-4880-A9E3-50A461FB596B}" type="presOf" srcId="{D1FCBC24-36CE-40D3-8434-76075A0E47CA}" destId="{511371E2-01BC-416C-A6F5-F488C07269DF}" srcOrd="0" destOrd="0" presId="urn:microsoft.com/office/officeart/2005/8/layout/lProcess3"/>
    <dgm:cxn modelId="{51F2945D-33F8-4942-8510-701D52AB93D2}" type="presOf" srcId="{433F900F-D6CA-4AD8-BE81-4629631EAB5E}" destId="{591418A4-A2FF-4BAD-A4D4-E503D5639B6D}" srcOrd="0" destOrd="0" presId="urn:microsoft.com/office/officeart/2005/8/layout/lProcess3"/>
    <dgm:cxn modelId="{5D865E77-AF76-41D6-A812-E2B3916B9EDA}" type="presOf" srcId="{3F29289C-0604-4A53-8EA2-903D757DD022}" destId="{49EB3ADF-DCE5-4B90-9BEC-F380DDFE0199}" srcOrd="0" destOrd="0" presId="urn:microsoft.com/office/officeart/2005/8/layout/lProcess3"/>
    <dgm:cxn modelId="{54F95F83-4B5C-41B5-A855-E7B03776776E}" type="presOf" srcId="{C9273BF3-9C04-4549-BC4D-33DD183467BB}" destId="{72A4B31F-26A6-4E37-90B4-5F3C26EC6FD7}" srcOrd="0" destOrd="0" presId="urn:microsoft.com/office/officeart/2005/8/layout/lProcess3"/>
    <dgm:cxn modelId="{44A3188F-F5B0-405C-A96F-B31270D79F88}" srcId="{431170E6-B3C7-4E2B-85EE-F7F67A502C18}" destId="{D1FCBC24-36CE-40D3-8434-76075A0E47CA}" srcOrd="0" destOrd="0" parTransId="{0318A6C1-0662-4764-850B-6E9A98689705}" sibTransId="{C874AC41-D1B9-444A-BA8C-57DA0FB23586}"/>
    <dgm:cxn modelId="{C95CEC94-E2E1-4DFB-8906-E05E75B8491F}" srcId="{999B7399-1DE2-4226-B94F-7EBF7E9D4AFB}" destId="{FA3A2AD1-9B25-434D-BCFA-D3B889A0694D}" srcOrd="2" destOrd="0" parTransId="{D5A9ADC1-7A57-4B83-AFEB-E85322F4C0FE}" sibTransId="{184B0955-AB74-4D6A-AF16-1306E077A735}"/>
    <dgm:cxn modelId="{89D9D7A9-B7EF-433C-B4CD-5B0AF1F609DA}" type="presOf" srcId="{660282F8-56FF-4B0A-A40B-7BD585ADDAC1}" destId="{E50C4E18-5258-4851-8E3B-CDF45B49A151}" srcOrd="0" destOrd="0" presId="urn:microsoft.com/office/officeart/2005/8/layout/lProcess3"/>
    <dgm:cxn modelId="{A529F1C5-9C63-4F8B-8E33-9D178C31AED7}" srcId="{999B7399-1DE2-4226-B94F-7EBF7E9D4AFB}" destId="{C9273BF3-9C04-4549-BC4D-33DD183467BB}" srcOrd="1" destOrd="0" parTransId="{1408254B-2B3D-4A5A-A867-4FC7E09CC2E6}" sibTransId="{4B755A32-6AAF-4C46-876F-9FFD4C8CD254}"/>
    <dgm:cxn modelId="{86D49CD0-FE6F-487E-94BB-A01316B548F7}" srcId="{C9273BF3-9C04-4549-BC4D-33DD183467BB}" destId="{3F29289C-0604-4A53-8EA2-903D757DD022}" srcOrd="0" destOrd="0" parTransId="{423718A2-98F7-491A-890B-AB51B0594A0A}" sibTransId="{D221495B-4405-41A3-87FF-B328455C55ED}"/>
    <dgm:cxn modelId="{5F13B5E8-9916-4018-B4B0-F4CB5393A17F}" srcId="{C9273BF3-9C04-4549-BC4D-33DD183467BB}" destId="{433F900F-D6CA-4AD8-BE81-4629631EAB5E}" srcOrd="1" destOrd="0" parTransId="{BB3A9510-92FF-4C7A-AB09-22AB25673F68}" sibTransId="{462E4E44-7FDA-4051-AA3E-1AB62B157D8C}"/>
    <dgm:cxn modelId="{AFFB65F5-C302-4091-B331-322E3864A15E}" srcId="{FA3A2AD1-9B25-434D-BCFA-D3B889A0694D}" destId="{660282F8-56FF-4B0A-A40B-7BD585ADDAC1}" srcOrd="0" destOrd="0" parTransId="{DF1B8152-F8DA-4B89-A711-647B9E2E2FFD}" sibTransId="{9C7885C8-CA1F-4CBD-A36C-A8881E486512}"/>
    <dgm:cxn modelId="{5B5E2B33-8826-45E2-B468-DC791AB75F96}" type="presParOf" srcId="{123E7096-1726-4FA3-8F3A-0EEFD8F773A5}" destId="{47ED44EC-67B5-49F0-B13C-BF86843F00EA}" srcOrd="0" destOrd="0" presId="urn:microsoft.com/office/officeart/2005/8/layout/lProcess3"/>
    <dgm:cxn modelId="{A8D833ED-D81B-4E45-805F-70F048CC71CB}" type="presParOf" srcId="{47ED44EC-67B5-49F0-B13C-BF86843F00EA}" destId="{BC139C50-E801-455E-8AC6-0B050B9D9562}" srcOrd="0" destOrd="0" presId="urn:microsoft.com/office/officeart/2005/8/layout/lProcess3"/>
    <dgm:cxn modelId="{AC45090B-3199-4999-923F-0D70C7949864}" type="presParOf" srcId="{47ED44EC-67B5-49F0-B13C-BF86843F00EA}" destId="{54FB5150-84C7-4A1F-A595-C8786278EA13}" srcOrd="1" destOrd="0" presId="urn:microsoft.com/office/officeart/2005/8/layout/lProcess3"/>
    <dgm:cxn modelId="{345B1502-18F6-41A6-8E4F-47607711D718}" type="presParOf" srcId="{47ED44EC-67B5-49F0-B13C-BF86843F00EA}" destId="{511371E2-01BC-416C-A6F5-F488C07269DF}" srcOrd="2" destOrd="0" presId="urn:microsoft.com/office/officeart/2005/8/layout/lProcess3"/>
    <dgm:cxn modelId="{D206D278-B878-4C41-B859-3401FAE6D2D1}" type="presParOf" srcId="{47ED44EC-67B5-49F0-B13C-BF86843F00EA}" destId="{024D1382-EFED-41D2-B3ED-E02C3A7E00FA}" srcOrd="3" destOrd="0" presId="urn:microsoft.com/office/officeart/2005/8/layout/lProcess3"/>
    <dgm:cxn modelId="{CC40F36C-1CF1-4853-8AD6-BD764A382AE7}" type="presParOf" srcId="{47ED44EC-67B5-49F0-B13C-BF86843F00EA}" destId="{EC898C3E-B0A1-4CED-A25B-FBA3AF77667E}" srcOrd="4" destOrd="0" presId="urn:microsoft.com/office/officeart/2005/8/layout/lProcess3"/>
    <dgm:cxn modelId="{01EF6CD8-02D9-476D-B423-DD6C804CFD88}" type="presParOf" srcId="{123E7096-1726-4FA3-8F3A-0EEFD8F773A5}" destId="{6CE5C382-1577-4931-8391-AC31ED1DCB79}" srcOrd="1" destOrd="0" presId="urn:microsoft.com/office/officeart/2005/8/layout/lProcess3"/>
    <dgm:cxn modelId="{E58CB1D6-4A41-462F-9204-D3212FB6B1EC}" type="presParOf" srcId="{123E7096-1726-4FA3-8F3A-0EEFD8F773A5}" destId="{5A973CD2-CD20-4EBB-A6C4-8EB6EC167BAD}" srcOrd="2" destOrd="0" presId="urn:microsoft.com/office/officeart/2005/8/layout/lProcess3"/>
    <dgm:cxn modelId="{4CF46BF1-ADE3-4F24-B32E-46F3DB170416}" type="presParOf" srcId="{5A973CD2-CD20-4EBB-A6C4-8EB6EC167BAD}" destId="{72A4B31F-26A6-4E37-90B4-5F3C26EC6FD7}" srcOrd="0" destOrd="0" presId="urn:microsoft.com/office/officeart/2005/8/layout/lProcess3"/>
    <dgm:cxn modelId="{EBD42452-6BE6-4946-BC40-4279AB809640}" type="presParOf" srcId="{5A973CD2-CD20-4EBB-A6C4-8EB6EC167BAD}" destId="{410DB9B8-3C9F-45C3-81B9-3E15A6C155DF}" srcOrd="1" destOrd="0" presId="urn:microsoft.com/office/officeart/2005/8/layout/lProcess3"/>
    <dgm:cxn modelId="{0B5901E3-E862-4452-AA62-FD36F780E043}" type="presParOf" srcId="{5A973CD2-CD20-4EBB-A6C4-8EB6EC167BAD}" destId="{49EB3ADF-DCE5-4B90-9BEC-F380DDFE0199}" srcOrd="2" destOrd="0" presId="urn:microsoft.com/office/officeart/2005/8/layout/lProcess3"/>
    <dgm:cxn modelId="{CBA94A95-EC8D-40F4-BECB-64877B55FC70}" type="presParOf" srcId="{5A973CD2-CD20-4EBB-A6C4-8EB6EC167BAD}" destId="{46BD7C88-299F-47F3-9620-A2F0D176DC90}" srcOrd="3" destOrd="0" presId="urn:microsoft.com/office/officeart/2005/8/layout/lProcess3"/>
    <dgm:cxn modelId="{C679F19E-FBDC-4BAF-817D-F09AB6D7E4CB}" type="presParOf" srcId="{5A973CD2-CD20-4EBB-A6C4-8EB6EC167BAD}" destId="{591418A4-A2FF-4BAD-A4D4-E503D5639B6D}" srcOrd="4" destOrd="0" presId="urn:microsoft.com/office/officeart/2005/8/layout/lProcess3"/>
    <dgm:cxn modelId="{406DB4A2-C1D9-47F4-BF9E-29B9A3E840F5}" type="presParOf" srcId="{123E7096-1726-4FA3-8F3A-0EEFD8F773A5}" destId="{6DFEA9E9-AACD-430C-BCE8-68CC4F5E0D80}" srcOrd="3" destOrd="0" presId="urn:microsoft.com/office/officeart/2005/8/layout/lProcess3"/>
    <dgm:cxn modelId="{10DC69A6-6567-453E-A4E3-8BA312536277}" type="presParOf" srcId="{123E7096-1726-4FA3-8F3A-0EEFD8F773A5}" destId="{4B78D989-A317-44CF-97F9-FFFB627BC5C5}" srcOrd="4" destOrd="0" presId="urn:microsoft.com/office/officeart/2005/8/layout/lProcess3"/>
    <dgm:cxn modelId="{09EF6DE6-F9BA-4875-B8A3-0186F6DD2253}" type="presParOf" srcId="{4B78D989-A317-44CF-97F9-FFFB627BC5C5}" destId="{A00311EE-B7CF-4F97-992C-0E7A920DF64C}" srcOrd="0" destOrd="0" presId="urn:microsoft.com/office/officeart/2005/8/layout/lProcess3"/>
    <dgm:cxn modelId="{F494AE98-62AC-45C5-A559-4BFC91F38F99}" type="presParOf" srcId="{4B78D989-A317-44CF-97F9-FFFB627BC5C5}" destId="{FD03DADF-CFD5-42C0-85EA-5EB5EA684FA4}" srcOrd="1" destOrd="0" presId="urn:microsoft.com/office/officeart/2005/8/layout/lProcess3"/>
    <dgm:cxn modelId="{1B6B3C8A-9628-4849-A476-ED46B6B81384}" type="presParOf" srcId="{4B78D989-A317-44CF-97F9-FFFB627BC5C5}" destId="{E50C4E18-5258-4851-8E3B-CDF45B49A151}" srcOrd="2" destOrd="0" presId="urn:microsoft.com/office/officeart/2005/8/layout/lProcess3"/>
    <dgm:cxn modelId="{A37D2D98-7CD9-4A4B-809E-305110186041}" type="presParOf" srcId="{4B78D989-A317-44CF-97F9-FFFB627BC5C5}" destId="{A0AEF551-09E3-45FF-BDF7-A8230D2C3FC1}" srcOrd="3" destOrd="0" presId="urn:microsoft.com/office/officeart/2005/8/layout/lProcess3"/>
    <dgm:cxn modelId="{17748A47-90B4-4E21-9FBF-3EB0CD47F1AD}" type="presParOf" srcId="{4B78D989-A317-44CF-97F9-FFFB627BC5C5}" destId="{4449A1D9-2213-41DF-A8C1-91478854EB4E}" srcOrd="4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C6F2286-7EA7-4AD2-AECD-6E9A14790D80}" type="doc">
      <dgm:prSet loTypeId="urn:microsoft.com/office/officeart/2005/8/layout/cycle8" loCatId="cycle" qsTypeId="urn:microsoft.com/office/officeart/2005/8/quickstyle/simple1" qsCatId="simple" csTypeId="urn:microsoft.com/office/officeart/2005/8/colors/colorful2" csCatId="colorful" phldr="1"/>
      <dgm:spPr/>
    </dgm:pt>
    <dgm:pt modelId="{F6EFF26D-0BEA-48A1-8B73-C0AF08E3C0D1}">
      <dgm:prSet phldrT="[Tekst]"/>
      <dgm:spPr/>
      <dgm:t>
        <a:bodyPr/>
        <a:lstStyle/>
        <a:p>
          <a:r>
            <a:rPr lang="nl-NL" dirty="0">
              <a:solidFill>
                <a:schemeClr val="tx1"/>
              </a:solidFill>
            </a:rPr>
            <a:t>Zakelijke kantoorfunctie</a:t>
          </a:r>
        </a:p>
      </dgm:t>
    </dgm:pt>
    <dgm:pt modelId="{91260A9F-6D37-46B6-AFC4-C3E5344ECF1D}" type="parTrans" cxnId="{9E6224D5-EAA2-4057-9D20-81EEB7033B89}">
      <dgm:prSet/>
      <dgm:spPr/>
      <dgm:t>
        <a:bodyPr/>
        <a:lstStyle/>
        <a:p>
          <a:endParaRPr lang="nl-NL"/>
        </a:p>
      </dgm:t>
    </dgm:pt>
    <dgm:pt modelId="{67A09C96-D5B0-4B8A-A577-C4B85369FE41}" type="sibTrans" cxnId="{9E6224D5-EAA2-4057-9D20-81EEB7033B89}">
      <dgm:prSet/>
      <dgm:spPr/>
      <dgm:t>
        <a:bodyPr/>
        <a:lstStyle/>
        <a:p>
          <a:endParaRPr lang="nl-NL"/>
        </a:p>
      </dgm:t>
    </dgm:pt>
    <dgm:pt modelId="{ECD4A468-6FF0-4BFD-8F64-17CEB7FF7898}">
      <dgm:prSet phldrT="[Tekst]"/>
      <dgm:spPr/>
      <dgm:t>
        <a:bodyPr/>
        <a:lstStyle/>
        <a:p>
          <a:r>
            <a:rPr lang="nl-NL" dirty="0">
              <a:solidFill>
                <a:schemeClr val="tx1"/>
              </a:solidFill>
            </a:rPr>
            <a:t>M.A.C Vertegenwoordiger</a:t>
          </a:r>
        </a:p>
      </dgm:t>
    </dgm:pt>
    <dgm:pt modelId="{975A4A49-63B8-42D0-A8FC-666132373AF8}" type="parTrans" cxnId="{AEBE643C-41A5-4C9B-AEE1-DBAE0CEBA3BE}">
      <dgm:prSet/>
      <dgm:spPr/>
      <dgm:t>
        <a:bodyPr/>
        <a:lstStyle/>
        <a:p>
          <a:endParaRPr lang="nl-NL"/>
        </a:p>
      </dgm:t>
    </dgm:pt>
    <dgm:pt modelId="{E35F42BB-2B41-4C53-A3E8-A2E74A56AEAB}" type="sibTrans" cxnId="{AEBE643C-41A5-4C9B-AEE1-DBAE0CEBA3BE}">
      <dgm:prSet/>
      <dgm:spPr/>
      <dgm:t>
        <a:bodyPr/>
        <a:lstStyle/>
        <a:p>
          <a:endParaRPr lang="nl-NL"/>
        </a:p>
      </dgm:t>
    </dgm:pt>
    <dgm:pt modelId="{0FD623EA-BAB9-431B-8A50-E3D83CF4EC82}">
      <dgm:prSet phldrT="[Tekst]"/>
      <dgm:spPr/>
      <dgm:t>
        <a:bodyPr/>
        <a:lstStyle/>
        <a:p>
          <a:r>
            <a:rPr lang="nl-NL" dirty="0">
              <a:solidFill>
                <a:schemeClr val="tx1"/>
              </a:solidFill>
            </a:rPr>
            <a:t>Professioneel Make-Up artist </a:t>
          </a:r>
        </a:p>
      </dgm:t>
    </dgm:pt>
    <dgm:pt modelId="{23EE640E-0213-40C6-AE52-0CF1E7E69E80}" type="parTrans" cxnId="{E67AE8EE-28EE-4907-853A-2EA688FA1F47}">
      <dgm:prSet/>
      <dgm:spPr/>
      <dgm:t>
        <a:bodyPr/>
        <a:lstStyle/>
        <a:p>
          <a:endParaRPr lang="nl-NL"/>
        </a:p>
      </dgm:t>
    </dgm:pt>
    <dgm:pt modelId="{FAA5E1E1-39D4-4315-9FCB-7E1E9F4C72A4}" type="sibTrans" cxnId="{E67AE8EE-28EE-4907-853A-2EA688FA1F47}">
      <dgm:prSet/>
      <dgm:spPr/>
      <dgm:t>
        <a:bodyPr/>
        <a:lstStyle/>
        <a:p>
          <a:endParaRPr lang="nl-NL"/>
        </a:p>
      </dgm:t>
    </dgm:pt>
    <dgm:pt modelId="{8D66D103-A1CE-4148-A67E-46A82BACD75C}" type="pres">
      <dgm:prSet presAssocID="{2C6F2286-7EA7-4AD2-AECD-6E9A14790D80}" presName="compositeShape" presStyleCnt="0">
        <dgm:presLayoutVars>
          <dgm:chMax val="7"/>
          <dgm:dir/>
          <dgm:resizeHandles val="exact"/>
        </dgm:presLayoutVars>
      </dgm:prSet>
      <dgm:spPr/>
    </dgm:pt>
    <dgm:pt modelId="{8D2A88DE-A14B-4380-A537-35E114D738D5}" type="pres">
      <dgm:prSet presAssocID="{2C6F2286-7EA7-4AD2-AECD-6E9A14790D80}" presName="wedge1" presStyleLbl="node1" presStyleIdx="0" presStyleCnt="3"/>
      <dgm:spPr/>
    </dgm:pt>
    <dgm:pt modelId="{8402813D-9995-4E21-A7EC-DDB93266E15B}" type="pres">
      <dgm:prSet presAssocID="{2C6F2286-7EA7-4AD2-AECD-6E9A14790D80}" presName="dummy1a" presStyleCnt="0"/>
      <dgm:spPr/>
    </dgm:pt>
    <dgm:pt modelId="{D28F97CE-D5AD-4490-B7B2-8774EF965FBD}" type="pres">
      <dgm:prSet presAssocID="{2C6F2286-7EA7-4AD2-AECD-6E9A14790D80}" presName="dummy1b" presStyleCnt="0"/>
      <dgm:spPr/>
    </dgm:pt>
    <dgm:pt modelId="{E866B824-DEB6-4F3F-B658-F2EE3781B852}" type="pres">
      <dgm:prSet presAssocID="{2C6F2286-7EA7-4AD2-AECD-6E9A14790D80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0644A600-ADA7-436A-83B5-8F937B0C0F51}" type="pres">
      <dgm:prSet presAssocID="{2C6F2286-7EA7-4AD2-AECD-6E9A14790D80}" presName="wedge2" presStyleLbl="node1" presStyleIdx="1" presStyleCnt="3" custLinFactNeighborX="238" custLinFactNeighborY="715"/>
      <dgm:spPr/>
    </dgm:pt>
    <dgm:pt modelId="{E87A27DD-34FD-452B-9484-E5646469E499}" type="pres">
      <dgm:prSet presAssocID="{2C6F2286-7EA7-4AD2-AECD-6E9A14790D80}" presName="dummy2a" presStyleCnt="0"/>
      <dgm:spPr/>
    </dgm:pt>
    <dgm:pt modelId="{C5EE9BCB-EA7E-4C69-B288-F10928FCB6A9}" type="pres">
      <dgm:prSet presAssocID="{2C6F2286-7EA7-4AD2-AECD-6E9A14790D80}" presName="dummy2b" presStyleCnt="0"/>
      <dgm:spPr/>
    </dgm:pt>
    <dgm:pt modelId="{EA24F9A5-D178-4A77-9906-33C8F15EAA23}" type="pres">
      <dgm:prSet presAssocID="{2C6F2286-7EA7-4AD2-AECD-6E9A14790D80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926A5510-6E3F-4ED0-8605-398DFC5304D6}" type="pres">
      <dgm:prSet presAssocID="{2C6F2286-7EA7-4AD2-AECD-6E9A14790D80}" presName="wedge3" presStyleLbl="node1" presStyleIdx="2" presStyleCnt="3"/>
      <dgm:spPr/>
    </dgm:pt>
    <dgm:pt modelId="{9555819D-FC28-4517-BAC6-F8D0B917411E}" type="pres">
      <dgm:prSet presAssocID="{2C6F2286-7EA7-4AD2-AECD-6E9A14790D80}" presName="dummy3a" presStyleCnt="0"/>
      <dgm:spPr/>
    </dgm:pt>
    <dgm:pt modelId="{9B58FFCC-F57D-4C98-9CAD-858309B52F0C}" type="pres">
      <dgm:prSet presAssocID="{2C6F2286-7EA7-4AD2-AECD-6E9A14790D80}" presName="dummy3b" presStyleCnt="0"/>
      <dgm:spPr/>
    </dgm:pt>
    <dgm:pt modelId="{B82B25C5-2F57-49E8-980C-73AB787C9A64}" type="pres">
      <dgm:prSet presAssocID="{2C6F2286-7EA7-4AD2-AECD-6E9A14790D80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</dgm:pt>
    <dgm:pt modelId="{CBB39C49-E20B-425A-9E63-420281307CFC}" type="pres">
      <dgm:prSet presAssocID="{67A09C96-D5B0-4B8A-A577-C4B85369FE41}" presName="arrowWedge1" presStyleLbl="fgSibTrans2D1" presStyleIdx="0" presStyleCnt="3"/>
      <dgm:spPr/>
    </dgm:pt>
    <dgm:pt modelId="{2920977E-6986-4461-B897-F809128E936B}" type="pres">
      <dgm:prSet presAssocID="{E35F42BB-2B41-4C53-A3E8-A2E74A56AEAB}" presName="arrowWedge2" presStyleLbl="fgSibTrans2D1" presStyleIdx="1" presStyleCnt="3"/>
      <dgm:spPr/>
    </dgm:pt>
    <dgm:pt modelId="{FB291E40-8E20-4BD4-BBA2-A83E753C4C03}" type="pres">
      <dgm:prSet presAssocID="{FAA5E1E1-39D4-4315-9FCB-7E1E9F4C72A4}" presName="arrowWedge3" presStyleLbl="fgSibTrans2D1" presStyleIdx="2" presStyleCnt="3"/>
      <dgm:spPr/>
    </dgm:pt>
  </dgm:ptLst>
  <dgm:cxnLst>
    <dgm:cxn modelId="{46ED6F01-EEA5-4080-AAAE-29DE68D98834}" type="presOf" srcId="{ECD4A468-6FF0-4BFD-8F64-17CEB7FF7898}" destId="{0644A600-ADA7-436A-83B5-8F937B0C0F51}" srcOrd="0" destOrd="0" presId="urn:microsoft.com/office/officeart/2005/8/layout/cycle8"/>
    <dgm:cxn modelId="{EADB7226-0D9E-4512-B8C4-E8FFD78CE727}" type="presOf" srcId="{2C6F2286-7EA7-4AD2-AECD-6E9A14790D80}" destId="{8D66D103-A1CE-4148-A67E-46A82BACD75C}" srcOrd="0" destOrd="0" presId="urn:microsoft.com/office/officeart/2005/8/layout/cycle8"/>
    <dgm:cxn modelId="{AEBE643C-41A5-4C9B-AEE1-DBAE0CEBA3BE}" srcId="{2C6F2286-7EA7-4AD2-AECD-6E9A14790D80}" destId="{ECD4A468-6FF0-4BFD-8F64-17CEB7FF7898}" srcOrd="1" destOrd="0" parTransId="{975A4A49-63B8-42D0-A8FC-666132373AF8}" sibTransId="{E35F42BB-2B41-4C53-A3E8-A2E74A56AEAB}"/>
    <dgm:cxn modelId="{AF082568-6AFD-42FF-B6D2-4D167DCFC6FC}" type="presOf" srcId="{0FD623EA-BAB9-431B-8A50-E3D83CF4EC82}" destId="{B82B25C5-2F57-49E8-980C-73AB787C9A64}" srcOrd="1" destOrd="0" presId="urn:microsoft.com/office/officeart/2005/8/layout/cycle8"/>
    <dgm:cxn modelId="{2F34BD75-2E09-482E-AA6E-9356A9369DF5}" type="presOf" srcId="{0FD623EA-BAB9-431B-8A50-E3D83CF4EC82}" destId="{926A5510-6E3F-4ED0-8605-398DFC5304D6}" srcOrd="0" destOrd="0" presId="urn:microsoft.com/office/officeart/2005/8/layout/cycle8"/>
    <dgm:cxn modelId="{5CF77DBE-4900-4424-9568-80AC5680E738}" type="presOf" srcId="{F6EFF26D-0BEA-48A1-8B73-C0AF08E3C0D1}" destId="{8D2A88DE-A14B-4380-A537-35E114D738D5}" srcOrd="0" destOrd="0" presId="urn:microsoft.com/office/officeart/2005/8/layout/cycle8"/>
    <dgm:cxn modelId="{CE592FD3-4EA2-4290-B53D-46C2E6360D9A}" type="presOf" srcId="{F6EFF26D-0BEA-48A1-8B73-C0AF08E3C0D1}" destId="{E866B824-DEB6-4F3F-B658-F2EE3781B852}" srcOrd="1" destOrd="0" presId="urn:microsoft.com/office/officeart/2005/8/layout/cycle8"/>
    <dgm:cxn modelId="{9E6224D5-EAA2-4057-9D20-81EEB7033B89}" srcId="{2C6F2286-7EA7-4AD2-AECD-6E9A14790D80}" destId="{F6EFF26D-0BEA-48A1-8B73-C0AF08E3C0D1}" srcOrd="0" destOrd="0" parTransId="{91260A9F-6D37-46B6-AFC4-C3E5344ECF1D}" sibTransId="{67A09C96-D5B0-4B8A-A577-C4B85369FE41}"/>
    <dgm:cxn modelId="{25D247DC-5446-4E8A-989D-BA4A879E7DC8}" type="presOf" srcId="{ECD4A468-6FF0-4BFD-8F64-17CEB7FF7898}" destId="{EA24F9A5-D178-4A77-9906-33C8F15EAA23}" srcOrd="1" destOrd="0" presId="urn:microsoft.com/office/officeart/2005/8/layout/cycle8"/>
    <dgm:cxn modelId="{E67AE8EE-28EE-4907-853A-2EA688FA1F47}" srcId="{2C6F2286-7EA7-4AD2-AECD-6E9A14790D80}" destId="{0FD623EA-BAB9-431B-8A50-E3D83CF4EC82}" srcOrd="2" destOrd="0" parTransId="{23EE640E-0213-40C6-AE52-0CF1E7E69E80}" sibTransId="{FAA5E1E1-39D4-4315-9FCB-7E1E9F4C72A4}"/>
    <dgm:cxn modelId="{3AF43858-B053-47FB-8AB8-F96D07089CB4}" type="presParOf" srcId="{8D66D103-A1CE-4148-A67E-46A82BACD75C}" destId="{8D2A88DE-A14B-4380-A537-35E114D738D5}" srcOrd="0" destOrd="0" presId="urn:microsoft.com/office/officeart/2005/8/layout/cycle8"/>
    <dgm:cxn modelId="{ED09EFE1-A1CA-40DD-BAF3-6C62253D2DE5}" type="presParOf" srcId="{8D66D103-A1CE-4148-A67E-46A82BACD75C}" destId="{8402813D-9995-4E21-A7EC-DDB93266E15B}" srcOrd="1" destOrd="0" presId="urn:microsoft.com/office/officeart/2005/8/layout/cycle8"/>
    <dgm:cxn modelId="{78E4F29C-6393-4604-B574-E7395A088FF2}" type="presParOf" srcId="{8D66D103-A1CE-4148-A67E-46A82BACD75C}" destId="{D28F97CE-D5AD-4490-B7B2-8774EF965FBD}" srcOrd="2" destOrd="0" presId="urn:microsoft.com/office/officeart/2005/8/layout/cycle8"/>
    <dgm:cxn modelId="{3F494EB4-090F-4172-9D20-13D754B1DF65}" type="presParOf" srcId="{8D66D103-A1CE-4148-A67E-46A82BACD75C}" destId="{E866B824-DEB6-4F3F-B658-F2EE3781B852}" srcOrd="3" destOrd="0" presId="urn:microsoft.com/office/officeart/2005/8/layout/cycle8"/>
    <dgm:cxn modelId="{274A41A5-500C-4919-95BB-9B86D6CCDE4F}" type="presParOf" srcId="{8D66D103-A1CE-4148-A67E-46A82BACD75C}" destId="{0644A600-ADA7-436A-83B5-8F937B0C0F51}" srcOrd="4" destOrd="0" presId="urn:microsoft.com/office/officeart/2005/8/layout/cycle8"/>
    <dgm:cxn modelId="{3B960D28-A8AD-451F-AC4E-38F88379CDCD}" type="presParOf" srcId="{8D66D103-A1CE-4148-A67E-46A82BACD75C}" destId="{E87A27DD-34FD-452B-9484-E5646469E499}" srcOrd="5" destOrd="0" presId="urn:microsoft.com/office/officeart/2005/8/layout/cycle8"/>
    <dgm:cxn modelId="{FE003691-5601-45FF-A6ED-06E8AEE7275B}" type="presParOf" srcId="{8D66D103-A1CE-4148-A67E-46A82BACD75C}" destId="{C5EE9BCB-EA7E-4C69-B288-F10928FCB6A9}" srcOrd="6" destOrd="0" presId="urn:microsoft.com/office/officeart/2005/8/layout/cycle8"/>
    <dgm:cxn modelId="{BE04B11F-8ACF-4380-80A2-5A73C373330B}" type="presParOf" srcId="{8D66D103-A1CE-4148-A67E-46A82BACD75C}" destId="{EA24F9A5-D178-4A77-9906-33C8F15EAA23}" srcOrd="7" destOrd="0" presId="urn:microsoft.com/office/officeart/2005/8/layout/cycle8"/>
    <dgm:cxn modelId="{12CAA044-5C21-42A8-B4A0-287ACD0AC70C}" type="presParOf" srcId="{8D66D103-A1CE-4148-A67E-46A82BACD75C}" destId="{926A5510-6E3F-4ED0-8605-398DFC5304D6}" srcOrd="8" destOrd="0" presId="urn:microsoft.com/office/officeart/2005/8/layout/cycle8"/>
    <dgm:cxn modelId="{F3D8F815-A833-4828-9D58-652F4E897491}" type="presParOf" srcId="{8D66D103-A1CE-4148-A67E-46A82BACD75C}" destId="{9555819D-FC28-4517-BAC6-F8D0B917411E}" srcOrd="9" destOrd="0" presId="urn:microsoft.com/office/officeart/2005/8/layout/cycle8"/>
    <dgm:cxn modelId="{9D8EC0B0-2165-4FCF-8B5D-043F7B4E671E}" type="presParOf" srcId="{8D66D103-A1CE-4148-A67E-46A82BACD75C}" destId="{9B58FFCC-F57D-4C98-9CAD-858309B52F0C}" srcOrd="10" destOrd="0" presId="urn:microsoft.com/office/officeart/2005/8/layout/cycle8"/>
    <dgm:cxn modelId="{D27DED86-C1B0-4543-A2A5-2F2214A8061E}" type="presParOf" srcId="{8D66D103-A1CE-4148-A67E-46A82BACD75C}" destId="{B82B25C5-2F57-49E8-980C-73AB787C9A64}" srcOrd="11" destOrd="0" presId="urn:microsoft.com/office/officeart/2005/8/layout/cycle8"/>
    <dgm:cxn modelId="{B332B049-686D-44CE-9990-B9786BDA51A3}" type="presParOf" srcId="{8D66D103-A1CE-4148-A67E-46A82BACD75C}" destId="{CBB39C49-E20B-425A-9E63-420281307CFC}" srcOrd="12" destOrd="0" presId="urn:microsoft.com/office/officeart/2005/8/layout/cycle8"/>
    <dgm:cxn modelId="{3665A5A0-5844-40F1-8B4A-59E7A6FD495A}" type="presParOf" srcId="{8D66D103-A1CE-4148-A67E-46A82BACD75C}" destId="{2920977E-6986-4461-B897-F809128E936B}" srcOrd="13" destOrd="0" presId="urn:microsoft.com/office/officeart/2005/8/layout/cycle8"/>
    <dgm:cxn modelId="{C93CEBFE-DF9D-4E43-B38D-21C767A611B6}" type="presParOf" srcId="{8D66D103-A1CE-4148-A67E-46A82BACD75C}" destId="{FB291E40-8E20-4BD4-BBA2-A83E753C4C03}" srcOrd="1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C139C50-E801-455E-8AC6-0B050B9D9562}">
      <dsp:nvSpPr>
        <dsp:cNvPr id="0" name=""/>
        <dsp:cNvSpPr/>
      </dsp:nvSpPr>
      <dsp:spPr>
        <a:xfrm>
          <a:off x="1476" y="726679"/>
          <a:ext cx="2282229" cy="912891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000" kern="1200" dirty="0">
              <a:solidFill>
                <a:schemeClr val="tx1"/>
              </a:solidFill>
            </a:rPr>
            <a:t>Totaal van uw bestelling</a:t>
          </a:r>
        </a:p>
      </dsp:txBody>
      <dsp:txXfrm>
        <a:off x="457922" y="726679"/>
        <a:ext cx="1369338" cy="912891"/>
      </dsp:txXfrm>
    </dsp:sp>
    <dsp:sp modelId="{511371E2-01BC-416C-A6F5-F488C07269DF}">
      <dsp:nvSpPr>
        <dsp:cNvPr id="0" name=""/>
        <dsp:cNvSpPr/>
      </dsp:nvSpPr>
      <dsp:spPr>
        <a:xfrm>
          <a:off x="1987016" y="804275"/>
          <a:ext cx="1894250" cy="757700"/>
        </a:xfrm>
        <a:prstGeom prst="chevron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800" kern="1200" dirty="0"/>
            <a:t>Standaard</a:t>
          </a:r>
          <a:br>
            <a:rPr lang="nl-NL" sz="1800" kern="1200" dirty="0"/>
          </a:br>
          <a:r>
            <a:rPr lang="nl-NL" sz="1800" kern="1200" dirty="0"/>
            <a:t>3-5</a:t>
          </a:r>
          <a:br>
            <a:rPr lang="nl-NL" sz="1800" kern="1200" dirty="0"/>
          </a:br>
          <a:r>
            <a:rPr lang="nl-NL" sz="1800" kern="1200" dirty="0"/>
            <a:t>werkdagen</a:t>
          </a:r>
        </a:p>
      </dsp:txBody>
      <dsp:txXfrm>
        <a:off x="2365866" y="804275"/>
        <a:ext cx="1136550" cy="757700"/>
      </dsp:txXfrm>
    </dsp:sp>
    <dsp:sp modelId="{EC898C3E-B0A1-4CED-A25B-FBA3AF77667E}">
      <dsp:nvSpPr>
        <dsp:cNvPr id="0" name=""/>
        <dsp:cNvSpPr/>
      </dsp:nvSpPr>
      <dsp:spPr>
        <a:xfrm>
          <a:off x="3616072" y="804275"/>
          <a:ext cx="1894250" cy="757700"/>
        </a:xfrm>
        <a:prstGeom prst="chevron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800" b="1" kern="1200" dirty="0">
              <a:solidFill>
                <a:schemeClr val="tx2"/>
              </a:solidFill>
            </a:rPr>
            <a:t>€3,95</a:t>
          </a:r>
        </a:p>
      </dsp:txBody>
      <dsp:txXfrm>
        <a:off x="3994922" y="804275"/>
        <a:ext cx="1136550" cy="757700"/>
      </dsp:txXfrm>
    </dsp:sp>
    <dsp:sp modelId="{72A4B31F-26A6-4E37-90B4-5F3C26EC6FD7}">
      <dsp:nvSpPr>
        <dsp:cNvPr id="0" name=""/>
        <dsp:cNvSpPr/>
      </dsp:nvSpPr>
      <dsp:spPr>
        <a:xfrm>
          <a:off x="0" y="1775766"/>
          <a:ext cx="2282229" cy="912891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000" kern="1200" dirty="0">
              <a:solidFill>
                <a:schemeClr val="tx1"/>
              </a:solidFill>
            </a:rPr>
            <a:t>Totaal van uw bestelling</a:t>
          </a:r>
        </a:p>
      </dsp:txBody>
      <dsp:txXfrm>
        <a:off x="456446" y="1775766"/>
        <a:ext cx="1369338" cy="912891"/>
      </dsp:txXfrm>
    </dsp:sp>
    <dsp:sp modelId="{49EB3ADF-DCE5-4B90-9BEC-F380DDFE0199}">
      <dsp:nvSpPr>
        <dsp:cNvPr id="0" name=""/>
        <dsp:cNvSpPr/>
      </dsp:nvSpPr>
      <dsp:spPr>
        <a:xfrm>
          <a:off x="1987016" y="1844972"/>
          <a:ext cx="1894250" cy="757700"/>
        </a:xfrm>
        <a:prstGeom prst="chevron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800" kern="1200" dirty="0"/>
            <a:t>Klik &amp; haal op</a:t>
          </a:r>
        </a:p>
      </dsp:txBody>
      <dsp:txXfrm>
        <a:off x="2365866" y="1844972"/>
        <a:ext cx="1136550" cy="757700"/>
      </dsp:txXfrm>
    </dsp:sp>
    <dsp:sp modelId="{591418A4-A2FF-4BAD-A4D4-E503D5639B6D}">
      <dsp:nvSpPr>
        <dsp:cNvPr id="0" name=""/>
        <dsp:cNvSpPr/>
      </dsp:nvSpPr>
      <dsp:spPr>
        <a:xfrm>
          <a:off x="3616072" y="1844972"/>
          <a:ext cx="1894250" cy="757700"/>
        </a:xfrm>
        <a:prstGeom prst="chevron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800" b="0" kern="1200" dirty="0">
              <a:latin typeface="Franklin Gothic Demi" panose="020B0703020102020204" pitchFamily="34" charset="0"/>
            </a:rPr>
            <a:t>Gratis</a:t>
          </a:r>
        </a:p>
      </dsp:txBody>
      <dsp:txXfrm>
        <a:off x="3994922" y="1844972"/>
        <a:ext cx="1136550" cy="757700"/>
      </dsp:txXfrm>
    </dsp:sp>
    <dsp:sp modelId="{A00311EE-B7CF-4F97-992C-0E7A920DF64C}">
      <dsp:nvSpPr>
        <dsp:cNvPr id="0" name=""/>
        <dsp:cNvSpPr/>
      </dsp:nvSpPr>
      <dsp:spPr>
        <a:xfrm>
          <a:off x="1476" y="2808073"/>
          <a:ext cx="2282229" cy="912891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000" kern="1200" dirty="0">
              <a:solidFill>
                <a:schemeClr val="tx1"/>
              </a:solidFill>
            </a:rPr>
            <a:t>Totaal van uw bestelling</a:t>
          </a:r>
        </a:p>
      </dsp:txBody>
      <dsp:txXfrm>
        <a:off x="457922" y="2808073"/>
        <a:ext cx="1369338" cy="912891"/>
      </dsp:txXfrm>
    </dsp:sp>
    <dsp:sp modelId="{E50C4E18-5258-4851-8E3B-CDF45B49A151}">
      <dsp:nvSpPr>
        <dsp:cNvPr id="0" name=""/>
        <dsp:cNvSpPr/>
      </dsp:nvSpPr>
      <dsp:spPr>
        <a:xfrm>
          <a:off x="1987016" y="2885669"/>
          <a:ext cx="1894250" cy="757700"/>
        </a:xfrm>
        <a:prstGeom prst="chevron">
          <a:avLst/>
        </a:prstGeom>
        <a:solidFill>
          <a:schemeClr val="accent6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800" kern="1200" dirty="0"/>
            <a:t>24-uur </a:t>
          </a:r>
          <a:br>
            <a:rPr lang="nl-NL" sz="1800" kern="1200" dirty="0"/>
          </a:br>
          <a:r>
            <a:rPr lang="nl-NL" sz="1800" kern="1200" dirty="0"/>
            <a:t>1-2</a:t>
          </a:r>
          <a:br>
            <a:rPr lang="nl-NL" sz="1800" kern="1200" dirty="0"/>
          </a:br>
          <a:r>
            <a:rPr lang="nl-NL" sz="1800" kern="1200" dirty="0"/>
            <a:t>werkdagen</a:t>
          </a:r>
        </a:p>
      </dsp:txBody>
      <dsp:txXfrm>
        <a:off x="2365866" y="2885669"/>
        <a:ext cx="1136550" cy="757700"/>
      </dsp:txXfrm>
    </dsp:sp>
    <dsp:sp modelId="{4449A1D9-2213-41DF-A8C1-91478854EB4E}">
      <dsp:nvSpPr>
        <dsp:cNvPr id="0" name=""/>
        <dsp:cNvSpPr/>
      </dsp:nvSpPr>
      <dsp:spPr>
        <a:xfrm>
          <a:off x="3617549" y="2902444"/>
          <a:ext cx="1894250" cy="757700"/>
        </a:xfrm>
        <a:prstGeom prst="chevron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800" b="0" kern="1200" dirty="0">
              <a:latin typeface="Franklin Gothic Medium" panose="020B0603020102020204" pitchFamily="34" charset="0"/>
            </a:rPr>
            <a:t>€9,95</a:t>
          </a:r>
        </a:p>
      </dsp:txBody>
      <dsp:txXfrm>
        <a:off x="3996399" y="2902444"/>
        <a:ext cx="1136550" cy="7577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2A88DE-A14B-4380-A537-35E114D738D5}">
      <dsp:nvSpPr>
        <dsp:cNvPr id="0" name=""/>
        <dsp:cNvSpPr/>
      </dsp:nvSpPr>
      <dsp:spPr>
        <a:xfrm>
          <a:off x="1060958" y="230591"/>
          <a:ext cx="2979953" cy="2979953"/>
        </a:xfrm>
        <a:prstGeom prst="pie">
          <a:avLst>
            <a:gd name="adj1" fmla="val 16200000"/>
            <a:gd name="adj2" fmla="val 180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200" kern="1200" dirty="0">
              <a:solidFill>
                <a:schemeClr val="tx1"/>
              </a:solidFill>
            </a:rPr>
            <a:t>Zakelijke kantoorfunctie</a:t>
          </a:r>
        </a:p>
      </dsp:txBody>
      <dsp:txXfrm>
        <a:off x="2631465" y="862058"/>
        <a:ext cx="1064269" cy="886891"/>
      </dsp:txXfrm>
    </dsp:sp>
    <dsp:sp modelId="{0644A600-ADA7-436A-83B5-8F937B0C0F51}">
      <dsp:nvSpPr>
        <dsp:cNvPr id="0" name=""/>
        <dsp:cNvSpPr/>
      </dsp:nvSpPr>
      <dsp:spPr>
        <a:xfrm>
          <a:off x="1006678" y="358325"/>
          <a:ext cx="2979953" cy="2979953"/>
        </a:xfrm>
        <a:prstGeom prst="pie">
          <a:avLst>
            <a:gd name="adj1" fmla="val 1800000"/>
            <a:gd name="adj2" fmla="val 9000000"/>
          </a:avLst>
        </a:prstGeom>
        <a:solidFill>
          <a:schemeClr val="accent2">
            <a:hueOff val="469555"/>
            <a:satOff val="1125"/>
            <a:lumOff val="549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200" kern="1200" dirty="0">
              <a:solidFill>
                <a:schemeClr val="tx1"/>
              </a:solidFill>
            </a:rPr>
            <a:t>M.A.C Vertegenwoordiger</a:t>
          </a:r>
        </a:p>
      </dsp:txBody>
      <dsp:txXfrm>
        <a:off x="1716191" y="2291747"/>
        <a:ext cx="1596403" cy="780464"/>
      </dsp:txXfrm>
    </dsp:sp>
    <dsp:sp modelId="{926A5510-6E3F-4ED0-8605-398DFC5304D6}">
      <dsp:nvSpPr>
        <dsp:cNvPr id="0" name=""/>
        <dsp:cNvSpPr/>
      </dsp:nvSpPr>
      <dsp:spPr>
        <a:xfrm>
          <a:off x="938213" y="230591"/>
          <a:ext cx="2979953" cy="2979953"/>
        </a:xfrm>
        <a:prstGeom prst="pie">
          <a:avLst>
            <a:gd name="adj1" fmla="val 9000000"/>
            <a:gd name="adj2" fmla="val 16200000"/>
          </a:avLst>
        </a:prstGeom>
        <a:solidFill>
          <a:schemeClr val="accent2">
            <a:hueOff val="939111"/>
            <a:satOff val="2250"/>
            <a:lumOff val="1098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200" kern="1200" dirty="0">
              <a:solidFill>
                <a:schemeClr val="tx1"/>
              </a:solidFill>
            </a:rPr>
            <a:t>Professioneel Make-Up artist </a:t>
          </a:r>
        </a:p>
      </dsp:txBody>
      <dsp:txXfrm>
        <a:off x="1283391" y="862058"/>
        <a:ext cx="1064269" cy="886891"/>
      </dsp:txXfrm>
    </dsp:sp>
    <dsp:sp modelId="{CBB39C49-E20B-425A-9E63-420281307CFC}">
      <dsp:nvSpPr>
        <dsp:cNvPr id="0" name=""/>
        <dsp:cNvSpPr/>
      </dsp:nvSpPr>
      <dsp:spPr>
        <a:xfrm>
          <a:off x="876731" y="46118"/>
          <a:ext cx="3348900" cy="3348900"/>
        </a:xfrm>
        <a:prstGeom prst="circularArrow">
          <a:avLst>
            <a:gd name="adj1" fmla="val 5085"/>
            <a:gd name="adj2" fmla="val 327528"/>
            <a:gd name="adj3" fmla="val 1472472"/>
            <a:gd name="adj4" fmla="val 16199432"/>
            <a:gd name="adj5" fmla="val 5932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920977E-6986-4461-B897-F809128E936B}">
      <dsp:nvSpPr>
        <dsp:cNvPr id="0" name=""/>
        <dsp:cNvSpPr/>
      </dsp:nvSpPr>
      <dsp:spPr>
        <a:xfrm>
          <a:off x="822205" y="173663"/>
          <a:ext cx="3348900" cy="3348900"/>
        </a:xfrm>
        <a:prstGeom prst="circularArrow">
          <a:avLst>
            <a:gd name="adj1" fmla="val 5085"/>
            <a:gd name="adj2" fmla="val 327528"/>
            <a:gd name="adj3" fmla="val 8671970"/>
            <a:gd name="adj4" fmla="val 1800502"/>
            <a:gd name="adj5" fmla="val 5932"/>
          </a:avLst>
        </a:prstGeom>
        <a:solidFill>
          <a:schemeClr val="accent2">
            <a:hueOff val="469555"/>
            <a:satOff val="1125"/>
            <a:lumOff val="549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B291E40-8E20-4BD4-BBA2-A83E753C4C03}">
      <dsp:nvSpPr>
        <dsp:cNvPr id="0" name=""/>
        <dsp:cNvSpPr/>
      </dsp:nvSpPr>
      <dsp:spPr>
        <a:xfrm>
          <a:off x="753493" y="46118"/>
          <a:ext cx="3348900" cy="3348900"/>
        </a:xfrm>
        <a:prstGeom prst="circularArrow">
          <a:avLst>
            <a:gd name="adj1" fmla="val 5085"/>
            <a:gd name="adj2" fmla="val 327528"/>
            <a:gd name="adj3" fmla="val 15873039"/>
            <a:gd name="adj4" fmla="val 9000000"/>
            <a:gd name="adj5" fmla="val 5932"/>
          </a:avLst>
        </a:prstGeom>
        <a:solidFill>
          <a:schemeClr val="accent2">
            <a:hueOff val="939111"/>
            <a:satOff val="2250"/>
            <a:lumOff val="1098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6C8651-52AD-4F92-A01B-113AF7962142}" type="datetimeFigureOut">
              <a:rPr lang="nl-NL" smtClean="0"/>
              <a:t>22-6-2018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65FC22-A29D-4C35-AE74-4B4AB160978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315602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Beperkt</a:t>
            </a:r>
            <a:r>
              <a:rPr lang="nl-NL" baseline="0" dirty="0"/>
              <a:t> op voorraad!!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5FC22-A29D-4C35-AE74-4B4AB160978C}" type="slidenum">
              <a:rPr lang="nl-NL" smtClean="0"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618225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bg>
      <p:bgPr>
        <a:pattFill prst="pct5">
          <a:fgClr>
            <a:schemeClr val="tx2"/>
          </a:fgClr>
          <a:bgClr>
            <a:schemeClr val="accent3">
              <a:lumMod val="20000"/>
              <a:lumOff val="80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fbeelding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03102"/>
            <a:ext cx="12192000" cy="3854898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-8168"/>
            <a:ext cx="9144000" cy="2387600"/>
          </a:xfrm>
        </p:spPr>
        <p:txBody>
          <a:bodyPr anchor="b">
            <a:normAutofit/>
          </a:bodyPr>
          <a:lstStyle>
            <a:lvl1pPr algn="ctr">
              <a:defRPr sz="4400"/>
            </a:lvl1pPr>
          </a:lstStyle>
          <a:p>
            <a:r>
              <a:rPr lang="nl-NL" dirty="0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37699" y="2379432"/>
            <a:ext cx="9144000" cy="569251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0BB3A-8ED8-4DF2-A253-93665C7EF526}" type="datetimeFigureOut">
              <a:rPr lang="nl-NL" smtClean="0"/>
              <a:t>22-6-2018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8B7D8-E892-4245-A3E2-894185EBD3A5}" type="slidenum">
              <a:rPr lang="nl-NL" smtClean="0"/>
              <a:t>‹nr.›</a:t>
            </a:fld>
            <a:endParaRPr lang="nl-NL"/>
          </a:p>
        </p:txBody>
      </p:sp>
      <p:sp>
        <p:nvSpPr>
          <p:cNvPr id="8" name="Rechthoek 7"/>
          <p:cNvSpPr/>
          <p:nvPr userDrawn="1"/>
        </p:nvSpPr>
        <p:spPr>
          <a:xfrm>
            <a:off x="0" y="0"/>
            <a:ext cx="448887" cy="300310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9" name="Afbeelding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770511" y="-14680"/>
            <a:ext cx="463336" cy="3017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88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0BB3A-8ED8-4DF2-A253-93665C7EF526}" type="datetimeFigureOut">
              <a:rPr lang="nl-NL" smtClean="0"/>
              <a:t>22-6-2018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8B7D8-E892-4245-A3E2-894185EBD3A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909054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0BB3A-8ED8-4DF2-A253-93665C7EF526}" type="datetimeFigureOut">
              <a:rPr lang="nl-NL" smtClean="0"/>
              <a:t>22-6-2018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8B7D8-E892-4245-A3E2-894185EBD3A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43796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0BB3A-8ED8-4DF2-A253-93665C7EF526}" type="datetimeFigureOut">
              <a:rPr lang="nl-NL" smtClean="0"/>
              <a:t>22-6-2018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8B7D8-E892-4245-A3E2-894185EBD3A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65557797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dirty="0"/>
              <a:t>Tekststijl van het model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0BB3A-8ED8-4DF2-A253-93665C7EF526}" type="datetimeFigureOut">
              <a:rPr lang="nl-NL" smtClean="0"/>
              <a:t>22-6-2018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8B7D8-E892-4245-A3E2-894185EBD3A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28982382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0BB3A-8ED8-4DF2-A253-93665C7EF526}" type="datetimeFigureOut">
              <a:rPr lang="nl-NL" smtClean="0"/>
              <a:t>22-6-2018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8B7D8-E892-4245-A3E2-894185EBD3A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32202527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0BB3A-8ED8-4DF2-A253-93665C7EF526}" type="datetimeFigureOut">
              <a:rPr lang="nl-NL" smtClean="0"/>
              <a:t>22-6-2018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8B7D8-E892-4245-A3E2-894185EBD3A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13287348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0BB3A-8ED8-4DF2-A253-93665C7EF526}" type="datetimeFigureOut">
              <a:rPr lang="nl-NL" smtClean="0"/>
              <a:t>22-6-2018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8B7D8-E892-4245-A3E2-894185EBD3A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110096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0BB3A-8ED8-4DF2-A253-93665C7EF526}" type="datetimeFigureOut">
              <a:rPr lang="nl-NL" smtClean="0"/>
              <a:t>22-6-2018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8B7D8-E892-4245-A3E2-894185EBD3A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39741594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0BB3A-8ED8-4DF2-A253-93665C7EF526}" type="datetimeFigureOut">
              <a:rPr lang="nl-NL" smtClean="0"/>
              <a:t>22-6-2018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8B7D8-E892-4245-A3E2-894185EBD3A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255256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0BB3A-8ED8-4DF2-A253-93665C7EF526}" type="datetimeFigureOut">
              <a:rPr lang="nl-NL" smtClean="0"/>
              <a:t>22-6-2018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8B7D8-E892-4245-A3E2-894185EBD3A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391338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/>
              <a:t>Tekststijl van het model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20BB3A-8ED8-4DF2-A253-93665C7EF526}" type="datetimeFigureOut">
              <a:rPr lang="nl-NL" smtClean="0"/>
              <a:t>22-6-2018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A8B7D8-E892-4245-A3E2-894185EBD3A5}" type="slidenum">
              <a:rPr lang="nl-NL" smtClean="0"/>
              <a:t>‹nr.›</a:t>
            </a:fld>
            <a:endParaRPr lang="nl-NL"/>
          </a:p>
        </p:txBody>
      </p:sp>
      <p:sp>
        <p:nvSpPr>
          <p:cNvPr id="9" name="Rechthoek 8"/>
          <p:cNvSpPr/>
          <p:nvPr userDrawn="1"/>
        </p:nvSpPr>
        <p:spPr>
          <a:xfrm>
            <a:off x="0" y="-7453"/>
            <a:ext cx="12192000" cy="667854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12" name="Rechthoek 11"/>
          <p:cNvSpPr/>
          <p:nvPr userDrawn="1"/>
        </p:nvSpPr>
        <p:spPr>
          <a:xfrm>
            <a:off x="1" y="0"/>
            <a:ext cx="380999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pic>
        <p:nvPicPr>
          <p:cNvPr id="13" name="Afbeelding 12"/>
          <p:cNvPicPr>
            <a:picLocks noChangeAspect="1"/>
          </p:cNvPicPr>
          <p:nvPr userDrawn="1"/>
        </p:nvPicPr>
        <p:blipFill rotWithShape="1">
          <a:blip r:embed="rId13"/>
          <a:srcRect t="38682" r="-396" b="38380"/>
          <a:stretch/>
        </p:blipFill>
        <p:spPr>
          <a:xfrm>
            <a:off x="10151533" y="51859"/>
            <a:ext cx="1797241" cy="483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3562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4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4"/>
        </a:buClr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4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4"/>
        </a:buClr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4"/>
        </a:buClr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31PAFLGOkGE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6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8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6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ctrTitle"/>
          </p:nvPr>
        </p:nvSpPr>
        <p:spPr>
          <a:xfrm>
            <a:off x="1105989" y="0"/>
            <a:ext cx="9144000" cy="2387600"/>
          </a:xfrm>
        </p:spPr>
        <p:txBody>
          <a:bodyPr>
            <a:normAutofit/>
          </a:bodyPr>
          <a:lstStyle/>
          <a:p>
            <a:r>
              <a:rPr lang="nl-NL" sz="6000" dirty="0">
                <a:latin typeface="Franklin Gothic Demi" panose="020B0703020102020204" pitchFamily="34" charset="0"/>
              </a:rPr>
              <a:t>M.A.C</a:t>
            </a:r>
          </a:p>
        </p:txBody>
      </p:sp>
    </p:spTree>
    <p:extLst>
      <p:ext uri="{BB962C8B-B14F-4D97-AF65-F5344CB8AC3E}">
        <p14:creationId xmlns:p14="http://schemas.microsoft.com/office/powerpoint/2010/main" val="469443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839788" y="457200"/>
            <a:ext cx="4054429" cy="901337"/>
          </a:xfrm>
        </p:spPr>
        <p:txBody>
          <a:bodyPr>
            <a:normAutofit/>
          </a:bodyPr>
          <a:lstStyle/>
          <a:p>
            <a:r>
              <a:rPr lang="nl-NL" sz="2800" dirty="0">
                <a:latin typeface="Franklin Gothic Demi" panose="020B0703020102020204" pitchFamily="34" charset="0"/>
              </a:rPr>
              <a:t>Inhoud</a:t>
            </a:r>
          </a:p>
        </p:txBody>
      </p:sp>
      <p:sp>
        <p:nvSpPr>
          <p:cNvPr id="9" name="Tijdelijke aanduiding voor tekst 8"/>
          <p:cNvSpPr>
            <a:spLocks noGrp="1"/>
          </p:cNvSpPr>
          <p:nvPr>
            <p:ph type="body" sz="half" idx="2"/>
          </p:nvPr>
        </p:nvSpPr>
        <p:spPr>
          <a:xfrm>
            <a:off x="961980" y="2057400"/>
            <a:ext cx="3932237" cy="3811588"/>
          </a:xfrm>
        </p:spPr>
        <p:txBody>
          <a:bodyPr/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nl-NL" dirty="0">
                <a:latin typeface="Franklin Gothic Demi" panose="020B0703020102020204" pitchFamily="34" charset="0"/>
              </a:rPr>
              <a:t>Omzet M.A.C Bestsellers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nl-NL" dirty="0">
                <a:latin typeface="Franklin Gothic Demi" panose="020B0703020102020204" pitchFamily="34" charset="0"/>
              </a:rPr>
              <a:t>Commercial M.A.C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nl-NL" dirty="0">
                <a:latin typeface="Franklin Gothic Demi" panose="020B0703020102020204" pitchFamily="34" charset="0"/>
              </a:rPr>
              <a:t>Levering en Verzendkosten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nl-NL" dirty="0">
                <a:latin typeface="Franklin Gothic Demi" panose="020B0703020102020204" pitchFamily="34" charset="0"/>
              </a:rPr>
              <a:t>Nieuw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nl-NL" dirty="0">
                <a:latin typeface="Franklin Gothic Demi" panose="020B0703020102020204" pitchFamily="34" charset="0"/>
              </a:rPr>
              <a:t>Vacatures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nl-NL" dirty="0">
                <a:latin typeface="Franklin Gothic Demi" panose="020B0703020102020204" pitchFamily="34" charset="0"/>
              </a:rPr>
              <a:t>Contact</a:t>
            </a:r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endParaRPr lang="nl-NL" dirty="0"/>
          </a:p>
        </p:txBody>
      </p:sp>
      <p:pic>
        <p:nvPicPr>
          <p:cNvPr id="14" name="Tijdelijke aanduiding voor afbeelding 13"/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25" t="1546" r="20965" b="-158"/>
          <a:stretch/>
        </p:blipFill>
        <p:spPr>
          <a:xfrm>
            <a:off x="5208571" y="2057400"/>
            <a:ext cx="6696000" cy="35299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384461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ijdelijke aanduiding voor inhoud 5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795883368"/>
              </p:ext>
            </p:extLst>
          </p:nvPr>
        </p:nvGraphicFramePr>
        <p:xfrm>
          <a:off x="804046" y="956853"/>
          <a:ext cx="10787062" cy="58122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05221440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latin typeface="Franklin Gothic Demi" panose="020B0703020102020204" pitchFamily="34" charset="0"/>
              </a:rPr>
              <a:t>Commercial M.A.C</a:t>
            </a:r>
          </a:p>
        </p:txBody>
      </p:sp>
      <p:pic>
        <p:nvPicPr>
          <p:cNvPr id="4" name="31PAFLGOkGE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558430" y="1664537"/>
            <a:ext cx="6924617" cy="5193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0929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29811" y="390292"/>
            <a:ext cx="10515600" cy="1325563"/>
          </a:xfrm>
        </p:spPr>
        <p:txBody>
          <a:bodyPr>
            <a:noAutofit/>
          </a:bodyPr>
          <a:lstStyle/>
          <a:p>
            <a:r>
              <a:rPr lang="nl-NL" dirty="0">
                <a:latin typeface="Franklin Gothic Demi" panose="020B0703020102020204" pitchFamily="34" charset="0"/>
              </a:rPr>
              <a:t>Levering en verzendkosten</a:t>
            </a:r>
          </a:p>
        </p:txBody>
      </p:sp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4008621480"/>
              </p:ext>
            </p:extLst>
          </p:nvPr>
        </p:nvGraphicFramePr>
        <p:xfrm>
          <a:off x="1403442" y="1707413"/>
          <a:ext cx="5511800" cy="44476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Afbeelding 2"/>
          <p:cNvPicPr>
            <a:picLocks noChangeAspect="1"/>
          </p:cNvPicPr>
          <p:nvPr/>
        </p:nvPicPr>
        <p:blipFill rotWithShape="1">
          <a:blip r:embed="rId7"/>
          <a:srcRect l="15286" t="17143" r="73714" b="62540"/>
          <a:stretch/>
        </p:blipFill>
        <p:spPr>
          <a:xfrm>
            <a:off x="8448576" y="2440168"/>
            <a:ext cx="2652371" cy="275571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34886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24631" y="356839"/>
            <a:ext cx="10515600" cy="1325563"/>
          </a:xfrm>
        </p:spPr>
        <p:txBody>
          <a:bodyPr/>
          <a:lstStyle/>
          <a:p>
            <a:r>
              <a:rPr lang="nl-NL" dirty="0"/>
              <a:t>Nieuw</a:t>
            </a:r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11949" t="17886" r="12963" b="42488"/>
          <a:stretch/>
        </p:blipFill>
        <p:spPr>
          <a:xfrm>
            <a:off x="370425" y="1323280"/>
            <a:ext cx="11824012" cy="3509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8433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Vacatures</a:t>
            </a:r>
          </a:p>
        </p:txBody>
      </p:sp>
      <p:graphicFrame>
        <p:nvGraphicFramePr>
          <p:cNvPr id="4" name="Tijdelijke aanduiding voor inhoud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1194412"/>
              </p:ext>
            </p:extLst>
          </p:nvPr>
        </p:nvGraphicFramePr>
        <p:xfrm>
          <a:off x="6925491" y="2269762"/>
          <a:ext cx="4979126" cy="35475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Afbeelding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93396" y="1857556"/>
            <a:ext cx="4371975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7055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Neem contact met ons op</a:t>
            </a:r>
          </a:p>
        </p:txBody>
      </p:sp>
      <p:graphicFrame>
        <p:nvGraphicFramePr>
          <p:cNvPr id="4" name="Tijdelijke aanduiding voor inhoud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17998499"/>
              </p:ext>
            </p:extLst>
          </p:nvPr>
        </p:nvGraphicFramePr>
        <p:xfrm>
          <a:off x="1473925" y="4274533"/>
          <a:ext cx="8723812" cy="2352690"/>
        </p:xfrm>
        <a:graphic>
          <a:graphicData uri="http://schemas.openxmlformats.org/drawingml/2006/table">
            <a:tbl>
              <a:tblPr firstRow="1" bandRow="1">
                <a:tableStyleId>{775DCB02-9BB8-47FD-8907-85C794F793BA}</a:tableStyleId>
              </a:tblPr>
              <a:tblGrid>
                <a:gridCol w="4177937">
                  <a:extLst>
                    <a:ext uri="{9D8B030D-6E8A-4147-A177-3AD203B41FA5}">
                      <a16:colId xmlns:a16="http://schemas.microsoft.com/office/drawing/2014/main" val="1887904187"/>
                    </a:ext>
                  </a:extLst>
                </a:gridCol>
                <a:gridCol w="4545875">
                  <a:extLst>
                    <a:ext uri="{9D8B030D-6E8A-4147-A177-3AD203B41FA5}">
                      <a16:colId xmlns:a16="http://schemas.microsoft.com/office/drawing/2014/main" val="463160175"/>
                    </a:ext>
                  </a:extLst>
                </a:gridCol>
              </a:tblGrid>
              <a:tr h="392115">
                <a:tc>
                  <a:txBody>
                    <a:bodyPr/>
                    <a:lstStyle/>
                    <a:p>
                      <a:r>
                        <a:rPr lang="nl-NL" i="1" dirty="0">
                          <a:solidFill>
                            <a:schemeClr val="tx1"/>
                          </a:solidFill>
                        </a:rPr>
                        <a:t>Volg</a:t>
                      </a:r>
                      <a:r>
                        <a:rPr lang="nl-NL" i="1" baseline="0" dirty="0">
                          <a:solidFill>
                            <a:schemeClr val="tx1"/>
                          </a:solidFill>
                        </a:rPr>
                        <a:t> ons op:</a:t>
                      </a:r>
                      <a:endParaRPr lang="nl-NL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N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1159655"/>
                  </a:ext>
                </a:extLst>
              </a:tr>
              <a:tr h="392115">
                <a:tc>
                  <a:txBody>
                    <a:bodyPr/>
                    <a:lstStyle/>
                    <a:p>
                      <a:r>
                        <a:rPr lang="nl-NL" dirty="0"/>
                        <a:t>Facebook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M.A.C</a:t>
                      </a:r>
                      <a:r>
                        <a:rPr lang="nl-NL" baseline="0" dirty="0"/>
                        <a:t> Cosmetics NL</a:t>
                      </a:r>
                      <a:endParaRPr lang="nl-N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2051952"/>
                  </a:ext>
                </a:extLst>
              </a:tr>
              <a:tr h="392115">
                <a:tc>
                  <a:txBody>
                    <a:bodyPr/>
                    <a:lstStyle/>
                    <a:p>
                      <a:r>
                        <a:rPr lang="nl-NL" dirty="0"/>
                        <a:t>Instagram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MACCOSMETICSNL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4528259"/>
                  </a:ext>
                </a:extLst>
              </a:tr>
              <a:tr h="392115">
                <a:tc>
                  <a:txBody>
                    <a:bodyPr/>
                    <a:lstStyle/>
                    <a:p>
                      <a:r>
                        <a:rPr lang="nl-NL" dirty="0"/>
                        <a:t>Twitter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MACNL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7567378"/>
                  </a:ext>
                </a:extLst>
              </a:tr>
              <a:tr h="392115">
                <a:tc>
                  <a:txBody>
                    <a:bodyPr/>
                    <a:lstStyle/>
                    <a:p>
                      <a:r>
                        <a:rPr lang="nl-NL" dirty="0"/>
                        <a:t>YouTube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M.A.C</a:t>
                      </a:r>
                      <a:r>
                        <a:rPr lang="nl-NL" baseline="0" dirty="0"/>
                        <a:t> NL</a:t>
                      </a:r>
                      <a:endParaRPr lang="nl-N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7936206"/>
                  </a:ext>
                </a:extLst>
              </a:tr>
              <a:tr h="392115">
                <a:tc>
                  <a:txBody>
                    <a:bodyPr/>
                    <a:lstStyle/>
                    <a:p>
                      <a:r>
                        <a:rPr lang="nl-NL" dirty="0"/>
                        <a:t>Pinterest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MAC</a:t>
                      </a:r>
                      <a:r>
                        <a:rPr lang="nl-NL" baseline="0" dirty="0"/>
                        <a:t> Cosmetics</a:t>
                      </a:r>
                      <a:endParaRPr lang="nl-N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6465466"/>
                  </a:ext>
                </a:extLst>
              </a:tr>
            </a:tbl>
          </a:graphicData>
        </a:graphic>
      </p:graphicFrame>
      <p:pic>
        <p:nvPicPr>
          <p:cNvPr id="5" name="Afbeelding 4"/>
          <p:cNvPicPr>
            <a:picLocks noChangeAspect="1"/>
          </p:cNvPicPr>
          <p:nvPr/>
        </p:nvPicPr>
        <p:blipFill rotWithShape="1">
          <a:blip r:embed="rId2"/>
          <a:srcRect l="71357" t="64506" r="15643" b="28508"/>
          <a:stretch/>
        </p:blipFill>
        <p:spPr>
          <a:xfrm>
            <a:off x="1473925" y="2887821"/>
            <a:ext cx="4125686" cy="1268216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05202" y="1153758"/>
            <a:ext cx="3002279" cy="3002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9027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ema maccosmetics">
  <a:themeElements>
    <a:clrScheme name="MACCOSMETICS">
      <a:dk1>
        <a:sysClr val="windowText" lastClr="000000"/>
      </a:dk1>
      <a:lt1>
        <a:sysClr val="window" lastClr="FFFFFF"/>
      </a:lt1>
      <a:dk2>
        <a:srgbClr val="250320"/>
      </a:dk2>
      <a:lt2>
        <a:srgbClr val="CC090B"/>
      </a:lt2>
      <a:accent1>
        <a:srgbClr val="CE8551"/>
      </a:accent1>
      <a:accent2>
        <a:srgbClr val="B37979"/>
      </a:accent2>
      <a:accent3>
        <a:srgbClr val="C9A79B"/>
      </a:accent3>
      <a:accent4>
        <a:srgbClr val="934873"/>
      </a:accent4>
      <a:accent5>
        <a:srgbClr val="E0BF7E"/>
      </a:accent5>
      <a:accent6>
        <a:srgbClr val="7B303B"/>
      </a:accent6>
      <a:hlink>
        <a:srgbClr val="F79792"/>
      </a:hlink>
      <a:folHlink>
        <a:srgbClr val="954F72"/>
      </a:folHlink>
    </a:clrScheme>
    <a:fontScheme name="Aangepast 2">
      <a:majorFont>
        <a:latin typeface="Franklin Gothic Demi"/>
        <a:ea typeface=""/>
        <a:cs typeface=""/>
      </a:majorFont>
      <a:minorFont>
        <a:latin typeface="Franklin Gothic Demi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a maccosmetics" id="{ADDAF8C4-5FEA-47CE-BE3F-442FA785E087}" vid="{3B4E8F93-A6A2-4B48-9DCF-3E7D987A47BE}"/>
    </a:ext>
  </a:extLst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thema maccosmetics</Template>
  <TotalTime>224</TotalTime>
  <Words>119</Words>
  <Application>Microsoft Office PowerPoint</Application>
  <PresentationFormat>Breedbeeld</PresentationFormat>
  <Paragraphs>41</Paragraphs>
  <Slides>8</Slides>
  <Notes>1</Notes>
  <HiddenSlides>0</HiddenSlides>
  <MMClips>1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1</vt:i4>
      </vt:variant>
      <vt:variant>
        <vt:lpstr>Diatitels</vt:lpstr>
      </vt:variant>
      <vt:variant>
        <vt:i4>8</vt:i4>
      </vt:variant>
    </vt:vector>
  </HeadingPairs>
  <TitlesOfParts>
    <vt:vector size="14" baseType="lpstr">
      <vt:lpstr>Arial</vt:lpstr>
      <vt:lpstr>Calibri</vt:lpstr>
      <vt:lpstr>Franklin Gothic Demi</vt:lpstr>
      <vt:lpstr>Franklin Gothic Medium</vt:lpstr>
      <vt:lpstr>Wingdings</vt:lpstr>
      <vt:lpstr>thema maccosmetics</vt:lpstr>
      <vt:lpstr>M.A.C</vt:lpstr>
      <vt:lpstr>Inhoud</vt:lpstr>
      <vt:lpstr>PowerPoint-presentatie</vt:lpstr>
      <vt:lpstr>Commercial M.A.C</vt:lpstr>
      <vt:lpstr>Levering en verzendkosten</vt:lpstr>
      <vt:lpstr>Nieuw</vt:lpstr>
      <vt:lpstr>Vacatures</vt:lpstr>
      <vt:lpstr>Neem contact met ons op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Beyza Yildiz</dc:creator>
  <cp:lastModifiedBy>Harry van den Heuvel</cp:lastModifiedBy>
  <cp:revision>27</cp:revision>
  <dcterms:created xsi:type="dcterms:W3CDTF">2018-04-17T06:55:20Z</dcterms:created>
  <dcterms:modified xsi:type="dcterms:W3CDTF">2018-06-22T07:34:18Z</dcterms:modified>
</cp:coreProperties>
</file>