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
  </p:notesMasterIdLst>
  <p:sldIdLst>
    <p:sldId id="256" r:id="rId2"/>
    <p:sldId id="257" r:id="rId3"/>
    <p:sldId id="258" r:id="rId4"/>
    <p:sldId id="259" r:id="rId5"/>
    <p:sldId id="260" r:id="rId6"/>
    <p:sldId id="261" r:id="rId7"/>
    <p:sldId id="262" r:id="rId8"/>
    <p:sldId id="263" r:id="rId9"/>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B231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429" autoAdjust="0"/>
    <p:restoredTop sz="94660"/>
  </p:normalViewPr>
  <p:slideViewPr>
    <p:cSldViewPr snapToGrid="0">
      <p:cViewPr varScale="1">
        <p:scale>
          <a:sx n="84" d="100"/>
          <a:sy n="84" d="100"/>
        </p:scale>
        <p:origin x="150" y="138"/>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nl-NL"/>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lgn="l">
              <a:defRPr sz="1862" b="0" i="0" u="none" strike="noStrike" kern="1200" spc="0" baseline="0">
                <a:solidFill>
                  <a:schemeClr val="tx1">
                    <a:lumMod val="65000"/>
                    <a:lumOff val="35000"/>
                  </a:schemeClr>
                </a:solidFill>
                <a:latin typeface="+mn-lt"/>
                <a:ea typeface="+mn-ea"/>
                <a:cs typeface="+mn-cs"/>
              </a:defRPr>
            </a:pPr>
            <a:r>
              <a:rPr lang="nl-NL" dirty="0" smtClean="0"/>
              <a:t>Percentage omzet </a:t>
            </a:r>
            <a:r>
              <a:rPr lang="nl-NL" dirty="0" err="1" smtClean="0"/>
              <a:t>Chipotle’s</a:t>
            </a:r>
            <a:r>
              <a:rPr lang="nl-NL" dirty="0" smtClean="0"/>
              <a:t> hoofdlocaties</a:t>
            </a:r>
            <a:endParaRPr lang="nl-NL" dirty="0"/>
          </a:p>
        </c:rich>
      </c:tx>
      <c:layout>
        <c:manualLayout>
          <c:xMode val="edge"/>
          <c:yMode val="edge"/>
          <c:x val="0.19964489881363176"/>
          <c:y val="8.6228338524762128E-3"/>
        </c:manualLayout>
      </c:layout>
      <c:overlay val="0"/>
      <c:spPr>
        <a:noFill/>
        <a:ln>
          <a:noFill/>
        </a:ln>
        <a:effectLst/>
      </c:spPr>
      <c:txPr>
        <a:bodyPr rot="0" spcFirstLastPara="1" vertOverflow="ellipsis" vert="horz" wrap="square" anchor="ctr" anchorCtr="1"/>
        <a:lstStyle/>
        <a:p>
          <a:pPr algn="l">
            <a:defRPr sz="1862" b="0" i="0" u="none" strike="noStrike" kern="1200" spc="0" baseline="0">
              <a:solidFill>
                <a:schemeClr val="tx1">
                  <a:lumMod val="65000"/>
                  <a:lumOff val="35000"/>
                </a:schemeClr>
              </a:solidFill>
              <a:latin typeface="+mn-lt"/>
              <a:ea typeface="+mn-ea"/>
              <a:cs typeface="+mn-cs"/>
            </a:defRPr>
          </a:pPr>
          <a:endParaRPr lang="nl-NL"/>
        </a:p>
      </c:txPr>
    </c:title>
    <c:autoTitleDeleted val="0"/>
    <c:plotArea>
      <c:layout/>
      <c:barChart>
        <c:barDir val="col"/>
        <c:grouping val="clustered"/>
        <c:varyColors val="0"/>
        <c:ser>
          <c:idx val="0"/>
          <c:order val="0"/>
          <c:tx>
            <c:strRef>
              <c:f>Blad1!$B$1</c:f>
              <c:strCache>
                <c:ptCount val="1"/>
                <c:pt idx="0">
                  <c:v>Colorado</c:v>
                </c:pt>
              </c:strCache>
            </c:strRef>
          </c:tx>
          <c:spPr>
            <a:solidFill>
              <a:schemeClr val="accent1"/>
            </a:solidFill>
            <a:ln>
              <a:noFill/>
            </a:ln>
            <a:effectLst/>
          </c:spPr>
          <c:invertIfNegative val="0"/>
          <c:cat>
            <c:strRef>
              <c:f>Blad1!$A$2:$A$11</c:f>
              <c:strCache>
                <c:ptCount val="10"/>
                <c:pt idx="0">
                  <c:v>januari</c:v>
                </c:pt>
                <c:pt idx="1">
                  <c:v>februari</c:v>
                </c:pt>
                <c:pt idx="2">
                  <c:v>maart</c:v>
                </c:pt>
                <c:pt idx="3">
                  <c:v>april</c:v>
                </c:pt>
                <c:pt idx="4">
                  <c:v>mei</c:v>
                </c:pt>
                <c:pt idx="5">
                  <c:v>juni</c:v>
                </c:pt>
                <c:pt idx="6">
                  <c:v>juli</c:v>
                </c:pt>
                <c:pt idx="7">
                  <c:v>augustus</c:v>
                </c:pt>
                <c:pt idx="8">
                  <c:v>september</c:v>
                </c:pt>
                <c:pt idx="9">
                  <c:v>oktober</c:v>
                </c:pt>
              </c:strCache>
            </c:strRef>
          </c:cat>
          <c:val>
            <c:numRef>
              <c:f>Blad1!$B$2:$B$11</c:f>
              <c:numCache>
                <c:formatCode>General</c:formatCode>
                <c:ptCount val="10"/>
                <c:pt idx="0">
                  <c:v>50</c:v>
                </c:pt>
                <c:pt idx="1">
                  <c:v>53</c:v>
                </c:pt>
                <c:pt idx="2">
                  <c:v>48</c:v>
                </c:pt>
                <c:pt idx="3">
                  <c:v>30</c:v>
                </c:pt>
                <c:pt idx="4">
                  <c:v>44</c:v>
                </c:pt>
                <c:pt idx="5">
                  <c:v>48</c:v>
                </c:pt>
                <c:pt idx="6">
                  <c:v>78</c:v>
                </c:pt>
                <c:pt idx="7">
                  <c:v>90</c:v>
                </c:pt>
                <c:pt idx="8">
                  <c:v>85</c:v>
                </c:pt>
                <c:pt idx="9">
                  <c:v>75</c:v>
                </c:pt>
              </c:numCache>
            </c:numRef>
          </c:val>
          <c:extLst>
            <c:ext xmlns:c16="http://schemas.microsoft.com/office/drawing/2014/chart" uri="{C3380CC4-5D6E-409C-BE32-E72D297353CC}">
              <c16:uniqueId val="{00000000-9E92-4395-92C5-C5BA04477440}"/>
            </c:ext>
          </c:extLst>
        </c:ser>
        <c:ser>
          <c:idx val="1"/>
          <c:order val="1"/>
          <c:tx>
            <c:strRef>
              <c:f>Blad1!$C$1</c:f>
              <c:strCache>
                <c:ptCount val="1"/>
                <c:pt idx="0">
                  <c:v>Londen</c:v>
                </c:pt>
              </c:strCache>
            </c:strRef>
          </c:tx>
          <c:spPr>
            <a:solidFill>
              <a:schemeClr val="accent2"/>
            </a:solidFill>
            <a:ln>
              <a:noFill/>
            </a:ln>
            <a:effectLst/>
          </c:spPr>
          <c:invertIfNegative val="0"/>
          <c:cat>
            <c:strRef>
              <c:f>Blad1!$A$2:$A$11</c:f>
              <c:strCache>
                <c:ptCount val="10"/>
                <c:pt idx="0">
                  <c:v>januari</c:v>
                </c:pt>
                <c:pt idx="1">
                  <c:v>februari</c:v>
                </c:pt>
                <c:pt idx="2">
                  <c:v>maart</c:v>
                </c:pt>
                <c:pt idx="3">
                  <c:v>april</c:v>
                </c:pt>
                <c:pt idx="4">
                  <c:v>mei</c:v>
                </c:pt>
                <c:pt idx="5">
                  <c:v>juni</c:v>
                </c:pt>
                <c:pt idx="6">
                  <c:v>juli</c:v>
                </c:pt>
                <c:pt idx="7">
                  <c:v>augustus</c:v>
                </c:pt>
                <c:pt idx="8">
                  <c:v>september</c:v>
                </c:pt>
                <c:pt idx="9">
                  <c:v>oktober</c:v>
                </c:pt>
              </c:strCache>
            </c:strRef>
          </c:cat>
          <c:val>
            <c:numRef>
              <c:f>Blad1!$C$2:$C$11</c:f>
              <c:numCache>
                <c:formatCode>General</c:formatCode>
                <c:ptCount val="10"/>
                <c:pt idx="0">
                  <c:v>34</c:v>
                </c:pt>
                <c:pt idx="1">
                  <c:v>30</c:v>
                </c:pt>
                <c:pt idx="2">
                  <c:v>46.3</c:v>
                </c:pt>
                <c:pt idx="3">
                  <c:v>46.4</c:v>
                </c:pt>
                <c:pt idx="4">
                  <c:v>46.8</c:v>
                </c:pt>
                <c:pt idx="5">
                  <c:v>33</c:v>
                </c:pt>
                <c:pt idx="6">
                  <c:v>55</c:v>
                </c:pt>
                <c:pt idx="7">
                  <c:v>78</c:v>
                </c:pt>
                <c:pt idx="8">
                  <c:v>99</c:v>
                </c:pt>
                <c:pt idx="9">
                  <c:v>71.2</c:v>
                </c:pt>
              </c:numCache>
            </c:numRef>
          </c:val>
          <c:extLst>
            <c:ext xmlns:c16="http://schemas.microsoft.com/office/drawing/2014/chart" uri="{C3380CC4-5D6E-409C-BE32-E72D297353CC}">
              <c16:uniqueId val="{00000001-9E92-4395-92C5-C5BA04477440}"/>
            </c:ext>
          </c:extLst>
        </c:ser>
        <c:dLbls>
          <c:showLegendKey val="0"/>
          <c:showVal val="0"/>
          <c:showCatName val="0"/>
          <c:showSerName val="0"/>
          <c:showPercent val="0"/>
          <c:showBubbleSize val="0"/>
        </c:dLbls>
        <c:gapWidth val="219"/>
        <c:overlap val="-27"/>
        <c:axId val="287934536"/>
        <c:axId val="287925912"/>
      </c:barChart>
      <c:catAx>
        <c:axId val="2879345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nl-NL"/>
          </a:p>
        </c:txPr>
        <c:crossAx val="287925912"/>
        <c:crosses val="autoZero"/>
        <c:auto val="1"/>
        <c:lblAlgn val="ctr"/>
        <c:lblOffset val="100"/>
        <c:noMultiLvlLbl val="0"/>
      </c:catAx>
      <c:valAx>
        <c:axId val="28792591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nl-NL"/>
          </a:p>
        </c:txPr>
        <c:crossAx val="28793453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nl-NL"/>
        </a:p>
      </c:txPr>
    </c:legend>
    <c:plotVisOnly val="1"/>
    <c:dispBlanksAs val="gap"/>
    <c:showDLblsOverMax val="0"/>
  </c:chart>
  <c:spPr>
    <a:noFill/>
    <a:ln>
      <a:noFill/>
    </a:ln>
    <a:effectLst/>
  </c:spPr>
  <c:txPr>
    <a:bodyPr/>
    <a:lstStyle/>
    <a:p>
      <a:pPr>
        <a:defRPr/>
      </a:pPr>
      <a:endParaRPr lang="nl-NL"/>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_rels/data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image" Target="../media/image10.png"/></Relationships>
</file>

<file path=ppt/diagrams/_rels/drawing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image" Target="../media/image10.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5FBEA01-1FD4-445E-ADF2-DEA2514F7A7B}" type="doc">
      <dgm:prSet loTypeId="urn:microsoft.com/office/officeart/2005/8/layout/vList3" loCatId="list" qsTypeId="urn:microsoft.com/office/officeart/2005/8/quickstyle/simple1" qsCatId="simple" csTypeId="urn:microsoft.com/office/officeart/2005/8/colors/accent1_2" csCatId="accent1" phldr="1"/>
      <dgm:spPr/>
      <dgm:t>
        <a:bodyPr/>
        <a:lstStyle/>
        <a:p>
          <a:endParaRPr lang="es-ES"/>
        </a:p>
      </dgm:t>
    </dgm:pt>
    <dgm:pt modelId="{FAF6EB84-2540-4DB0-A9B1-9D0D8B7B44D0}">
      <dgm:prSet/>
      <dgm:spPr/>
      <dgm:t>
        <a:bodyPr/>
        <a:lstStyle/>
        <a:p>
          <a:pPr algn="ctr" rtl="0"/>
          <a:r>
            <a:rPr lang="es-ES" dirty="0" smtClean="0">
              <a:solidFill>
                <a:schemeClr val="bg2"/>
              </a:solidFill>
            </a:rPr>
            <a:t>Geschiedenis</a:t>
          </a:r>
          <a:endParaRPr lang="nl-NL" dirty="0">
            <a:solidFill>
              <a:schemeClr val="bg2"/>
            </a:solidFill>
          </a:endParaRPr>
        </a:p>
      </dgm:t>
    </dgm:pt>
    <dgm:pt modelId="{C80A11A8-F31D-42BC-A870-DA59CFA987CA}" type="parTrans" cxnId="{04E76178-9A8F-4489-9243-622B936BB0F5}">
      <dgm:prSet/>
      <dgm:spPr/>
      <dgm:t>
        <a:bodyPr/>
        <a:lstStyle/>
        <a:p>
          <a:pPr algn="ctr"/>
          <a:endParaRPr lang="es-ES"/>
        </a:p>
      </dgm:t>
    </dgm:pt>
    <dgm:pt modelId="{A4781545-7A40-4615-ACD2-CE1DB1607B35}" type="sibTrans" cxnId="{04E76178-9A8F-4489-9243-622B936BB0F5}">
      <dgm:prSet/>
      <dgm:spPr/>
      <dgm:t>
        <a:bodyPr/>
        <a:lstStyle/>
        <a:p>
          <a:pPr algn="ctr"/>
          <a:endParaRPr lang="es-ES"/>
        </a:p>
      </dgm:t>
    </dgm:pt>
    <dgm:pt modelId="{837E3AC0-5262-4D1E-AD76-7CAA163D7BA5}">
      <dgm:prSet/>
      <dgm:spPr/>
      <dgm:t>
        <a:bodyPr/>
        <a:lstStyle/>
        <a:p>
          <a:pPr algn="ctr" rtl="0"/>
          <a:r>
            <a:rPr lang="es-ES" dirty="0" smtClean="0">
              <a:solidFill>
                <a:schemeClr val="bg2"/>
              </a:solidFill>
            </a:rPr>
            <a:t>Internationale</a:t>
          </a:r>
          <a:r>
            <a:rPr lang="es-ES" dirty="0" smtClean="0"/>
            <a:t> </a:t>
          </a:r>
          <a:r>
            <a:rPr lang="es-ES" dirty="0" smtClean="0">
              <a:solidFill>
                <a:schemeClr val="bg2"/>
              </a:solidFill>
            </a:rPr>
            <a:t>uitbreiding</a:t>
          </a:r>
          <a:endParaRPr lang="nl-NL" dirty="0">
            <a:solidFill>
              <a:schemeClr val="bg2"/>
            </a:solidFill>
          </a:endParaRPr>
        </a:p>
      </dgm:t>
    </dgm:pt>
    <dgm:pt modelId="{225B9219-C805-4715-9FA9-7E9D3EBC2AFA}" type="parTrans" cxnId="{1D43DBED-A6C5-4895-AF02-33940EDFE4A6}">
      <dgm:prSet/>
      <dgm:spPr/>
      <dgm:t>
        <a:bodyPr/>
        <a:lstStyle/>
        <a:p>
          <a:pPr algn="ctr"/>
          <a:endParaRPr lang="es-ES"/>
        </a:p>
      </dgm:t>
    </dgm:pt>
    <dgm:pt modelId="{AA03D2DA-CD44-4433-85AE-425AA1C263B5}" type="sibTrans" cxnId="{1D43DBED-A6C5-4895-AF02-33940EDFE4A6}">
      <dgm:prSet/>
      <dgm:spPr/>
      <dgm:t>
        <a:bodyPr/>
        <a:lstStyle/>
        <a:p>
          <a:pPr algn="ctr"/>
          <a:endParaRPr lang="es-ES"/>
        </a:p>
      </dgm:t>
    </dgm:pt>
    <dgm:pt modelId="{AD4D2A06-052E-4C22-A20B-33DCDCFAB53B}">
      <dgm:prSet/>
      <dgm:spPr/>
      <dgm:t>
        <a:bodyPr/>
        <a:lstStyle/>
        <a:p>
          <a:pPr algn="ctr" rtl="0"/>
          <a:r>
            <a:rPr lang="es-ES" dirty="0" smtClean="0">
              <a:solidFill>
                <a:schemeClr val="bg2"/>
              </a:solidFill>
            </a:rPr>
            <a:t>Gerechten </a:t>
          </a:r>
        </a:p>
      </dgm:t>
    </dgm:pt>
    <dgm:pt modelId="{AC82A082-8037-45B1-AC92-CA702CA5B4F6}" type="parTrans" cxnId="{C6CDEC7A-9B85-4949-9FD1-CFCB17A628AE}">
      <dgm:prSet/>
      <dgm:spPr/>
      <dgm:t>
        <a:bodyPr/>
        <a:lstStyle/>
        <a:p>
          <a:pPr algn="ctr"/>
          <a:endParaRPr lang="es-ES"/>
        </a:p>
      </dgm:t>
    </dgm:pt>
    <dgm:pt modelId="{75BE4906-0895-49E6-87EB-499D92CBAACC}" type="sibTrans" cxnId="{C6CDEC7A-9B85-4949-9FD1-CFCB17A628AE}">
      <dgm:prSet/>
      <dgm:spPr/>
      <dgm:t>
        <a:bodyPr/>
        <a:lstStyle/>
        <a:p>
          <a:pPr algn="ctr"/>
          <a:endParaRPr lang="es-ES"/>
        </a:p>
      </dgm:t>
    </dgm:pt>
    <dgm:pt modelId="{46C2EF78-1EB7-47D6-B03D-55899DFADF58}">
      <dgm:prSet/>
      <dgm:spPr/>
      <dgm:t>
        <a:bodyPr/>
        <a:lstStyle/>
        <a:p>
          <a:pPr algn="ctr" rtl="0"/>
          <a:r>
            <a:rPr lang="es-ES" dirty="0" smtClean="0">
              <a:solidFill>
                <a:schemeClr val="bg2"/>
              </a:solidFill>
            </a:rPr>
            <a:t>Omzet van Chipotle</a:t>
          </a:r>
          <a:endParaRPr lang="nl-NL" dirty="0">
            <a:solidFill>
              <a:schemeClr val="bg2"/>
            </a:solidFill>
          </a:endParaRPr>
        </a:p>
      </dgm:t>
    </dgm:pt>
    <dgm:pt modelId="{5879F6F7-423D-4A51-8CEA-2446CAC279F5}" type="parTrans" cxnId="{4211123C-973F-44D8-B4F6-2BC9BB0A41A3}">
      <dgm:prSet/>
      <dgm:spPr/>
      <dgm:t>
        <a:bodyPr/>
        <a:lstStyle/>
        <a:p>
          <a:pPr algn="ctr"/>
          <a:endParaRPr lang="es-ES"/>
        </a:p>
      </dgm:t>
    </dgm:pt>
    <dgm:pt modelId="{A35F16B9-A86D-4391-9BA7-FB2112A54FDF}" type="sibTrans" cxnId="{4211123C-973F-44D8-B4F6-2BC9BB0A41A3}">
      <dgm:prSet/>
      <dgm:spPr/>
      <dgm:t>
        <a:bodyPr/>
        <a:lstStyle/>
        <a:p>
          <a:pPr algn="ctr"/>
          <a:endParaRPr lang="es-ES"/>
        </a:p>
      </dgm:t>
    </dgm:pt>
    <dgm:pt modelId="{7522D654-143D-431B-88AF-187F8F7EAAC1}">
      <dgm:prSet/>
      <dgm:spPr/>
      <dgm:t>
        <a:bodyPr/>
        <a:lstStyle/>
        <a:p>
          <a:pPr algn="ctr" rtl="0"/>
          <a:r>
            <a:rPr lang="es-ES" dirty="0" smtClean="0">
              <a:solidFill>
                <a:schemeClr val="bg2"/>
              </a:solidFill>
            </a:rPr>
            <a:t>Filmpje: Chipotle guacamole</a:t>
          </a:r>
          <a:r>
            <a:rPr lang="es-ES" dirty="0" smtClean="0"/>
            <a:t> </a:t>
          </a:r>
          <a:endParaRPr lang="nl-NL" dirty="0"/>
        </a:p>
      </dgm:t>
    </dgm:pt>
    <dgm:pt modelId="{EEC674C4-D267-4B5C-9E35-AFD07BF4A63E}" type="parTrans" cxnId="{8ABC6B9E-B0D2-41BA-9FCC-434B906D2028}">
      <dgm:prSet/>
      <dgm:spPr/>
      <dgm:t>
        <a:bodyPr/>
        <a:lstStyle/>
        <a:p>
          <a:pPr algn="ctr"/>
          <a:endParaRPr lang="es-ES"/>
        </a:p>
      </dgm:t>
    </dgm:pt>
    <dgm:pt modelId="{13B68E20-D165-49C2-97A9-5E0B4689507F}" type="sibTrans" cxnId="{8ABC6B9E-B0D2-41BA-9FCC-434B906D2028}">
      <dgm:prSet/>
      <dgm:spPr/>
      <dgm:t>
        <a:bodyPr/>
        <a:lstStyle/>
        <a:p>
          <a:pPr algn="ctr"/>
          <a:endParaRPr lang="es-ES"/>
        </a:p>
      </dgm:t>
    </dgm:pt>
    <dgm:pt modelId="{452019F5-0267-4AE2-B616-5EAFA18CDD3A}">
      <dgm:prSet/>
      <dgm:spPr/>
      <dgm:t>
        <a:bodyPr/>
        <a:lstStyle/>
        <a:p>
          <a:r>
            <a:rPr lang="nl-NL" dirty="0" smtClean="0">
              <a:solidFill>
                <a:schemeClr val="bg2"/>
              </a:solidFill>
            </a:rPr>
            <a:t>Drank</a:t>
          </a:r>
          <a:endParaRPr lang="nl-NL" dirty="0">
            <a:solidFill>
              <a:schemeClr val="bg2"/>
            </a:solidFill>
          </a:endParaRPr>
        </a:p>
      </dgm:t>
    </dgm:pt>
    <dgm:pt modelId="{53023FAD-4734-4EFE-99F6-B795E6EDCFDD}" type="parTrans" cxnId="{311EB119-F77F-4875-A3CF-4BBF9B0965CE}">
      <dgm:prSet/>
      <dgm:spPr/>
      <dgm:t>
        <a:bodyPr/>
        <a:lstStyle/>
        <a:p>
          <a:endParaRPr lang="nl-NL"/>
        </a:p>
      </dgm:t>
    </dgm:pt>
    <dgm:pt modelId="{7587FCA7-27DE-441E-9E3E-583F96689A50}" type="sibTrans" cxnId="{311EB119-F77F-4875-A3CF-4BBF9B0965CE}">
      <dgm:prSet/>
      <dgm:spPr/>
      <dgm:t>
        <a:bodyPr/>
        <a:lstStyle/>
        <a:p>
          <a:endParaRPr lang="nl-NL"/>
        </a:p>
      </dgm:t>
    </dgm:pt>
    <dgm:pt modelId="{0F3EFB0C-3A5D-4378-A649-E1D149C92F04}" type="pres">
      <dgm:prSet presAssocID="{25FBEA01-1FD4-445E-ADF2-DEA2514F7A7B}" presName="linearFlow" presStyleCnt="0">
        <dgm:presLayoutVars>
          <dgm:dir/>
          <dgm:resizeHandles val="exact"/>
        </dgm:presLayoutVars>
      </dgm:prSet>
      <dgm:spPr/>
      <dgm:t>
        <a:bodyPr/>
        <a:lstStyle/>
        <a:p>
          <a:endParaRPr lang="nl-NL"/>
        </a:p>
      </dgm:t>
    </dgm:pt>
    <dgm:pt modelId="{3EB7CBB2-3DD1-4717-B400-21AAA40198E1}" type="pres">
      <dgm:prSet presAssocID="{FAF6EB84-2540-4DB0-A9B1-9D0D8B7B44D0}" presName="composite" presStyleCnt="0"/>
      <dgm:spPr/>
    </dgm:pt>
    <dgm:pt modelId="{08413C18-AC3C-4456-8235-B8285B01DBEE}" type="pres">
      <dgm:prSet presAssocID="{FAF6EB84-2540-4DB0-A9B1-9D0D8B7B44D0}" presName="imgShp" presStyleLbl="fgImgPlace1" presStyleIdx="0" presStyleCnt="6"/>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a:stretch>
        </a:blipFill>
      </dgm:spPr>
      <dgm:t>
        <a:bodyPr/>
        <a:lstStyle/>
        <a:p>
          <a:endParaRPr lang="nl-NL"/>
        </a:p>
      </dgm:t>
    </dgm:pt>
    <dgm:pt modelId="{A21304D5-C1C8-46F0-BD74-D4BA0A055584}" type="pres">
      <dgm:prSet presAssocID="{FAF6EB84-2540-4DB0-A9B1-9D0D8B7B44D0}" presName="txShp" presStyleLbl="node1" presStyleIdx="0" presStyleCnt="6" custLinFactNeighborX="-231" custLinFactNeighborY="-3839">
        <dgm:presLayoutVars>
          <dgm:bulletEnabled val="1"/>
        </dgm:presLayoutVars>
      </dgm:prSet>
      <dgm:spPr/>
      <dgm:t>
        <a:bodyPr/>
        <a:lstStyle/>
        <a:p>
          <a:endParaRPr lang="nl-NL"/>
        </a:p>
      </dgm:t>
    </dgm:pt>
    <dgm:pt modelId="{4E6A3B0B-EF53-4544-A290-8464288D6A15}" type="pres">
      <dgm:prSet presAssocID="{A4781545-7A40-4615-ACD2-CE1DB1607B35}" presName="spacing" presStyleCnt="0"/>
      <dgm:spPr/>
    </dgm:pt>
    <dgm:pt modelId="{1BF431DA-CECC-4AD6-A0EA-8A3593BB0807}" type="pres">
      <dgm:prSet presAssocID="{837E3AC0-5262-4D1E-AD76-7CAA163D7BA5}" presName="composite" presStyleCnt="0"/>
      <dgm:spPr/>
    </dgm:pt>
    <dgm:pt modelId="{1AA1D810-18B5-447F-BFE2-BCB0675375FC}" type="pres">
      <dgm:prSet presAssocID="{837E3AC0-5262-4D1E-AD76-7CAA163D7BA5}" presName="imgShp" presStyleLbl="fgImgPlace1" presStyleIdx="1" presStyleCnt="6"/>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a:stretch>
        </a:blipFill>
      </dgm:spPr>
      <dgm:t>
        <a:bodyPr/>
        <a:lstStyle/>
        <a:p>
          <a:endParaRPr lang="nl-NL"/>
        </a:p>
      </dgm:t>
    </dgm:pt>
    <dgm:pt modelId="{C781F7B6-5148-4874-B051-DACAB644E529}" type="pres">
      <dgm:prSet presAssocID="{837E3AC0-5262-4D1E-AD76-7CAA163D7BA5}" presName="txShp" presStyleLbl="node1" presStyleIdx="1" presStyleCnt="6">
        <dgm:presLayoutVars>
          <dgm:bulletEnabled val="1"/>
        </dgm:presLayoutVars>
      </dgm:prSet>
      <dgm:spPr/>
      <dgm:t>
        <a:bodyPr/>
        <a:lstStyle/>
        <a:p>
          <a:endParaRPr lang="nl-NL"/>
        </a:p>
      </dgm:t>
    </dgm:pt>
    <dgm:pt modelId="{46EC9DE0-F139-4BE2-A8C9-1381E9BB1CD5}" type="pres">
      <dgm:prSet presAssocID="{AA03D2DA-CD44-4433-85AE-425AA1C263B5}" presName="spacing" presStyleCnt="0"/>
      <dgm:spPr/>
    </dgm:pt>
    <dgm:pt modelId="{68CF1926-17D2-4E3B-8025-75D2B86DF200}" type="pres">
      <dgm:prSet presAssocID="{AD4D2A06-052E-4C22-A20B-33DCDCFAB53B}" presName="composite" presStyleCnt="0"/>
      <dgm:spPr/>
    </dgm:pt>
    <dgm:pt modelId="{3319BA69-D828-4F33-A979-241A5BD64EA1}" type="pres">
      <dgm:prSet presAssocID="{AD4D2A06-052E-4C22-A20B-33DCDCFAB53B}" presName="imgShp" presStyleLbl="fgImgPlace1" presStyleIdx="2" presStyleCnt="6"/>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a:stretch>
        </a:blipFill>
      </dgm:spPr>
      <dgm:t>
        <a:bodyPr/>
        <a:lstStyle/>
        <a:p>
          <a:endParaRPr lang="nl-NL"/>
        </a:p>
      </dgm:t>
    </dgm:pt>
    <dgm:pt modelId="{69F3D49B-8BCF-41EF-9C0C-A9D887930229}" type="pres">
      <dgm:prSet presAssocID="{AD4D2A06-052E-4C22-A20B-33DCDCFAB53B}" presName="txShp" presStyleLbl="node1" presStyleIdx="2" presStyleCnt="6">
        <dgm:presLayoutVars>
          <dgm:bulletEnabled val="1"/>
        </dgm:presLayoutVars>
      </dgm:prSet>
      <dgm:spPr/>
      <dgm:t>
        <a:bodyPr/>
        <a:lstStyle/>
        <a:p>
          <a:endParaRPr lang="nl-NL"/>
        </a:p>
      </dgm:t>
    </dgm:pt>
    <dgm:pt modelId="{2A5E1611-B74C-433F-9F2F-69FC97FFFA3C}" type="pres">
      <dgm:prSet presAssocID="{75BE4906-0895-49E6-87EB-499D92CBAACC}" presName="spacing" presStyleCnt="0"/>
      <dgm:spPr/>
    </dgm:pt>
    <dgm:pt modelId="{BA74C65D-85E3-4E4E-9464-916FCC39A2D0}" type="pres">
      <dgm:prSet presAssocID="{452019F5-0267-4AE2-B616-5EAFA18CDD3A}" presName="composite" presStyleCnt="0"/>
      <dgm:spPr/>
    </dgm:pt>
    <dgm:pt modelId="{43A2A3B5-B371-4B2E-9443-11B87E8CA907}" type="pres">
      <dgm:prSet presAssocID="{452019F5-0267-4AE2-B616-5EAFA18CDD3A}" presName="imgShp" presStyleLbl="fgImgPlace1" presStyleIdx="3" presStyleCnt="6"/>
      <dgm:spPr>
        <a:blipFill>
          <a:blip xmlns:r="http://schemas.openxmlformats.org/officeDocument/2006/relationships" r:embed="rId2" cstate="print">
            <a:extLst>
              <a:ext uri="{28A0092B-C50C-407E-A947-70E740481C1C}">
                <a14:useLocalDpi xmlns:a14="http://schemas.microsoft.com/office/drawing/2010/main" val="0"/>
              </a:ext>
            </a:extLst>
          </a:blip>
          <a:srcRect/>
          <a:stretch>
            <a:fillRect/>
          </a:stretch>
        </a:blipFill>
      </dgm:spPr>
      <dgm:t>
        <a:bodyPr/>
        <a:lstStyle/>
        <a:p>
          <a:endParaRPr lang="nl-NL"/>
        </a:p>
      </dgm:t>
    </dgm:pt>
    <dgm:pt modelId="{379F1224-8561-41BC-BDBF-E8F32185EAB8}" type="pres">
      <dgm:prSet presAssocID="{452019F5-0267-4AE2-B616-5EAFA18CDD3A}" presName="txShp" presStyleLbl="node1" presStyleIdx="3" presStyleCnt="6" custLinFactNeighborX="807" custLinFactNeighborY="-3280">
        <dgm:presLayoutVars>
          <dgm:bulletEnabled val="1"/>
        </dgm:presLayoutVars>
      </dgm:prSet>
      <dgm:spPr/>
      <dgm:t>
        <a:bodyPr/>
        <a:lstStyle/>
        <a:p>
          <a:endParaRPr lang="nl-NL"/>
        </a:p>
      </dgm:t>
    </dgm:pt>
    <dgm:pt modelId="{83CD8520-33CB-405A-8EA8-3AA947811A8C}" type="pres">
      <dgm:prSet presAssocID="{7587FCA7-27DE-441E-9E3E-583F96689A50}" presName="spacing" presStyleCnt="0"/>
      <dgm:spPr/>
    </dgm:pt>
    <dgm:pt modelId="{E8A74F48-9F39-4EF4-9489-7A3C878C9AC9}" type="pres">
      <dgm:prSet presAssocID="{46C2EF78-1EB7-47D6-B03D-55899DFADF58}" presName="composite" presStyleCnt="0"/>
      <dgm:spPr/>
    </dgm:pt>
    <dgm:pt modelId="{FC97339D-A06F-4DE4-BF44-A4998E2BB087}" type="pres">
      <dgm:prSet presAssocID="{46C2EF78-1EB7-47D6-B03D-55899DFADF58}" presName="imgShp" presStyleLbl="fgImgPlace1" presStyleIdx="4" presStyleCnt="6"/>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a:stretch>
        </a:blipFill>
      </dgm:spPr>
      <dgm:t>
        <a:bodyPr/>
        <a:lstStyle/>
        <a:p>
          <a:endParaRPr lang="nl-NL"/>
        </a:p>
      </dgm:t>
    </dgm:pt>
    <dgm:pt modelId="{E92B6B28-73E8-4E97-96EA-935DA6787E46}" type="pres">
      <dgm:prSet presAssocID="{46C2EF78-1EB7-47D6-B03D-55899DFADF58}" presName="txShp" presStyleLbl="node1" presStyleIdx="4" presStyleCnt="6">
        <dgm:presLayoutVars>
          <dgm:bulletEnabled val="1"/>
        </dgm:presLayoutVars>
      </dgm:prSet>
      <dgm:spPr/>
      <dgm:t>
        <a:bodyPr/>
        <a:lstStyle/>
        <a:p>
          <a:endParaRPr lang="nl-NL"/>
        </a:p>
      </dgm:t>
    </dgm:pt>
    <dgm:pt modelId="{F484BB7D-37E5-4FF9-8858-95AC957E64C0}" type="pres">
      <dgm:prSet presAssocID="{A35F16B9-A86D-4391-9BA7-FB2112A54FDF}" presName="spacing" presStyleCnt="0"/>
      <dgm:spPr/>
    </dgm:pt>
    <dgm:pt modelId="{C9FBF1FF-D2C0-4642-ABE7-BECD3BFCFA72}" type="pres">
      <dgm:prSet presAssocID="{7522D654-143D-431B-88AF-187F8F7EAAC1}" presName="composite" presStyleCnt="0"/>
      <dgm:spPr/>
    </dgm:pt>
    <dgm:pt modelId="{4F625B2F-A14E-41BE-91E3-192EC6140C85}" type="pres">
      <dgm:prSet presAssocID="{7522D654-143D-431B-88AF-187F8F7EAAC1}" presName="imgShp" presStyleLbl="fgImgPlace1" presStyleIdx="5" presStyleCnt="6"/>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a:stretch>
        </a:blipFill>
      </dgm:spPr>
      <dgm:t>
        <a:bodyPr/>
        <a:lstStyle/>
        <a:p>
          <a:endParaRPr lang="nl-NL"/>
        </a:p>
      </dgm:t>
    </dgm:pt>
    <dgm:pt modelId="{7C61A4D7-E181-4D56-B6E3-A4261D1CC8EF}" type="pres">
      <dgm:prSet presAssocID="{7522D654-143D-431B-88AF-187F8F7EAAC1}" presName="txShp" presStyleLbl="node1" presStyleIdx="5" presStyleCnt="6">
        <dgm:presLayoutVars>
          <dgm:bulletEnabled val="1"/>
        </dgm:presLayoutVars>
      </dgm:prSet>
      <dgm:spPr/>
      <dgm:t>
        <a:bodyPr/>
        <a:lstStyle/>
        <a:p>
          <a:endParaRPr lang="nl-NL"/>
        </a:p>
      </dgm:t>
    </dgm:pt>
  </dgm:ptLst>
  <dgm:cxnLst>
    <dgm:cxn modelId="{311EB119-F77F-4875-A3CF-4BBF9B0965CE}" srcId="{25FBEA01-1FD4-445E-ADF2-DEA2514F7A7B}" destId="{452019F5-0267-4AE2-B616-5EAFA18CDD3A}" srcOrd="3" destOrd="0" parTransId="{53023FAD-4734-4EFE-99F6-B795E6EDCFDD}" sibTransId="{7587FCA7-27DE-441E-9E3E-583F96689A50}"/>
    <dgm:cxn modelId="{04E76178-9A8F-4489-9243-622B936BB0F5}" srcId="{25FBEA01-1FD4-445E-ADF2-DEA2514F7A7B}" destId="{FAF6EB84-2540-4DB0-A9B1-9D0D8B7B44D0}" srcOrd="0" destOrd="0" parTransId="{C80A11A8-F31D-42BC-A870-DA59CFA987CA}" sibTransId="{A4781545-7A40-4615-ACD2-CE1DB1607B35}"/>
    <dgm:cxn modelId="{C6CDEC7A-9B85-4949-9FD1-CFCB17A628AE}" srcId="{25FBEA01-1FD4-445E-ADF2-DEA2514F7A7B}" destId="{AD4D2A06-052E-4C22-A20B-33DCDCFAB53B}" srcOrd="2" destOrd="0" parTransId="{AC82A082-8037-45B1-AC92-CA702CA5B4F6}" sibTransId="{75BE4906-0895-49E6-87EB-499D92CBAACC}"/>
    <dgm:cxn modelId="{1D43DBED-A6C5-4895-AF02-33940EDFE4A6}" srcId="{25FBEA01-1FD4-445E-ADF2-DEA2514F7A7B}" destId="{837E3AC0-5262-4D1E-AD76-7CAA163D7BA5}" srcOrd="1" destOrd="0" parTransId="{225B9219-C805-4715-9FA9-7E9D3EBC2AFA}" sibTransId="{AA03D2DA-CD44-4433-85AE-425AA1C263B5}"/>
    <dgm:cxn modelId="{E74F8861-FE3C-4CFB-AC42-78CEBAE57C51}" type="presOf" srcId="{FAF6EB84-2540-4DB0-A9B1-9D0D8B7B44D0}" destId="{A21304D5-C1C8-46F0-BD74-D4BA0A055584}" srcOrd="0" destOrd="0" presId="urn:microsoft.com/office/officeart/2005/8/layout/vList3"/>
    <dgm:cxn modelId="{B73E447B-948D-4756-ABA4-9A095EA261FA}" type="presOf" srcId="{AD4D2A06-052E-4C22-A20B-33DCDCFAB53B}" destId="{69F3D49B-8BCF-41EF-9C0C-A9D887930229}" srcOrd="0" destOrd="0" presId="urn:microsoft.com/office/officeart/2005/8/layout/vList3"/>
    <dgm:cxn modelId="{8ABC6B9E-B0D2-41BA-9FCC-434B906D2028}" srcId="{25FBEA01-1FD4-445E-ADF2-DEA2514F7A7B}" destId="{7522D654-143D-431B-88AF-187F8F7EAAC1}" srcOrd="5" destOrd="0" parTransId="{EEC674C4-D267-4B5C-9E35-AFD07BF4A63E}" sibTransId="{13B68E20-D165-49C2-97A9-5E0B4689507F}"/>
    <dgm:cxn modelId="{DADAA239-9D83-411C-B67F-EF6DEB5B8D8C}" type="presOf" srcId="{837E3AC0-5262-4D1E-AD76-7CAA163D7BA5}" destId="{C781F7B6-5148-4874-B051-DACAB644E529}" srcOrd="0" destOrd="0" presId="urn:microsoft.com/office/officeart/2005/8/layout/vList3"/>
    <dgm:cxn modelId="{0899B230-6EB1-4D8A-BE69-34CE3F99E23A}" type="presOf" srcId="{25FBEA01-1FD4-445E-ADF2-DEA2514F7A7B}" destId="{0F3EFB0C-3A5D-4378-A649-E1D149C92F04}" srcOrd="0" destOrd="0" presId="urn:microsoft.com/office/officeart/2005/8/layout/vList3"/>
    <dgm:cxn modelId="{9CF00E84-FB7A-4D92-A705-342199931870}" type="presOf" srcId="{46C2EF78-1EB7-47D6-B03D-55899DFADF58}" destId="{E92B6B28-73E8-4E97-96EA-935DA6787E46}" srcOrd="0" destOrd="0" presId="urn:microsoft.com/office/officeart/2005/8/layout/vList3"/>
    <dgm:cxn modelId="{BD3EA2F6-5CBE-4270-9503-AD6C4C3CB15D}" type="presOf" srcId="{452019F5-0267-4AE2-B616-5EAFA18CDD3A}" destId="{379F1224-8561-41BC-BDBF-E8F32185EAB8}" srcOrd="0" destOrd="0" presId="urn:microsoft.com/office/officeart/2005/8/layout/vList3"/>
    <dgm:cxn modelId="{4211123C-973F-44D8-B4F6-2BC9BB0A41A3}" srcId="{25FBEA01-1FD4-445E-ADF2-DEA2514F7A7B}" destId="{46C2EF78-1EB7-47D6-B03D-55899DFADF58}" srcOrd="4" destOrd="0" parTransId="{5879F6F7-423D-4A51-8CEA-2446CAC279F5}" sibTransId="{A35F16B9-A86D-4391-9BA7-FB2112A54FDF}"/>
    <dgm:cxn modelId="{9C5090B7-7F56-447E-A5DA-D44509C7FA8B}" type="presOf" srcId="{7522D654-143D-431B-88AF-187F8F7EAAC1}" destId="{7C61A4D7-E181-4D56-B6E3-A4261D1CC8EF}" srcOrd="0" destOrd="0" presId="urn:microsoft.com/office/officeart/2005/8/layout/vList3"/>
    <dgm:cxn modelId="{123392C4-2450-4340-BA83-D7B6B93D479B}" type="presParOf" srcId="{0F3EFB0C-3A5D-4378-A649-E1D149C92F04}" destId="{3EB7CBB2-3DD1-4717-B400-21AAA40198E1}" srcOrd="0" destOrd="0" presId="urn:microsoft.com/office/officeart/2005/8/layout/vList3"/>
    <dgm:cxn modelId="{594A2790-FF9A-479B-A876-94404984537A}" type="presParOf" srcId="{3EB7CBB2-3DD1-4717-B400-21AAA40198E1}" destId="{08413C18-AC3C-4456-8235-B8285B01DBEE}" srcOrd="0" destOrd="0" presId="urn:microsoft.com/office/officeart/2005/8/layout/vList3"/>
    <dgm:cxn modelId="{693C2B7E-6969-4EAF-896E-0DB84FC440A6}" type="presParOf" srcId="{3EB7CBB2-3DD1-4717-B400-21AAA40198E1}" destId="{A21304D5-C1C8-46F0-BD74-D4BA0A055584}" srcOrd="1" destOrd="0" presId="urn:microsoft.com/office/officeart/2005/8/layout/vList3"/>
    <dgm:cxn modelId="{BED35BCD-BC0B-4F13-9FC4-D2CCBB530D2F}" type="presParOf" srcId="{0F3EFB0C-3A5D-4378-A649-E1D149C92F04}" destId="{4E6A3B0B-EF53-4544-A290-8464288D6A15}" srcOrd="1" destOrd="0" presId="urn:microsoft.com/office/officeart/2005/8/layout/vList3"/>
    <dgm:cxn modelId="{B2A71CF8-92C2-4617-AD47-0BBE6F44834D}" type="presParOf" srcId="{0F3EFB0C-3A5D-4378-A649-E1D149C92F04}" destId="{1BF431DA-CECC-4AD6-A0EA-8A3593BB0807}" srcOrd="2" destOrd="0" presId="urn:microsoft.com/office/officeart/2005/8/layout/vList3"/>
    <dgm:cxn modelId="{EE648343-8E38-4974-B04A-0A1D8861D71A}" type="presParOf" srcId="{1BF431DA-CECC-4AD6-A0EA-8A3593BB0807}" destId="{1AA1D810-18B5-447F-BFE2-BCB0675375FC}" srcOrd="0" destOrd="0" presId="urn:microsoft.com/office/officeart/2005/8/layout/vList3"/>
    <dgm:cxn modelId="{9A8373D9-7215-4E88-A5BA-DE1A54868E39}" type="presParOf" srcId="{1BF431DA-CECC-4AD6-A0EA-8A3593BB0807}" destId="{C781F7B6-5148-4874-B051-DACAB644E529}" srcOrd="1" destOrd="0" presId="urn:microsoft.com/office/officeart/2005/8/layout/vList3"/>
    <dgm:cxn modelId="{357F5C3F-55B6-4CCA-8024-CA4A32FC1F94}" type="presParOf" srcId="{0F3EFB0C-3A5D-4378-A649-E1D149C92F04}" destId="{46EC9DE0-F139-4BE2-A8C9-1381E9BB1CD5}" srcOrd="3" destOrd="0" presId="urn:microsoft.com/office/officeart/2005/8/layout/vList3"/>
    <dgm:cxn modelId="{005B9E7B-160E-44DB-9251-196541144417}" type="presParOf" srcId="{0F3EFB0C-3A5D-4378-A649-E1D149C92F04}" destId="{68CF1926-17D2-4E3B-8025-75D2B86DF200}" srcOrd="4" destOrd="0" presId="urn:microsoft.com/office/officeart/2005/8/layout/vList3"/>
    <dgm:cxn modelId="{D54F0395-91C2-4C66-94FC-BE330461FBDF}" type="presParOf" srcId="{68CF1926-17D2-4E3B-8025-75D2B86DF200}" destId="{3319BA69-D828-4F33-A979-241A5BD64EA1}" srcOrd="0" destOrd="0" presId="urn:microsoft.com/office/officeart/2005/8/layout/vList3"/>
    <dgm:cxn modelId="{77E9741D-288E-41DC-83CD-73BEF913D459}" type="presParOf" srcId="{68CF1926-17D2-4E3B-8025-75D2B86DF200}" destId="{69F3D49B-8BCF-41EF-9C0C-A9D887930229}" srcOrd="1" destOrd="0" presId="urn:microsoft.com/office/officeart/2005/8/layout/vList3"/>
    <dgm:cxn modelId="{C00C5770-A971-4D34-A8EB-E1D56BBCD4E2}" type="presParOf" srcId="{0F3EFB0C-3A5D-4378-A649-E1D149C92F04}" destId="{2A5E1611-B74C-433F-9F2F-69FC97FFFA3C}" srcOrd="5" destOrd="0" presId="urn:microsoft.com/office/officeart/2005/8/layout/vList3"/>
    <dgm:cxn modelId="{01C486B2-7432-4220-905C-3F5C5D0FB381}" type="presParOf" srcId="{0F3EFB0C-3A5D-4378-A649-E1D149C92F04}" destId="{BA74C65D-85E3-4E4E-9464-916FCC39A2D0}" srcOrd="6" destOrd="0" presId="urn:microsoft.com/office/officeart/2005/8/layout/vList3"/>
    <dgm:cxn modelId="{D76936AF-CB3E-4555-992A-170C01EDFE92}" type="presParOf" srcId="{BA74C65D-85E3-4E4E-9464-916FCC39A2D0}" destId="{43A2A3B5-B371-4B2E-9443-11B87E8CA907}" srcOrd="0" destOrd="0" presId="urn:microsoft.com/office/officeart/2005/8/layout/vList3"/>
    <dgm:cxn modelId="{0D89944A-193E-4156-962C-2D51C044231D}" type="presParOf" srcId="{BA74C65D-85E3-4E4E-9464-916FCC39A2D0}" destId="{379F1224-8561-41BC-BDBF-E8F32185EAB8}" srcOrd="1" destOrd="0" presId="urn:microsoft.com/office/officeart/2005/8/layout/vList3"/>
    <dgm:cxn modelId="{39693ABC-DC06-46A0-8798-CF5831801E6F}" type="presParOf" srcId="{0F3EFB0C-3A5D-4378-A649-E1D149C92F04}" destId="{83CD8520-33CB-405A-8EA8-3AA947811A8C}" srcOrd="7" destOrd="0" presId="urn:microsoft.com/office/officeart/2005/8/layout/vList3"/>
    <dgm:cxn modelId="{021F0E98-10D7-4F85-9AB8-BB35DE46F521}" type="presParOf" srcId="{0F3EFB0C-3A5D-4378-A649-E1D149C92F04}" destId="{E8A74F48-9F39-4EF4-9489-7A3C878C9AC9}" srcOrd="8" destOrd="0" presId="urn:microsoft.com/office/officeart/2005/8/layout/vList3"/>
    <dgm:cxn modelId="{1714EDE2-2917-4750-B144-9961B3A9AEF1}" type="presParOf" srcId="{E8A74F48-9F39-4EF4-9489-7A3C878C9AC9}" destId="{FC97339D-A06F-4DE4-BF44-A4998E2BB087}" srcOrd="0" destOrd="0" presId="urn:microsoft.com/office/officeart/2005/8/layout/vList3"/>
    <dgm:cxn modelId="{22C19387-91BA-4F5B-8FE1-7F8405C9A6AD}" type="presParOf" srcId="{E8A74F48-9F39-4EF4-9489-7A3C878C9AC9}" destId="{E92B6B28-73E8-4E97-96EA-935DA6787E46}" srcOrd="1" destOrd="0" presId="urn:microsoft.com/office/officeart/2005/8/layout/vList3"/>
    <dgm:cxn modelId="{0BC9958A-DD61-486F-A855-B9D2A9BD72DB}" type="presParOf" srcId="{0F3EFB0C-3A5D-4378-A649-E1D149C92F04}" destId="{F484BB7D-37E5-4FF9-8858-95AC957E64C0}" srcOrd="9" destOrd="0" presId="urn:microsoft.com/office/officeart/2005/8/layout/vList3"/>
    <dgm:cxn modelId="{F638EF12-2BBA-43BA-9211-5B79DE468082}" type="presParOf" srcId="{0F3EFB0C-3A5D-4378-A649-E1D149C92F04}" destId="{C9FBF1FF-D2C0-4642-ABE7-BECD3BFCFA72}" srcOrd="10" destOrd="0" presId="urn:microsoft.com/office/officeart/2005/8/layout/vList3"/>
    <dgm:cxn modelId="{16DE243C-FB6D-4361-9BDE-EE6D544656FA}" type="presParOf" srcId="{C9FBF1FF-D2C0-4642-ABE7-BECD3BFCFA72}" destId="{4F625B2F-A14E-41BE-91E3-192EC6140C85}" srcOrd="0" destOrd="0" presId="urn:microsoft.com/office/officeart/2005/8/layout/vList3"/>
    <dgm:cxn modelId="{CBF87AE0-95F2-43C8-943C-6FE3803F409B}" type="presParOf" srcId="{C9FBF1FF-D2C0-4642-ABE7-BECD3BFCFA72}" destId="{7C61A4D7-E181-4D56-B6E3-A4261D1CC8EF}" srcOrd="1" destOrd="0" presId="urn:microsoft.com/office/officeart/2005/8/layout/vLis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21304D5-C1C8-46F0-BD74-D4BA0A055584}">
      <dsp:nvSpPr>
        <dsp:cNvPr id="0" name=""/>
        <dsp:cNvSpPr/>
      </dsp:nvSpPr>
      <dsp:spPr>
        <a:xfrm rot="10800000">
          <a:off x="865505" y="0"/>
          <a:ext cx="2886249" cy="580738"/>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6089" tIns="60960" rIns="113792" bIns="60960" numCol="1" spcCol="1270" anchor="ctr" anchorCtr="0">
          <a:noAutofit/>
        </a:bodyPr>
        <a:lstStyle/>
        <a:p>
          <a:pPr lvl="0" algn="ctr" defTabSz="711200" rtl="0">
            <a:lnSpc>
              <a:spcPct val="90000"/>
            </a:lnSpc>
            <a:spcBef>
              <a:spcPct val="0"/>
            </a:spcBef>
            <a:spcAft>
              <a:spcPct val="35000"/>
            </a:spcAft>
          </a:pPr>
          <a:r>
            <a:rPr lang="es-ES" sz="1600" kern="1200" dirty="0" smtClean="0">
              <a:solidFill>
                <a:schemeClr val="bg2"/>
              </a:solidFill>
            </a:rPr>
            <a:t>Geschiedenis</a:t>
          </a:r>
          <a:endParaRPr lang="nl-NL" sz="1600" kern="1200" dirty="0">
            <a:solidFill>
              <a:schemeClr val="bg2"/>
            </a:solidFill>
          </a:endParaRPr>
        </a:p>
      </dsp:txBody>
      <dsp:txXfrm rot="10800000">
        <a:off x="1010689" y="0"/>
        <a:ext cx="2741065" cy="580738"/>
      </dsp:txXfrm>
    </dsp:sp>
    <dsp:sp modelId="{08413C18-AC3C-4456-8235-B8285B01DBEE}">
      <dsp:nvSpPr>
        <dsp:cNvPr id="0" name=""/>
        <dsp:cNvSpPr/>
      </dsp:nvSpPr>
      <dsp:spPr>
        <a:xfrm>
          <a:off x="581803" y="67"/>
          <a:ext cx="580738" cy="580738"/>
        </a:xfrm>
        <a:prstGeom prst="ellipse">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781F7B6-5148-4874-B051-DACAB644E529}">
      <dsp:nvSpPr>
        <dsp:cNvPr id="0" name=""/>
        <dsp:cNvSpPr/>
      </dsp:nvSpPr>
      <dsp:spPr>
        <a:xfrm rot="10800000">
          <a:off x="872172" y="754160"/>
          <a:ext cx="2886249" cy="580738"/>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6089" tIns="60960" rIns="113792" bIns="60960" numCol="1" spcCol="1270" anchor="ctr" anchorCtr="0">
          <a:noAutofit/>
        </a:bodyPr>
        <a:lstStyle/>
        <a:p>
          <a:pPr lvl="0" algn="ctr" defTabSz="711200" rtl="0">
            <a:lnSpc>
              <a:spcPct val="90000"/>
            </a:lnSpc>
            <a:spcBef>
              <a:spcPct val="0"/>
            </a:spcBef>
            <a:spcAft>
              <a:spcPct val="35000"/>
            </a:spcAft>
          </a:pPr>
          <a:r>
            <a:rPr lang="es-ES" sz="1600" kern="1200" dirty="0" smtClean="0">
              <a:solidFill>
                <a:schemeClr val="bg2"/>
              </a:solidFill>
            </a:rPr>
            <a:t>Internationale</a:t>
          </a:r>
          <a:r>
            <a:rPr lang="es-ES" sz="1600" kern="1200" dirty="0" smtClean="0"/>
            <a:t> </a:t>
          </a:r>
          <a:r>
            <a:rPr lang="es-ES" sz="1600" kern="1200" dirty="0" smtClean="0">
              <a:solidFill>
                <a:schemeClr val="bg2"/>
              </a:solidFill>
            </a:rPr>
            <a:t>uitbreiding</a:t>
          </a:r>
          <a:endParaRPr lang="nl-NL" sz="1600" kern="1200" dirty="0">
            <a:solidFill>
              <a:schemeClr val="bg2"/>
            </a:solidFill>
          </a:endParaRPr>
        </a:p>
      </dsp:txBody>
      <dsp:txXfrm rot="10800000">
        <a:off x="1017356" y="754160"/>
        <a:ext cx="2741065" cy="580738"/>
      </dsp:txXfrm>
    </dsp:sp>
    <dsp:sp modelId="{1AA1D810-18B5-447F-BFE2-BCB0675375FC}">
      <dsp:nvSpPr>
        <dsp:cNvPr id="0" name=""/>
        <dsp:cNvSpPr/>
      </dsp:nvSpPr>
      <dsp:spPr>
        <a:xfrm>
          <a:off x="581803" y="754160"/>
          <a:ext cx="580738" cy="580738"/>
        </a:xfrm>
        <a:prstGeom prst="ellipse">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9F3D49B-8BCF-41EF-9C0C-A9D887930229}">
      <dsp:nvSpPr>
        <dsp:cNvPr id="0" name=""/>
        <dsp:cNvSpPr/>
      </dsp:nvSpPr>
      <dsp:spPr>
        <a:xfrm rot="10800000">
          <a:off x="872172" y="1508253"/>
          <a:ext cx="2886249" cy="580738"/>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6089" tIns="60960" rIns="113792" bIns="60960" numCol="1" spcCol="1270" anchor="ctr" anchorCtr="0">
          <a:noAutofit/>
        </a:bodyPr>
        <a:lstStyle/>
        <a:p>
          <a:pPr lvl="0" algn="ctr" defTabSz="711200" rtl="0">
            <a:lnSpc>
              <a:spcPct val="90000"/>
            </a:lnSpc>
            <a:spcBef>
              <a:spcPct val="0"/>
            </a:spcBef>
            <a:spcAft>
              <a:spcPct val="35000"/>
            </a:spcAft>
          </a:pPr>
          <a:r>
            <a:rPr lang="es-ES" sz="1600" kern="1200" dirty="0" smtClean="0">
              <a:solidFill>
                <a:schemeClr val="bg2"/>
              </a:solidFill>
            </a:rPr>
            <a:t>Gerechten </a:t>
          </a:r>
        </a:p>
      </dsp:txBody>
      <dsp:txXfrm rot="10800000">
        <a:off x="1017356" y="1508253"/>
        <a:ext cx="2741065" cy="580738"/>
      </dsp:txXfrm>
    </dsp:sp>
    <dsp:sp modelId="{3319BA69-D828-4F33-A979-241A5BD64EA1}">
      <dsp:nvSpPr>
        <dsp:cNvPr id="0" name=""/>
        <dsp:cNvSpPr/>
      </dsp:nvSpPr>
      <dsp:spPr>
        <a:xfrm>
          <a:off x="581803" y="1508253"/>
          <a:ext cx="580738" cy="580738"/>
        </a:xfrm>
        <a:prstGeom prst="ellipse">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79F1224-8561-41BC-BDBF-E8F32185EAB8}">
      <dsp:nvSpPr>
        <dsp:cNvPr id="0" name=""/>
        <dsp:cNvSpPr/>
      </dsp:nvSpPr>
      <dsp:spPr>
        <a:xfrm rot="10800000">
          <a:off x="895464" y="2243298"/>
          <a:ext cx="2886249" cy="580738"/>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6089" tIns="60960" rIns="113792" bIns="60960" numCol="1" spcCol="1270" anchor="ctr" anchorCtr="0">
          <a:noAutofit/>
        </a:bodyPr>
        <a:lstStyle/>
        <a:p>
          <a:pPr lvl="0" algn="ctr" defTabSz="711200">
            <a:lnSpc>
              <a:spcPct val="90000"/>
            </a:lnSpc>
            <a:spcBef>
              <a:spcPct val="0"/>
            </a:spcBef>
            <a:spcAft>
              <a:spcPct val="35000"/>
            </a:spcAft>
          </a:pPr>
          <a:r>
            <a:rPr lang="nl-NL" sz="1600" kern="1200" dirty="0" smtClean="0">
              <a:solidFill>
                <a:schemeClr val="bg2"/>
              </a:solidFill>
            </a:rPr>
            <a:t>Drank</a:t>
          </a:r>
          <a:endParaRPr lang="nl-NL" sz="1600" kern="1200" dirty="0">
            <a:solidFill>
              <a:schemeClr val="bg2"/>
            </a:solidFill>
          </a:endParaRPr>
        </a:p>
      </dsp:txBody>
      <dsp:txXfrm rot="10800000">
        <a:off x="1040648" y="2243298"/>
        <a:ext cx="2741065" cy="580738"/>
      </dsp:txXfrm>
    </dsp:sp>
    <dsp:sp modelId="{43A2A3B5-B371-4B2E-9443-11B87E8CA907}">
      <dsp:nvSpPr>
        <dsp:cNvPr id="0" name=""/>
        <dsp:cNvSpPr/>
      </dsp:nvSpPr>
      <dsp:spPr>
        <a:xfrm>
          <a:off x="581803" y="2262346"/>
          <a:ext cx="580738" cy="580738"/>
        </a:xfrm>
        <a:prstGeom prst="ellipse">
          <a:avLst/>
        </a:prstGeom>
        <a:blipFill>
          <a:blip xmlns:r="http://schemas.openxmlformats.org/officeDocument/2006/relationships" r:embed="rId2" cstate="print">
            <a:extLst>
              <a:ext uri="{28A0092B-C50C-407E-A947-70E740481C1C}">
                <a14:useLocalDpi xmlns:a14="http://schemas.microsoft.com/office/drawing/2010/main" val="0"/>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E92B6B28-73E8-4E97-96EA-935DA6787E46}">
      <dsp:nvSpPr>
        <dsp:cNvPr id="0" name=""/>
        <dsp:cNvSpPr/>
      </dsp:nvSpPr>
      <dsp:spPr>
        <a:xfrm rot="10800000">
          <a:off x="872172" y="3016439"/>
          <a:ext cx="2886249" cy="580738"/>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6089" tIns="60960" rIns="113792" bIns="60960" numCol="1" spcCol="1270" anchor="ctr" anchorCtr="0">
          <a:noAutofit/>
        </a:bodyPr>
        <a:lstStyle/>
        <a:p>
          <a:pPr lvl="0" algn="ctr" defTabSz="711200" rtl="0">
            <a:lnSpc>
              <a:spcPct val="90000"/>
            </a:lnSpc>
            <a:spcBef>
              <a:spcPct val="0"/>
            </a:spcBef>
            <a:spcAft>
              <a:spcPct val="35000"/>
            </a:spcAft>
          </a:pPr>
          <a:r>
            <a:rPr lang="es-ES" sz="1600" kern="1200" dirty="0" smtClean="0">
              <a:solidFill>
                <a:schemeClr val="bg2"/>
              </a:solidFill>
            </a:rPr>
            <a:t>Omzet van Chipotle</a:t>
          </a:r>
          <a:endParaRPr lang="nl-NL" sz="1600" kern="1200" dirty="0">
            <a:solidFill>
              <a:schemeClr val="bg2"/>
            </a:solidFill>
          </a:endParaRPr>
        </a:p>
      </dsp:txBody>
      <dsp:txXfrm rot="10800000">
        <a:off x="1017356" y="3016439"/>
        <a:ext cx="2741065" cy="580738"/>
      </dsp:txXfrm>
    </dsp:sp>
    <dsp:sp modelId="{FC97339D-A06F-4DE4-BF44-A4998E2BB087}">
      <dsp:nvSpPr>
        <dsp:cNvPr id="0" name=""/>
        <dsp:cNvSpPr/>
      </dsp:nvSpPr>
      <dsp:spPr>
        <a:xfrm>
          <a:off x="581803" y="3016439"/>
          <a:ext cx="580738" cy="580738"/>
        </a:xfrm>
        <a:prstGeom prst="ellipse">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C61A4D7-E181-4D56-B6E3-A4261D1CC8EF}">
      <dsp:nvSpPr>
        <dsp:cNvPr id="0" name=""/>
        <dsp:cNvSpPr/>
      </dsp:nvSpPr>
      <dsp:spPr>
        <a:xfrm rot="10800000">
          <a:off x="872172" y="3770532"/>
          <a:ext cx="2886249" cy="580738"/>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6089" tIns="60960" rIns="113792" bIns="60960" numCol="1" spcCol="1270" anchor="ctr" anchorCtr="0">
          <a:noAutofit/>
        </a:bodyPr>
        <a:lstStyle/>
        <a:p>
          <a:pPr lvl="0" algn="ctr" defTabSz="711200" rtl="0">
            <a:lnSpc>
              <a:spcPct val="90000"/>
            </a:lnSpc>
            <a:spcBef>
              <a:spcPct val="0"/>
            </a:spcBef>
            <a:spcAft>
              <a:spcPct val="35000"/>
            </a:spcAft>
          </a:pPr>
          <a:r>
            <a:rPr lang="es-ES" sz="1600" kern="1200" dirty="0" smtClean="0">
              <a:solidFill>
                <a:schemeClr val="bg2"/>
              </a:solidFill>
            </a:rPr>
            <a:t>Filmpje: Chipotle guacamole</a:t>
          </a:r>
          <a:r>
            <a:rPr lang="es-ES" sz="1600" kern="1200" dirty="0" smtClean="0"/>
            <a:t> </a:t>
          </a:r>
          <a:endParaRPr lang="nl-NL" sz="1600" kern="1200" dirty="0"/>
        </a:p>
      </dsp:txBody>
      <dsp:txXfrm rot="10800000">
        <a:off x="1017356" y="3770532"/>
        <a:ext cx="2741065" cy="580738"/>
      </dsp:txXfrm>
    </dsp:sp>
    <dsp:sp modelId="{4F625B2F-A14E-41BE-91E3-192EC6140C85}">
      <dsp:nvSpPr>
        <dsp:cNvPr id="0" name=""/>
        <dsp:cNvSpPr/>
      </dsp:nvSpPr>
      <dsp:spPr>
        <a:xfrm>
          <a:off x="581803" y="3770532"/>
          <a:ext cx="580738" cy="580738"/>
        </a:xfrm>
        <a:prstGeom prst="ellipse">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dirty="0"/>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7C86195-6F8F-4A1C-BF22-B86DED2FA5C5}" type="datetimeFigureOut">
              <a:rPr lang="nl-NL" smtClean="0"/>
              <a:t>21-10-2015</a:t>
            </a:fld>
            <a:endParaRPr lang="nl-NL" dirty="0"/>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dirty="0"/>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dirty="0"/>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C51E12A-E9F4-4FF9-9431-BAC486F061BC}" type="slidenum">
              <a:rPr lang="nl-NL" smtClean="0"/>
              <a:t>‹nr.›</a:t>
            </a:fld>
            <a:endParaRPr lang="nl-NL" dirty="0"/>
          </a:p>
        </p:txBody>
      </p:sp>
    </p:spTree>
    <p:extLst>
      <p:ext uri="{BB962C8B-B14F-4D97-AF65-F5344CB8AC3E}">
        <p14:creationId xmlns:p14="http://schemas.microsoft.com/office/powerpoint/2010/main" val="8008537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smtClean="0"/>
              <a:t>Allereerst de geschiedenis van het restaurantketen</a:t>
            </a:r>
            <a:r>
              <a:rPr lang="nl-NL" baseline="0" dirty="0" smtClean="0"/>
              <a:t> Chipotle, als volgt de internationale uitbreiding van de restaurants, daarna de gerechten en dranken die er worden geserveerd, vervolgens de omzet van de 2 hoofdlocaties en als laatst een filmpje over de felbegeerde </a:t>
            </a:r>
            <a:r>
              <a:rPr lang="nl-NL" baseline="0" dirty="0" err="1" smtClean="0"/>
              <a:t>guacamole</a:t>
            </a:r>
            <a:r>
              <a:rPr lang="nl-NL" baseline="0" dirty="0" smtClean="0"/>
              <a:t> van Chipotle.</a:t>
            </a:r>
            <a:endParaRPr lang="nl-NL" dirty="0"/>
          </a:p>
        </p:txBody>
      </p:sp>
      <p:sp>
        <p:nvSpPr>
          <p:cNvPr id="4" name="Tijdelijke aanduiding voor dianummer 3"/>
          <p:cNvSpPr>
            <a:spLocks noGrp="1"/>
          </p:cNvSpPr>
          <p:nvPr>
            <p:ph type="sldNum" sz="quarter" idx="10"/>
          </p:nvPr>
        </p:nvSpPr>
        <p:spPr/>
        <p:txBody>
          <a:bodyPr/>
          <a:lstStyle/>
          <a:p>
            <a:fld id="{EC51E12A-E9F4-4FF9-9431-BAC486F061BC}" type="slidenum">
              <a:rPr lang="nl-NL" smtClean="0"/>
              <a:t>2</a:t>
            </a:fld>
            <a:endParaRPr lang="nl-NL" dirty="0"/>
          </a:p>
        </p:txBody>
      </p:sp>
    </p:spTree>
    <p:extLst>
      <p:ext uri="{BB962C8B-B14F-4D97-AF65-F5344CB8AC3E}">
        <p14:creationId xmlns:p14="http://schemas.microsoft.com/office/powerpoint/2010/main" val="7824843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smtClean="0"/>
              <a:t>Chipotle</a:t>
            </a:r>
            <a:r>
              <a:rPr lang="nl-NL" baseline="0" dirty="0" smtClean="0"/>
              <a:t> werd in 1993 opgericht door de kok Steve Ells uit New York. Hij noemde het </a:t>
            </a:r>
            <a:r>
              <a:rPr lang="nl-NL" baseline="0" dirty="0" err="1" smtClean="0"/>
              <a:t>Mexican</a:t>
            </a:r>
            <a:r>
              <a:rPr lang="nl-NL" baseline="0" dirty="0" smtClean="0"/>
              <a:t> grill, alhoewel hij zelf niet van Mexicaanse afkomst is. Hij studeert dan nog in de buurt van Denver Colorado.  Zijn vader maakt zijn droom waar door een geldbedrag van 20,000 dollar te investeren in het bedrijf. Het restaurant is vrij populair en als snel in 1998 investeerde voedselketen McDonalds in Chipotle. Met McDonalds als hoofdinvesteerder komen er 16 restaurants bij.</a:t>
            </a:r>
            <a:endParaRPr lang="nl-NL" dirty="0"/>
          </a:p>
        </p:txBody>
      </p:sp>
      <p:sp>
        <p:nvSpPr>
          <p:cNvPr id="4" name="Tijdelijke aanduiding voor dianummer 3"/>
          <p:cNvSpPr>
            <a:spLocks noGrp="1"/>
          </p:cNvSpPr>
          <p:nvPr>
            <p:ph type="sldNum" sz="quarter" idx="10"/>
          </p:nvPr>
        </p:nvSpPr>
        <p:spPr/>
        <p:txBody>
          <a:bodyPr/>
          <a:lstStyle/>
          <a:p>
            <a:fld id="{EC51E12A-E9F4-4FF9-9431-BAC486F061BC}" type="slidenum">
              <a:rPr lang="nl-NL" smtClean="0"/>
              <a:t>3</a:t>
            </a:fld>
            <a:endParaRPr lang="nl-NL" dirty="0"/>
          </a:p>
        </p:txBody>
      </p:sp>
    </p:spTree>
    <p:extLst>
      <p:ext uri="{BB962C8B-B14F-4D97-AF65-F5344CB8AC3E}">
        <p14:creationId xmlns:p14="http://schemas.microsoft.com/office/powerpoint/2010/main" val="21804796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smtClean="0"/>
              <a:t>Chipotle</a:t>
            </a:r>
            <a:r>
              <a:rPr lang="nl-NL" baseline="0" dirty="0" smtClean="0"/>
              <a:t> telt nu 1626 restaurants in de Verenigde staten en in Engeland. De hoofdlocaties zijn gevestigd in Colorado en Londen.</a:t>
            </a:r>
            <a:endParaRPr lang="nl-NL" dirty="0"/>
          </a:p>
        </p:txBody>
      </p:sp>
      <p:sp>
        <p:nvSpPr>
          <p:cNvPr id="4" name="Tijdelijke aanduiding voor dianummer 3"/>
          <p:cNvSpPr>
            <a:spLocks noGrp="1"/>
          </p:cNvSpPr>
          <p:nvPr>
            <p:ph type="sldNum" sz="quarter" idx="10"/>
          </p:nvPr>
        </p:nvSpPr>
        <p:spPr/>
        <p:txBody>
          <a:bodyPr/>
          <a:lstStyle/>
          <a:p>
            <a:fld id="{EC51E12A-E9F4-4FF9-9431-BAC486F061BC}" type="slidenum">
              <a:rPr lang="nl-NL" smtClean="0"/>
              <a:t>4</a:t>
            </a:fld>
            <a:endParaRPr lang="nl-NL" dirty="0"/>
          </a:p>
        </p:txBody>
      </p:sp>
    </p:spTree>
    <p:extLst>
      <p:ext uri="{BB962C8B-B14F-4D97-AF65-F5344CB8AC3E}">
        <p14:creationId xmlns:p14="http://schemas.microsoft.com/office/powerpoint/2010/main" val="13995023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smtClean="0"/>
              <a:t>Bij</a:t>
            </a:r>
            <a:r>
              <a:rPr lang="nl-NL" baseline="0" dirty="0" smtClean="0"/>
              <a:t> Chipotle kun je je eigen gerecht samenstellen, een </a:t>
            </a:r>
            <a:r>
              <a:rPr lang="nl-NL" baseline="0" dirty="0" err="1" smtClean="0"/>
              <a:t>burrito</a:t>
            </a:r>
            <a:r>
              <a:rPr lang="nl-NL" baseline="0" dirty="0" smtClean="0"/>
              <a:t>, taco of salade en daarbij een basis zoals kip, rund, varken en zelfs tofu als laatst kun je een aantal </a:t>
            </a:r>
            <a:r>
              <a:rPr lang="nl-NL" baseline="0" dirty="0" err="1" smtClean="0"/>
              <a:t>toppings</a:t>
            </a:r>
            <a:r>
              <a:rPr lang="nl-NL" baseline="0" dirty="0" smtClean="0"/>
              <a:t> kiezen. De felbegeerde </a:t>
            </a:r>
            <a:r>
              <a:rPr lang="nl-NL" baseline="0" dirty="0" err="1" smtClean="0"/>
              <a:t>guacamole</a:t>
            </a:r>
            <a:r>
              <a:rPr lang="nl-NL" baseline="0" dirty="0" smtClean="0"/>
              <a:t> is het populairst onder de gasten.</a:t>
            </a:r>
            <a:endParaRPr lang="nl-NL" dirty="0"/>
          </a:p>
        </p:txBody>
      </p:sp>
      <p:sp>
        <p:nvSpPr>
          <p:cNvPr id="4" name="Tijdelijke aanduiding voor dianummer 3"/>
          <p:cNvSpPr>
            <a:spLocks noGrp="1"/>
          </p:cNvSpPr>
          <p:nvPr>
            <p:ph type="sldNum" sz="quarter" idx="10"/>
          </p:nvPr>
        </p:nvSpPr>
        <p:spPr/>
        <p:txBody>
          <a:bodyPr/>
          <a:lstStyle/>
          <a:p>
            <a:fld id="{EC51E12A-E9F4-4FF9-9431-BAC486F061BC}" type="slidenum">
              <a:rPr lang="nl-NL" smtClean="0"/>
              <a:t>5</a:t>
            </a:fld>
            <a:endParaRPr lang="nl-NL" dirty="0"/>
          </a:p>
        </p:txBody>
      </p:sp>
    </p:spTree>
    <p:extLst>
      <p:ext uri="{BB962C8B-B14F-4D97-AF65-F5344CB8AC3E}">
        <p14:creationId xmlns:p14="http://schemas.microsoft.com/office/powerpoint/2010/main" val="21329347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smtClean="0"/>
              <a:t>Als</a:t>
            </a:r>
            <a:r>
              <a:rPr lang="nl-NL" baseline="0" dirty="0" smtClean="0"/>
              <a:t> drank is er ook veel keus, fruitbier zoals appel, framboos en </a:t>
            </a:r>
            <a:r>
              <a:rPr lang="nl-NL" baseline="0" dirty="0" err="1" smtClean="0"/>
              <a:t>citrus</a:t>
            </a:r>
            <a:r>
              <a:rPr lang="nl-NL" baseline="0" dirty="0" smtClean="0"/>
              <a:t>, maar ook normale bier. Ook Heineken bier wordt er geserveerd. Verder non-alcoholische margarita-cocktail, priklimonades, Coca Cola, Fanta, Sprite en fruitsappen.</a:t>
            </a:r>
            <a:endParaRPr lang="nl-NL" dirty="0"/>
          </a:p>
        </p:txBody>
      </p:sp>
      <p:sp>
        <p:nvSpPr>
          <p:cNvPr id="4" name="Tijdelijke aanduiding voor dianummer 3"/>
          <p:cNvSpPr>
            <a:spLocks noGrp="1"/>
          </p:cNvSpPr>
          <p:nvPr>
            <p:ph type="sldNum" sz="quarter" idx="10"/>
          </p:nvPr>
        </p:nvSpPr>
        <p:spPr/>
        <p:txBody>
          <a:bodyPr/>
          <a:lstStyle/>
          <a:p>
            <a:fld id="{EC51E12A-E9F4-4FF9-9431-BAC486F061BC}" type="slidenum">
              <a:rPr lang="nl-NL" smtClean="0"/>
              <a:t>6</a:t>
            </a:fld>
            <a:endParaRPr lang="nl-NL" dirty="0"/>
          </a:p>
        </p:txBody>
      </p:sp>
    </p:spTree>
    <p:extLst>
      <p:ext uri="{BB962C8B-B14F-4D97-AF65-F5344CB8AC3E}">
        <p14:creationId xmlns:p14="http://schemas.microsoft.com/office/powerpoint/2010/main" val="35256929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smtClean="0"/>
              <a:t>Het</a:t>
            </a:r>
            <a:r>
              <a:rPr lang="nl-NL" baseline="0" dirty="0" smtClean="0"/>
              <a:t> percentage omzet van de Chipotle hoofdlocaties verschillen niet heel veel. In de zomer is de omzet het hoogst in andere seizoenen wat lager.</a:t>
            </a:r>
            <a:endParaRPr lang="nl-NL" dirty="0"/>
          </a:p>
        </p:txBody>
      </p:sp>
      <p:sp>
        <p:nvSpPr>
          <p:cNvPr id="4" name="Tijdelijke aanduiding voor dianummer 3"/>
          <p:cNvSpPr>
            <a:spLocks noGrp="1"/>
          </p:cNvSpPr>
          <p:nvPr>
            <p:ph type="sldNum" sz="quarter" idx="10"/>
          </p:nvPr>
        </p:nvSpPr>
        <p:spPr/>
        <p:txBody>
          <a:bodyPr/>
          <a:lstStyle/>
          <a:p>
            <a:fld id="{EC51E12A-E9F4-4FF9-9431-BAC486F061BC}" type="slidenum">
              <a:rPr lang="nl-NL" smtClean="0"/>
              <a:t>7</a:t>
            </a:fld>
            <a:endParaRPr lang="nl-NL" dirty="0"/>
          </a:p>
        </p:txBody>
      </p:sp>
    </p:spTree>
    <p:extLst>
      <p:ext uri="{BB962C8B-B14F-4D97-AF65-F5344CB8AC3E}">
        <p14:creationId xmlns:p14="http://schemas.microsoft.com/office/powerpoint/2010/main" val="5490163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smtClean="0"/>
              <a:t>En</a:t>
            </a:r>
            <a:r>
              <a:rPr lang="nl-NL" baseline="0" dirty="0" smtClean="0"/>
              <a:t> als laatst een DIY ( Do It </a:t>
            </a:r>
            <a:r>
              <a:rPr lang="nl-NL" baseline="0" dirty="0" err="1" smtClean="0"/>
              <a:t>Yourself</a:t>
            </a:r>
            <a:r>
              <a:rPr lang="nl-NL" baseline="0" dirty="0" smtClean="0"/>
              <a:t>) filmpje over de beroemde Chipotle </a:t>
            </a:r>
            <a:r>
              <a:rPr lang="nl-NL" baseline="0" dirty="0" err="1" smtClean="0"/>
              <a:t>guacamole</a:t>
            </a:r>
            <a:r>
              <a:rPr lang="nl-NL" baseline="0" dirty="0" smtClean="0"/>
              <a:t>. </a:t>
            </a:r>
            <a:endParaRPr lang="nl-NL" dirty="0"/>
          </a:p>
        </p:txBody>
      </p:sp>
      <p:sp>
        <p:nvSpPr>
          <p:cNvPr id="4" name="Tijdelijke aanduiding voor dianummer 3"/>
          <p:cNvSpPr>
            <a:spLocks noGrp="1"/>
          </p:cNvSpPr>
          <p:nvPr>
            <p:ph type="sldNum" sz="quarter" idx="10"/>
          </p:nvPr>
        </p:nvSpPr>
        <p:spPr/>
        <p:txBody>
          <a:bodyPr/>
          <a:lstStyle/>
          <a:p>
            <a:fld id="{EC51E12A-E9F4-4FF9-9431-BAC486F061BC}" type="slidenum">
              <a:rPr lang="nl-NL" smtClean="0"/>
              <a:t>8</a:t>
            </a:fld>
            <a:endParaRPr lang="nl-NL" dirty="0"/>
          </a:p>
        </p:txBody>
      </p:sp>
    </p:spTree>
    <p:extLst>
      <p:ext uri="{BB962C8B-B14F-4D97-AF65-F5344CB8AC3E}">
        <p14:creationId xmlns:p14="http://schemas.microsoft.com/office/powerpoint/2010/main" val="228413316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eldia">
    <p:spTree>
      <p:nvGrpSpPr>
        <p:cNvPr id="1" name=""/>
        <p:cNvGrpSpPr/>
        <p:nvPr/>
      </p:nvGrpSpPr>
      <p:grpSpPr>
        <a:xfrm>
          <a:off x="0" y="0"/>
          <a:ext cx="0" cy="0"/>
          <a:chOff x="0" y="0"/>
          <a:chExt cx="0" cy="0"/>
        </a:xfrm>
      </p:grpSpPr>
      <p:pic>
        <p:nvPicPr>
          <p:cNvPr id="9" name="Afbeelding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087903" y="108125"/>
            <a:ext cx="4572000" cy="4572000"/>
          </a:xfrm>
          <a:prstGeom prst="rect">
            <a:avLst/>
          </a:prstGeom>
        </p:spPr>
      </p:pic>
      <p:pic>
        <p:nvPicPr>
          <p:cNvPr id="16" name="Afbeelding 1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807060" y="2584566"/>
            <a:ext cx="1993900" cy="2159000"/>
          </a:xfrm>
          <a:prstGeom prst="rect">
            <a:avLst/>
          </a:prstGeom>
        </p:spPr>
      </p:pic>
      <p:pic>
        <p:nvPicPr>
          <p:cNvPr id="17" name="Afbeelding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rot="1062438">
            <a:off x="2849936" y="2864367"/>
            <a:ext cx="2619375" cy="1743075"/>
          </a:xfrm>
          <a:prstGeom prst="rect">
            <a:avLst/>
          </a:prstGeom>
        </p:spPr>
      </p:pic>
      <p:pic>
        <p:nvPicPr>
          <p:cNvPr id="18" name="Afbeelding 17"/>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rot="20456172">
            <a:off x="7480038" y="3134137"/>
            <a:ext cx="1723240" cy="1365449"/>
          </a:xfrm>
          <a:prstGeom prst="rect">
            <a:avLst/>
          </a:prstGeom>
        </p:spPr>
      </p:pic>
      <p:sp>
        <p:nvSpPr>
          <p:cNvPr id="21" name="Tekstvak 20"/>
          <p:cNvSpPr txBox="1"/>
          <p:nvPr userDrawn="1"/>
        </p:nvSpPr>
        <p:spPr>
          <a:xfrm>
            <a:off x="2875579" y="4964499"/>
            <a:ext cx="6996647" cy="830997"/>
          </a:xfrm>
          <a:prstGeom prst="rect">
            <a:avLst/>
          </a:prstGeom>
          <a:noFill/>
        </p:spPr>
        <p:txBody>
          <a:bodyPr wrap="square" rtlCol="0">
            <a:spAutoFit/>
          </a:bodyPr>
          <a:lstStyle/>
          <a:p>
            <a:pPr algn="just"/>
            <a:r>
              <a:rPr lang="es-ES" sz="4800" b="0" cap="none" spc="0" dirty="0" smtClean="0">
                <a:ln w="0"/>
                <a:solidFill>
                  <a:schemeClr val="tx1"/>
                </a:solidFill>
                <a:effectLst>
                  <a:outerShdw blurRad="38100" dist="19050" dir="2700000" algn="tl" rotWithShape="0">
                    <a:schemeClr val="dk1">
                      <a:alpha val="40000"/>
                    </a:schemeClr>
                  </a:outerShdw>
                </a:effectLst>
              </a:rPr>
              <a:t>CHIPOTLE </a:t>
            </a:r>
            <a:r>
              <a:rPr lang="es-ES" sz="4800" b="1" cap="none" spc="0" dirty="0" smtClean="0">
                <a:ln w="0"/>
                <a:solidFill>
                  <a:schemeClr val="accent1"/>
                </a:solidFill>
                <a:effectLst>
                  <a:outerShdw blurRad="38100" dist="25400" dir="5400000" algn="ctr" rotWithShape="0">
                    <a:srgbClr val="6E747A">
                      <a:alpha val="43000"/>
                    </a:srgbClr>
                  </a:outerShdw>
                </a:effectLst>
                <a:latin typeface="Chiller" panose="04020404031007020602" pitchFamily="82" charset="0"/>
                <a:cs typeface="Andalus" panose="02020603050405020304" pitchFamily="18" charset="-78"/>
              </a:rPr>
              <a:t>MEXICAN</a:t>
            </a:r>
            <a:r>
              <a:rPr lang="es-ES" sz="4800" b="0" cap="none" spc="0" dirty="0" smtClean="0">
                <a:ln w="0"/>
                <a:solidFill>
                  <a:schemeClr val="tx1"/>
                </a:solidFill>
                <a:effectLst>
                  <a:outerShdw blurRad="38100" dist="19050" dir="2700000" algn="tl" rotWithShape="0">
                    <a:schemeClr val="dk1">
                      <a:alpha val="40000"/>
                    </a:schemeClr>
                  </a:outerShdw>
                </a:effectLst>
              </a:rPr>
              <a:t> GRILL</a:t>
            </a:r>
            <a:endParaRPr lang="es-ES" sz="4800" b="0" cap="none" spc="0" dirty="0">
              <a:ln w="0"/>
              <a:solidFill>
                <a:schemeClr val="tx1"/>
              </a:solidFill>
              <a:effectLst>
                <a:outerShdw blurRad="38100" dist="19050" dir="2700000" algn="tl" rotWithShape="0">
                  <a:schemeClr val="dk1">
                    <a:alpha val="40000"/>
                  </a:schemeClr>
                </a:outerShdw>
              </a:effectLst>
            </a:endParaRPr>
          </a:p>
        </p:txBody>
      </p:sp>
      <p:sp>
        <p:nvSpPr>
          <p:cNvPr id="22" name="Tekstvak 21"/>
          <p:cNvSpPr txBox="1"/>
          <p:nvPr userDrawn="1"/>
        </p:nvSpPr>
        <p:spPr>
          <a:xfrm>
            <a:off x="5326182" y="6395406"/>
            <a:ext cx="2095445" cy="707886"/>
          </a:xfrm>
          <a:prstGeom prst="rect">
            <a:avLst/>
          </a:prstGeom>
          <a:noFill/>
        </p:spPr>
        <p:txBody>
          <a:bodyPr wrap="none" rtlCol="0">
            <a:spAutoFit/>
          </a:bodyPr>
          <a:lstStyle/>
          <a:p>
            <a:pPr algn="ctr"/>
            <a:r>
              <a:rPr lang="es-ES" sz="1100" dirty="0" smtClean="0">
                <a:solidFill>
                  <a:schemeClr val="accent2"/>
                </a:solidFill>
              </a:rPr>
              <a:t>DOOR: LATISHA JANSEN 0911150</a:t>
            </a:r>
          </a:p>
          <a:p>
            <a:pPr algn="ctr"/>
            <a:r>
              <a:rPr lang="es-ES" sz="1100" dirty="0" smtClean="0">
                <a:solidFill>
                  <a:schemeClr val="accent2"/>
                </a:solidFill>
              </a:rPr>
              <a:t>OFFICEMANAGEMENT 1D</a:t>
            </a:r>
          </a:p>
          <a:p>
            <a:endParaRPr lang="es-ES" dirty="0"/>
          </a:p>
        </p:txBody>
      </p:sp>
      <p:pic>
        <p:nvPicPr>
          <p:cNvPr id="19" name="Afbeelding 18"/>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rot="20780015">
            <a:off x="8236693" y="2714185"/>
            <a:ext cx="3069543" cy="2043439"/>
          </a:xfrm>
          <a:prstGeom prst="rect">
            <a:avLst/>
          </a:prstGeom>
        </p:spPr>
      </p:pic>
    </p:spTree>
    <p:extLst>
      <p:ext uri="{BB962C8B-B14F-4D97-AF65-F5344CB8AC3E}">
        <p14:creationId xmlns:p14="http://schemas.microsoft.com/office/powerpoint/2010/main" val="32340572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a:xfrm>
            <a:off x="808234" y="500062"/>
            <a:ext cx="10515600" cy="1325563"/>
          </a:xfrm>
          <a:prstGeom prst="rect">
            <a:avLst/>
          </a:prstGeom>
        </p:spPr>
        <p:txBody>
          <a:bodyPr/>
          <a:lstStyle>
            <a:lvl1pPr algn="ctr">
              <a:defRPr>
                <a:solidFill>
                  <a:schemeClr val="accent1"/>
                </a:solidFill>
              </a:defRPr>
            </a:lvl1pPr>
          </a:lstStyle>
          <a:p>
            <a:endParaRPr lang="es-ES" dirty="0"/>
          </a:p>
        </p:txBody>
      </p:sp>
      <p:sp>
        <p:nvSpPr>
          <p:cNvPr id="3" name="Tijdelijke aanduiding voor inhoud 2"/>
          <p:cNvSpPr>
            <a:spLocks noGrp="1"/>
          </p:cNvSpPr>
          <p:nvPr>
            <p:ph idx="1"/>
          </p:nvPr>
        </p:nvSpPr>
        <p:spPr>
          <a:xfrm>
            <a:off x="3896046" y="1921289"/>
            <a:ext cx="4339975" cy="4351338"/>
          </a:xfrm>
        </p:spPr>
        <p:txBody>
          <a:bodyPr/>
          <a:lstStyle>
            <a:lvl1pPr marL="0" indent="0">
              <a:buNone/>
              <a:defRPr baseline="0"/>
            </a:lvl1pPr>
          </a:lstStyle>
          <a:p>
            <a:pPr lvl="0"/>
            <a:endParaRPr lang="es-ES" dirty="0" smtClean="0"/>
          </a:p>
          <a:p>
            <a:pPr lvl="0"/>
            <a:endParaRPr lang="es-ES" dirty="0"/>
          </a:p>
        </p:txBody>
      </p:sp>
      <p:pic>
        <p:nvPicPr>
          <p:cNvPr id="4" name="Picture 4" descr="http://cultivatingthought.com/wp-content/uploads/2015/01/cup-zafon.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5359" y="3873567"/>
            <a:ext cx="1432178" cy="2227833"/>
          </a:xfrm>
          <a:prstGeom prst="rect">
            <a:avLst/>
          </a:prstGeom>
          <a:noFill/>
          <a:extLst>
            <a:ext uri="{909E8E84-426E-40DD-AFC4-6F175D3DCCD1}">
              <a14:hiddenFill xmlns:a14="http://schemas.microsoft.com/office/drawing/2010/main">
                <a:solidFill>
                  <a:srgbClr val="FFFFFF"/>
                </a:solidFill>
              </a14:hiddenFill>
            </a:ext>
          </a:extLst>
        </p:spPr>
      </p:pic>
      <p:pic>
        <p:nvPicPr>
          <p:cNvPr id="6" name="Afbeelding 5"/>
          <p:cNvPicPr>
            <a:picLocks noChangeAspect="1"/>
          </p:cNvPicPr>
          <p:nvPr userDrawn="1"/>
        </p:nvPicPr>
        <p:blipFill>
          <a:blip r:embed="rId3"/>
          <a:stretch>
            <a:fillRect/>
          </a:stretch>
        </p:blipFill>
        <p:spPr>
          <a:xfrm>
            <a:off x="1235436" y="1616103"/>
            <a:ext cx="3377477" cy="3371380"/>
          </a:xfrm>
          <a:prstGeom prst="rect">
            <a:avLst/>
          </a:prstGeom>
        </p:spPr>
      </p:pic>
      <p:pic>
        <p:nvPicPr>
          <p:cNvPr id="7" name="Afbeelding 6"/>
          <p:cNvPicPr>
            <a:picLocks noChangeAspect="1"/>
          </p:cNvPicPr>
          <p:nvPr userDrawn="1"/>
        </p:nvPicPr>
        <p:blipFill>
          <a:blip r:embed="rId4"/>
          <a:stretch>
            <a:fillRect/>
          </a:stretch>
        </p:blipFill>
        <p:spPr>
          <a:xfrm>
            <a:off x="-997938" y="404398"/>
            <a:ext cx="3578662" cy="3273836"/>
          </a:xfrm>
          <a:prstGeom prst="rect">
            <a:avLst/>
          </a:prstGeom>
        </p:spPr>
      </p:pic>
    </p:spTree>
    <p:extLst>
      <p:ext uri="{BB962C8B-B14F-4D97-AF65-F5344CB8AC3E}">
        <p14:creationId xmlns:p14="http://schemas.microsoft.com/office/powerpoint/2010/main" val="4176995340"/>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a:prstGeom prst="rect">
            <a:avLst/>
          </a:prstGeom>
        </p:spPr>
        <p:txBody>
          <a:bodyPr anchor="b"/>
          <a:lstStyle>
            <a:lvl1pPr>
              <a:defRPr sz="3200"/>
            </a:lvl1pPr>
          </a:lstStyle>
          <a:p>
            <a:r>
              <a:rPr lang="nl-NL" smtClean="0"/>
              <a:t>Klik om de stijl te bewerken</a:t>
            </a:r>
            <a:endParaRPr lang="es-ES"/>
          </a:p>
        </p:txBody>
      </p:sp>
      <p:sp>
        <p:nvSpPr>
          <p:cNvPr id="3" name="Tijdelijke aanduiding voor afbeelding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Tijdelijke aanduiding voor tekst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smtClean="0"/>
              <a:t>Klik om de modelstijlen te bewerken</a:t>
            </a:r>
          </a:p>
        </p:txBody>
      </p:sp>
      <p:sp>
        <p:nvSpPr>
          <p:cNvPr id="5" name="Tijdelijke aanduiding voor datum 4"/>
          <p:cNvSpPr>
            <a:spLocks noGrp="1"/>
          </p:cNvSpPr>
          <p:nvPr>
            <p:ph type="dt" sz="half" idx="10"/>
          </p:nvPr>
        </p:nvSpPr>
        <p:spPr>
          <a:xfrm>
            <a:off x="838200" y="6356350"/>
            <a:ext cx="2743200" cy="365125"/>
          </a:xfrm>
          <a:prstGeom prst="rect">
            <a:avLst/>
          </a:prstGeom>
        </p:spPr>
        <p:txBody>
          <a:bodyPr/>
          <a:lstStyle/>
          <a:p>
            <a:fld id="{C257D7C8-7B7D-45B4-8438-03D41DC437E9}" type="datetimeFigureOut">
              <a:rPr lang="es-ES" smtClean="0"/>
              <a:t>21/10/2015</a:t>
            </a:fld>
            <a:endParaRPr lang="es-ES"/>
          </a:p>
        </p:txBody>
      </p:sp>
      <p:sp>
        <p:nvSpPr>
          <p:cNvPr id="6" name="Tijdelijke aanduiding voor voettekst 5"/>
          <p:cNvSpPr>
            <a:spLocks noGrp="1"/>
          </p:cNvSpPr>
          <p:nvPr>
            <p:ph type="ftr" sz="quarter" idx="11"/>
          </p:nvPr>
        </p:nvSpPr>
        <p:spPr>
          <a:xfrm>
            <a:off x="4038600" y="6356350"/>
            <a:ext cx="4114800" cy="365125"/>
          </a:xfrm>
          <a:prstGeom prst="rect">
            <a:avLst/>
          </a:prstGeom>
        </p:spPr>
        <p:txBody>
          <a:bodyPr/>
          <a:lstStyle/>
          <a:p>
            <a:endParaRPr lang="es-ES"/>
          </a:p>
        </p:txBody>
      </p:sp>
      <p:sp>
        <p:nvSpPr>
          <p:cNvPr id="7" name="Tijdelijke aanduiding voor dianummer 6"/>
          <p:cNvSpPr>
            <a:spLocks noGrp="1"/>
          </p:cNvSpPr>
          <p:nvPr>
            <p:ph type="sldNum" sz="quarter" idx="12"/>
          </p:nvPr>
        </p:nvSpPr>
        <p:spPr>
          <a:xfrm>
            <a:off x="8610600" y="6356350"/>
            <a:ext cx="2743200" cy="365125"/>
          </a:xfrm>
          <a:prstGeom prst="rect">
            <a:avLst/>
          </a:prstGeom>
        </p:spPr>
        <p:txBody>
          <a:bodyPr/>
          <a:lstStyle/>
          <a:p>
            <a:fld id="{769A17E7-E63C-4F81-975A-A9C0C5A450B8}" type="slidenum">
              <a:rPr lang="es-ES" smtClean="0"/>
              <a:t>‹nr.›</a:t>
            </a:fld>
            <a:endParaRPr lang="es-ES"/>
          </a:p>
        </p:txBody>
      </p:sp>
    </p:spTree>
    <p:extLst>
      <p:ext uri="{BB962C8B-B14F-4D97-AF65-F5344CB8AC3E}">
        <p14:creationId xmlns:p14="http://schemas.microsoft.com/office/powerpoint/2010/main" val="265082554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a:prstGeom prst="rect">
            <a:avLst/>
          </a:prstGeom>
        </p:spPr>
        <p:txBody>
          <a:bodyPr anchor="b"/>
          <a:lstStyle>
            <a:lvl1pPr>
              <a:defRPr sz="3200"/>
            </a:lvl1pPr>
          </a:lstStyle>
          <a:p>
            <a:r>
              <a:rPr lang="nl-NL" smtClean="0"/>
              <a:t>Klik om de stijl te bewerken</a:t>
            </a:r>
            <a:endParaRPr lang="es-ES"/>
          </a:p>
        </p:txBody>
      </p:sp>
      <p:sp>
        <p:nvSpPr>
          <p:cNvPr id="3" name="Tijdelijke aanduiding voor inhoud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s-ES"/>
          </a:p>
        </p:txBody>
      </p:sp>
      <p:sp>
        <p:nvSpPr>
          <p:cNvPr id="4" name="Tijdelijke aanduiding voor tekst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smtClean="0"/>
              <a:t>Klik om de modelstijlen te bewerken</a:t>
            </a:r>
          </a:p>
        </p:txBody>
      </p:sp>
      <p:sp>
        <p:nvSpPr>
          <p:cNvPr id="5" name="Tijdelijke aanduiding voor datum 4"/>
          <p:cNvSpPr>
            <a:spLocks noGrp="1"/>
          </p:cNvSpPr>
          <p:nvPr>
            <p:ph type="dt" sz="half" idx="10"/>
          </p:nvPr>
        </p:nvSpPr>
        <p:spPr>
          <a:xfrm>
            <a:off x="838200" y="6356350"/>
            <a:ext cx="2743200" cy="365125"/>
          </a:xfrm>
          <a:prstGeom prst="rect">
            <a:avLst/>
          </a:prstGeom>
        </p:spPr>
        <p:txBody>
          <a:bodyPr/>
          <a:lstStyle/>
          <a:p>
            <a:fld id="{C257D7C8-7B7D-45B4-8438-03D41DC437E9}" type="datetimeFigureOut">
              <a:rPr lang="es-ES" smtClean="0"/>
              <a:t>21/10/2015</a:t>
            </a:fld>
            <a:endParaRPr lang="es-ES"/>
          </a:p>
        </p:txBody>
      </p:sp>
      <p:sp>
        <p:nvSpPr>
          <p:cNvPr id="6" name="Tijdelijke aanduiding voor voettekst 5"/>
          <p:cNvSpPr>
            <a:spLocks noGrp="1"/>
          </p:cNvSpPr>
          <p:nvPr>
            <p:ph type="ftr" sz="quarter" idx="11"/>
          </p:nvPr>
        </p:nvSpPr>
        <p:spPr>
          <a:xfrm>
            <a:off x="4038600" y="6356350"/>
            <a:ext cx="4114800" cy="365125"/>
          </a:xfrm>
          <a:prstGeom prst="rect">
            <a:avLst/>
          </a:prstGeom>
        </p:spPr>
        <p:txBody>
          <a:bodyPr/>
          <a:lstStyle/>
          <a:p>
            <a:endParaRPr lang="es-ES"/>
          </a:p>
        </p:txBody>
      </p:sp>
      <p:sp>
        <p:nvSpPr>
          <p:cNvPr id="7" name="Tijdelijke aanduiding voor dianummer 6"/>
          <p:cNvSpPr>
            <a:spLocks noGrp="1"/>
          </p:cNvSpPr>
          <p:nvPr>
            <p:ph type="sldNum" sz="quarter" idx="12"/>
          </p:nvPr>
        </p:nvSpPr>
        <p:spPr>
          <a:xfrm>
            <a:off x="8610600" y="6356350"/>
            <a:ext cx="2743200" cy="365125"/>
          </a:xfrm>
          <a:prstGeom prst="rect">
            <a:avLst/>
          </a:prstGeom>
        </p:spPr>
        <p:txBody>
          <a:bodyPr/>
          <a:lstStyle/>
          <a:p>
            <a:fld id="{769A17E7-E63C-4F81-975A-A9C0C5A450B8}" type="slidenum">
              <a:rPr lang="es-ES" smtClean="0"/>
              <a:t>‹nr.›</a:t>
            </a:fld>
            <a:endParaRPr lang="es-ES"/>
          </a:p>
        </p:txBody>
      </p:sp>
      <p:pic>
        <p:nvPicPr>
          <p:cNvPr id="8" name="Picture 2" descr="http://www.chipotname.com/img/landing/ingredients/guacamole.png"/>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7281203" y="3424237"/>
            <a:ext cx="3752850" cy="2895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30285982"/>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p:cNvSpPr>
            <a:spLocks noGrp="1"/>
          </p:cNvSpPr>
          <p:nvPr>
            <p:ph type="title"/>
          </p:nvPr>
        </p:nvSpPr>
        <p:spPr>
          <a:xfrm>
            <a:off x="808234" y="500062"/>
            <a:ext cx="10515600" cy="1325563"/>
          </a:xfrm>
          <a:prstGeom prst="rect">
            <a:avLst/>
          </a:prstGeom>
        </p:spPr>
        <p:txBody>
          <a:bodyPr/>
          <a:lstStyle/>
          <a:p>
            <a:r>
              <a:rPr lang="nl-NL" smtClean="0"/>
              <a:t>Klik om de stijl te bewerken</a:t>
            </a:r>
            <a:endParaRPr lang="es-ES"/>
          </a:p>
        </p:txBody>
      </p:sp>
      <p:sp>
        <p:nvSpPr>
          <p:cNvPr id="3" name="Tijdelijke aanduiding voor inhoud 2"/>
          <p:cNvSpPr>
            <a:spLocks noGrp="1"/>
          </p:cNvSpPr>
          <p:nvPr>
            <p:ph sz="half" idx="1"/>
          </p:nvPr>
        </p:nvSpPr>
        <p:spPr>
          <a:xfrm>
            <a:off x="838200" y="1825625"/>
            <a:ext cx="5181600" cy="4351338"/>
          </a:xfrm>
        </p:spPr>
        <p:txBody>
          <a:body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s-ES"/>
          </a:p>
        </p:txBody>
      </p:sp>
      <p:sp>
        <p:nvSpPr>
          <p:cNvPr id="4" name="Tijdelijke aanduiding voor inhoud 3"/>
          <p:cNvSpPr>
            <a:spLocks noGrp="1"/>
          </p:cNvSpPr>
          <p:nvPr>
            <p:ph sz="half" idx="2"/>
          </p:nvPr>
        </p:nvSpPr>
        <p:spPr>
          <a:xfrm>
            <a:off x="6172200" y="1825625"/>
            <a:ext cx="5181600" cy="4351338"/>
          </a:xfrm>
        </p:spPr>
        <p:txBody>
          <a:bodyPr/>
          <a:lstStyle/>
          <a:p>
            <a:pPr lvl="0"/>
            <a:r>
              <a:rPr lang="nl-NL" dirty="0" smtClean="0"/>
              <a:t>Klik om de modelstijlen te bewerken</a:t>
            </a:r>
          </a:p>
          <a:p>
            <a:pPr lvl="1"/>
            <a:r>
              <a:rPr lang="nl-NL" dirty="0" smtClean="0"/>
              <a:t>Tweede niveau</a:t>
            </a:r>
          </a:p>
          <a:p>
            <a:pPr lvl="2"/>
            <a:r>
              <a:rPr lang="nl-NL" dirty="0" smtClean="0"/>
              <a:t>Derde niveau</a:t>
            </a:r>
          </a:p>
          <a:p>
            <a:pPr lvl="3"/>
            <a:r>
              <a:rPr lang="nl-NL" dirty="0" smtClean="0"/>
              <a:t>Vierde niveau</a:t>
            </a:r>
          </a:p>
          <a:p>
            <a:pPr lvl="4"/>
            <a:r>
              <a:rPr lang="nl-NL" dirty="0" smtClean="0"/>
              <a:t>Vijfde niveau</a:t>
            </a:r>
            <a:endParaRPr lang="es-ES" dirty="0"/>
          </a:p>
        </p:txBody>
      </p:sp>
      <p:sp>
        <p:nvSpPr>
          <p:cNvPr id="5" name="Tijdelijke aanduiding voor datum 4"/>
          <p:cNvSpPr>
            <a:spLocks noGrp="1"/>
          </p:cNvSpPr>
          <p:nvPr>
            <p:ph type="dt" sz="half" idx="10"/>
          </p:nvPr>
        </p:nvSpPr>
        <p:spPr>
          <a:xfrm>
            <a:off x="838200" y="6356350"/>
            <a:ext cx="2743200" cy="365125"/>
          </a:xfrm>
          <a:prstGeom prst="rect">
            <a:avLst/>
          </a:prstGeom>
        </p:spPr>
        <p:txBody>
          <a:bodyPr/>
          <a:lstStyle/>
          <a:p>
            <a:fld id="{C257D7C8-7B7D-45B4-8438-03D41DC437E9}" type="datetimeFigureOut">
              <a:rPr lang="es-ES" smtClean="0"/>
              <a:t>21/10/2015</a:t>
            </a:fld>
            <a:endParaRPr lang="es-ES"/>
          </a:p>
        </p:txBody>
      </p:sp>
      <p:sp>
        <p:nvSpPr>
          <p:cNvPr id="6" name="Tijdelijke aanduiding voor voettekst 5"/>
          <p:cNvSpPr>
            <a:spLocks noGrp="1"/>
          </p:cNvSpPr>
          <p:nvPr>
            <p:ph type="ftr" sz="quarter" idx="11"/>
          </p:nvPr>
        </p:nvSpPr>
        <p:spPr>
          <a:xfrm>
            <a:off x="4038600" y="6356350"/>
            <a:ext cx="4114800" cy="365125"/>
          </a:xfrm>
          <a:prstGeom prst="rect">
            <a:avLst/>
          </a:prstGeom>
        </p:spPr>
        <p:txBody>
          <a:bodyPr/>
          <a:lstStyle/>
          <a:p>
            <a:endParaRPr lang="es-ES"/>
          </a:p>
        </p:txBody>
      </p:sp>
      <p:sp>
        <p:nvSpPr>
          <p:cNvPr id="7" name="Tijdelijke aanduiding voor dianummer 6"/>
          <p:cNvSpPr>
            <a:spLocks noGrp="1"/>
          </p:cNvSpPr>
          <p:nvPr>
            <p:ph type="sldNum" sz="quarter" idx="12"/>
          </p:nvPr>
        </p:nvSpPr>
        <p:spPr>
          <a:xfrm>
            <a:off x="8610600" y="6356350"/>
            <a:ext cx="2743200" cy="365125"/>
          </a:xfrm>
          <a:prstGeom prst="rect">
            <a:avLst/>
          </a:prstGeom>
        </p:spPr>
        <p:txBody>
          <a:bodyPr/>
          <a:lstStyle/>
          <a:p>
            <a:fld id="{769A17E7-E63C-4F81-975A-A9C0C5A450B8}" type="slidenum">
              <a:rPr lang="es-ES" smtClean="0"/>
              <a:t>‹nr.›</a:t>
            </a:fld>
            <a:endParaRPr lang="es-ES"/>
          </a:p>
        </p:txBody>
      </p:sp>
      <p:pic>
        <p:nvPicPr>
          <p:cNvPr id="9" name="Afbeelding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191498">
            <a:off x="9551287" y="2710685"/>
            <a:ext cx="1993900" cy="2159000"/>
          </a:xfrm>
          <a:prstGeom prst="rect">
            <a:avLst/>
          </a:prstGeom>
        </p:spPr>
      </p:pic>
      <p:pic>
        <p:nvPicPr>
          <p:cNvPr id="10" name="Afbeelding 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382249" y="4001294"/>
            <a:ext cx="1723240" cy="1365449"/>
          </a:xfrm>
          <a:prstGeom prst="rect">
            <a:avLst/>
          </a:prstGeom>
        </p:spPr>
      </p:pic>
    </p:spTree>
    <p:extLst>
      <p:ext uri="{BB962C8B-B14F-4D97-AF65-F5344CB8AC3E}">
        <p14:creationId xmlns:p14="http://schemas.microsoft.com/office/powerpoint/2010/main" val="3593252517"/>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objTx" preserve="1">
  <p:cSld name="1_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a:prstGeom prst="rect">
            <a:avLst/>
          </a:prstGeom>
        </p:spPr>
        <p:txBody>
          <a:bodyPr anchor="b"/>
          <a:lstStyle>
            <a:lvl1pPr>
              <a:defRPr sz="3200"/>
            </a:lvl1pPr>
          </a:lstStyle>
          <a:p>
            <a:r>
              <a:rPr lang="nl-NL" smtClean="0"/>
              <a:t>Klik om de stijl te bewerken</a:t>
            </a:r>
            <a:endParaRPr lang="es-ES"/>
          </a:p>
        </p:txBody>
      </p:sp>
      <p:sp>
        <p:nvSpPr>
          <p:cNvPr id="3" name="Tijdelijke aanduiding voor inhoud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s-ES"/>
          </a:p>
        </p:txBody>
      </p:sp>
      <p:sp>
        <p:nvSpPr>
          <p:cNvPr id="4" name="Tijdelijke aanduiding voor tekst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smtClean="0"/>
              <a:t>Klik om de modelstijlen te bewerken</a:t>
            </a:r>
          </a:p>
        </p:txBody>
      </p:sp>
      <p:sp>
        <p:nvSpPr>
          <p:cNvPr id="5" name="Tijdelijke aanduiding voor datum 4"/>
          <p:cNvSpPr>
            <a:spLocks noGrp="1"/>
          </p:cNvSpPr>
          <p:nvPr>
            <p:ph type="dt" sz="half" idx="10"/>
          </p:nvPr>
        </p:nvSpPr>
        <p:spPr>
          <a:xfrm>
            <a:off x="838200" y="6356350"/>
            <a:ext cx="2743200" cy="365125"/>
          </a:xfrm>
          <a:prstGeom prst="rect">
            <a:avLst/>
          </a:prstGeom>
        </p:spPr>
        <p:txBody>
          <a:bodyPr/>
          <a:lstStyle/>
          <a:p>
            <a:fld id="{C257D7C8-7B7D-45B4-8438-03D41DC437E9}" type="datetimeFigureOut">
              <a:rPr lang="es-ES" smtClean="0"/>
              <a:t>21/10/2015</a:t>
            </a:fld>
            <a:endParaRPr lang="es-ES"/>
          </a:p>
        </p:txBody>
      </p:sp>
      <p:sp>
        <p:nvSpPr>
          <p:cNvPr id="6" name="Tijdelijke aanduiding voor voettekst 5"/>
          <p:cNvSpPr>
            <a:spLocks noGrp="1"/>
          </p:cNvSpPr>
          <p:nvPr>
            <p:ph type="ftr" sz="quarter" idx="11"/>
          </p:nvPr>
        </p:nvSpPr>
        <p:spPr>
          <a:xfrm>
            <a:off x="4038600" y="6356350"/>
            <a:ext cx="4114800" cy="365125"/>
          </a:xfrm>
          <a:prstGeom prst="rect">
            <a:avLst/>
          </a:prstGeom>
        </p:spPr>
        <p:txBody>
          <a:bodyPr/>
          <a:lstStyle/>
          <a:p>
            <a:endParaRPr lang="es-ES"/>
          </a:p>
        </p:txBody>
      </p:sp>
      <p:sp>
        <p:nvSpPr>
          <p:cNvPr id="7" name="Tijdelijke aanduiding voor dianummer 6"/>
          <p:cNvSpPr>
            <a:spLocks noGrp="1"/>
          </p:cNvSpPr>
          <p:nvPr>
            <p:ph type="sldNum" sz="quarter" idx="12"/>
          </p:nvPr>
        </p:nvSpPr>
        <p:spPr>
          <a:xfrm>
            <a:off x="8610600" y="6356350"/>
            <a:ext cx="2743200" cy="365125"/>
          </a:xfrm>
          <a:prstGeom prst="rect">
            <a:avLst/>
          </a:prstGeom>
        </p:spPr>
        <p:txBody>
          <a:bodyPr/>
          <a:lstStyle/>
          <a:p>
            <a:fld id="{769A17E7-E63C-4F81-975A-A9C0C5A450B8}" type="slidenum">
              <a:rPr lang="es-ES" smtClean="0"/>
              <a:t>‹nr.›</a:t>
            </a:fld>
            <a:endParaRPr lang="es-ES"/>
          </a:p>
        </p:txBody>
      </p:sp>
      <p:pic>
        <p:nvPicPr>
          <p:cNvPr id="8" name="Picture 2" descr="http://www.chipotname.com/img/landing/ingredients/guacamole.png"/>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7281203" y="3424237"/>
            <a:ext cx="3752850" cy="2895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01604633"/>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1_Titel en object">
    <p:spTree>
      <p:nvGrpSpPr>
        <p:cNvPr id="1" name=""/>
        <p:cNvGrpSpPr/>
        <p:nvPr/>
      </p:nvGrpSpPr>
      <p:grpSpPr>
        <a:xfrm>
          <a:off x="0" y="0"/>
          <a:ext cx="0" cy="0"/>
          <a:chOff x="0" y="0"/>
          <a:chExt cx="0" cy="0"/>
        </a:xfrm>
      </p:grpSpPr>
      <p:sp>
        <p:nvSpPr>
          <p:cNvPr id="2" name="Titel 1"/>
          <p:cNvSpPr>
            <a:spLocks noGrp="1"/>
          </p:cNvSpPr>
          <p:nvPr>
            <p:ph type="title"/>
          </p:nvPr>
        </p:nvSpPr>
        <p:spPr>
          <a:xfrm>
            <a:off x="808234" y="500062"/>
            <a:ext cx="10515600" cy="1325563"/>
          </a:xfrm>
          <a:prstGeom prst="rect">
            <a:avLst/>
          </a:prstGeom>
        </p:spPr>
        <p:txBody>
          <a:bodyPr/>
          <a:lstStyle>
            <a:lvl1pPr algn="ctr">
              <a:defRPr>
                <a:solidFill>
                  <a:schemeClr val="accent1"/>
                </a:solidFill>
              </a:defRPr>
            </a:lvl1pPr>
          </a:lstStyle>
          <a:p>
            <a:endParaRPr lang="es-ES" dirty="0"/>
          </a:p>
        </p:txBody>
      </p:sp>
      <p:sp>
        <p:nvSpPr>
          <p:cNvPr id="3" name="Tijdelijke aanduiding voor inhoud 2"/>
          <p:cNvSpPr>
            <a:spLocks noGrp="1"/>
          </p:cNvSpPr>
          <p:nvPr>
            <p:ph idx="1"/>
          </p:nvPr>
        </p:nvSpPr>
        <p:spPr>
          <a:xfrm>
            <a:off x="3896046" y="1921289"/>
            <a:ext cx="4339975" cy="4351338"/>
          </a:xfrm>
        </p:spPr>
        <p:txBody>
          <a:bodyPr/>
          <a:lstStyle>
            <a:lvl1pPr marL="0" indent="0">
              <a:buNone/>
              <a:defRPr baseline="0"/>
            </a:lvl1pPr>
          </a:lstStyle>
          <a:p>
            <a:pPr lvl="0"/>
            <a:endParaRPr lang="es-ES" dirty="0" smtClean="0"/>
          </a:p>
          <a:p>
            <a:pPr lvl="0"/>
            <a:endParaRPr lang="es-ES" dirty="0"/>
          </a:p>
        </p:txBody>
      </p:sp>
      <p:pic>
        <p:nvPicPr>
          <p:cNvPr id="4" name="Picture 4" descr="http://cultivatingthought.com/wp-content/uploads/2015/01/cup-zafon.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5359" y="3873567"/>
            <a:ext cx="1432178" cy="2227833"/>
          </a:xfrm>
          <a:prstGeom prst="rect">
            <a:avLst/>
          </a:prstGeom>
          <a:noFill/>
          <a:extLst>
            <a:ext uri="{909E8E84-426E-40DD-AFC4-6F175D3DCCD1}">
              <a14:hiddenFill xmlns:a14="http://schemas.microsoft.com/office/drawing/2010/main">
                <a:solidFill>
                  <a:srgbClr val="FFFFFF"/>
                </a:solidFill>
              </a14:hiddenFill>
            </a:ext>
          </a:extLst>
        </p:spPr>
      </p:pic>
      <p:pic>
        <p:nvPicPr>
          <p:cNvPr id="6" name="Afbeelding 5"/>
          <p:cNvPicPr>
            <a:picLocks noChangeAspect="1"/>
          </p:cNvPicPr>
          <p:nvPr userDrawn="1"/>
        </p:nvPicPr>
        <p:blipFill>
          <a:blip r:embed="rId3"/>
          <a:stretch>
            <a:fillRect/>
          </a:stretch>
        </p:blipFill>
        <p:spPr>
          <a:xfrm>
            <a:off x="1235436" y="1616103"/>
            <a:ext cx="3377477" cy="3371380"/>
          </a:xfrm>
          <a:prstGeom prst="rect">
            <a:avLst/>
          </a:prstGeom>
        </p:spPr>
      </p:pic>
      <p:pic>
        <p:nvPicPr>
          <p:cNvPr id="7" name="Afbeelding 6"/>
          <p:cNvPicPr>
            <a:picLocks noChangeAspect="1"/>
          </p:cNvPicPr>
          <p:nvPr userDrawn="1"/>
        </p:nvPicPr>
        <p:blipFill>
          <a:blip r:embed="rId4"/>
          <a:stretch>
            <a:fillRect/>
          </a:stretch>
        </p:blipFill>
        <p:spPr>
          <a:xfrm>
            <a:off x="-997938" y="404398"/>
            <a:ext cx="3578662" cy="3273836"/>
          </a:xfrm>
          <a:prstGeom prst="rect">
            <a:avLst/>
          </a:prstGeom>
        </p:spPr>
      </p:pic>
    </p:spTree>
    <p:extLst>
      <p:ext uri="{BB962C8B-B14F-4D97-AF65-F5344CB8AC3E}">
        <p14:creationId xmlns:p14="http://schemas.microsoft.com/office/powerpoint/2010/main" val="348890753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a:xfrm>
            <a:off x="808234" y="500062"/>
            <a:ext cx="10515600" cy="1325563"/>
          </a:xfrm>
          <a:prstGeom prst="rect">
            <a:avLst/>
          </a:prstGeom>
        </p:spPr>
        <p:txBody>
          <a:bodyPr/>
          <a:lstStyle/>
          <a:p>
            <a:r>
              <a:rPr lang="nl-NL" smtClean="0"/>
              <a:t>Klik om de stijl te bewerken</a:t>
            </a:r>
            <a:endParaRPr lang="es-ES"/>
          </a:p>
        </p:txBody>
      </p:sp>
      <p:sp>
        <p:nvSpPr>
          <p:cNvPr id="3" name="Tijdelijke aanduiding voor datum 2"/>
          <p:cNvSpPr>
            <a:spLocks noGrp="1"/>
          </p:cNvSpPr>
          <p:nvPr>
            <p:ph type="dt" sz="half" idx="10"/>
          </p:nvPr>
        </p:nvSpPr>
        <p:spPr>
          <a:xfrm>
            <a:off x="838200" y="6356350"/>
            <a:ext cx="2743200" cy="365125"/>
          </a:xfrm>
          <a:prstGeom prst="rect">
            <a:avLst/>
          </a:prstGeom>
        </p:spPr>
        <p:txBody>
          <a:bodyPr/>
          <a:lstStyle/>
          <a:p>
            <a:fld id="{C257D7C8-7B7D-45B4-8438-03D41DC437E9}" type="datetimeFigureOut">
              <a:rPr lang="es-ES" smtClean="0"/>
              <a:t>21/10/2015</a:t>
            </a:fld>
            <a:endParaRPr lang="es-ES"/>
          </a:p>
        </p:txBody>
      </p:sp>
      <p:sp>
        <p:nvSpPr>
          <p:cNvPr id="4" name="Tijdelijke aanduiding voor voettekst 3"/>
          <p:cNvSpPr>
            <a:spLocks noGrp="1"/>
          </p:cNvSpPr>
          <p:nvPr>
            <p:ph type="ftr" sz="quarter" idx="11"/>
          </p:nvPr>
        </p:nvSpPr>
        <p:spPr>
          <a:xfrm>
            <a:off x="4038600" y="6356350"/>
            <a:ext cx="4114800" cy="365125"/>
          </a:xfrm>
          <a:prstGeom prst="rect">
            <a:avLst/>
          </a:prstGeom>
        </p:spPr>
        <p:txBody>
          <a:bodyPr/>
          <a:lstStyle/>
          <a:p>
            <a:endParaRPr lang="es-ES"/>
          </a:p>
        </p:txBody>
      </p:sp>
      <p:sp>
        <p:nvSpPr>
          <p:cNvPr id="5" name="Tijdelijke aanduiding voor dianummer 4"/>
          <p:cNvSpPr>
            <a:spLocks noGrp="1"/>
          </p:cNvSpPr>
          <p:nvPr>
            <p:ph type="sldNum" sz="quarter" idx="12"/>
          </p:nvPr>
        </p:nvSpPr>
        <p:spPr>
          <a:xfrm>
            <a:off x="8610600" y="6356350"/>
            <a:ext cx="2743200" cy="365125"/>
          </a:xfrm>
          <a:prstGeom prst="rect">
            <a:avLst/>
          </a:prstGeom>
        </p:spPr>
        <p:txBody>
          <a:bodyPr/>
          <a:lstStyle/>
          <a:p>
            <a:fld id="{769A17E7-E63C-4F81-975A-A9C0C5A450B8}" type="slidenum">
              <a:rPr lang="es-ES" smtClean="0"/>
              <a:t>‹nr.›</a:t>
            </a:fld>
            <a:endParaRPr lang="es-ES"/>
          </a:p>
        </p:txBody>
      </p:sp>
      <p:pic>
        <p:nvPicPr>
          <p:cNvPr id="6" name="Afbeelding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20780015">
            <a:off x="21160" y="4161782"/>
            <a:ext cx="3069543" cy="2043439"/>
          </a:xfrm>
          <a:prstGeom prst="rect">
            <a:avLst/>
          </a:prstGeom>
        </p:spPr>
      </p:pic>
    </p:spTree>
    <p:extLst>
      <p:ext uri="{BB962C8B-B14F-4D97-AF65-F5344CB8AC3E}">
        <p14:creationId xmlns:p14="http://schemas.microsoft.com/office/powerpoint/2010/main" val="69491024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3" name="Tijdelijke aanduiding voor tekst 2"/>
          <p:cNvSpPr>
            <a:spLocks noGrp="1"/>
          </p:cNvSpPr>
          <p:nvPr>
            <p:ph type="body" idx="1"/>
          </p:nvPr>
        </p:nvSpPr>
        <p:spPr>
          <a:xfrm>
            <a:off x="766281" y="633822"/>
            <a:ext cx="10515600" cy="4351338"/>
          </a:xfrm>
          <a:prstGeom prst="rect">
            <a:avLst/>
          </a:prstGeom>
        </p:spPr>
        <p:txBody>
          <a:bodyPr vert="horz" lIns="91440" tIns="45720" rIns="91440" bIns="45720" rtlCol="0">
            <a:normAutofit/>
          </a:bodyPr>
          <a:lstStyle/>
          <a:p>
            <a:pPr lvl="0"/>
            <a:r>
              <a:rPr lang="nl-NL" dirty="0" smtClean="0"/>
              <a:t>Klik om de modelstijlen te bewerken</a:t>
            </a:r>
          </a:p>
          <a:p>
            <a:pPr lvl="1"/>
            <a:r>
              <a:rPr lang="nl-NL" dirty="0" smtClean="0"/>
              <a:t>Tweede niveau</a:t>
            </a:r>
          </a:p>
          <a:p>
            <a:pPr lvl="2"/>
            <a:r>
              <a:rPr lang="nl-NL" dirty="0" smtClean="0"/>
              <a:t>Derde niveau</a:t>
            </a:r>
          </a:p>
          <a:p>
            <a:pPr lvl="3"/>
            <a:r>
              <a:rPr lang="nl-NL" dirty="0" smtClean="0"/>
              <a:t>Vierde niveau</a:t>
            </a:r>
          </a:p>
          <a:p>
            <a:pPr lvl="4"/>
            <a:r>
              <a:rPr lang="nl-NL" dirty="0" smtClean="0"/>
              <a:t>Vijfde niveau</a:t>
            </a:r>
            <a:endParaRPr lang="es-ES" dirty="0"/>
          </a:p>
        </p:txBody>
      </p:sp>
      <p:sp>
        <p:nvSpPr>
          <p:cNvPr id="15" name="Stroomdiagram: Verbindingslijn 14"/>
          <p:cNvSpPr/>
          <p:nvPr userDrawn="1"/>
        </p:nvSpPr>
        <p:spPr>
          <a:xfrm>
            <a:off x="9920589" y="4852555"/>
            <a:ext cx="2057400" cy="2005445"/>
          </a:xfrm>
          <a:prstGeom prst="flowChartConnector">
            <a:avLst/>
          </a:prstGeom>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s-ES"/>
          </a:p>
        </p:txBody>
      </p:sp>
      <p:sp>
        <p:nvSpPr>
          <p:cNvPr id="17" name="Rechthoek 16"/>
          <p:cNvSpPr/>
          <p:nvPr userDrawn="1"/>
        </p:nvSpPr>
        <p:spPr>
          <a:xfrm>
            <a:off x="0" y="6092575"/>
            <a:ext cx="12192000" cy="765425"/>
          </a:xfrm>
          <a:prstGeom prst="rect">
            <a:avLst/>
          </a:prstGeom>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s-ES"/>
          </a:p>
        </p:txBody>
      </p:sp>
      <p:pic>
        <p:nvPicPr>
          <p:cNvPr id="18" name="Afbeelding 17"/>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9842643" y="4760547"/>
            <a:ext cx="2239766" cy="2189459"/>
          </a:xfrm>
          <a:prstGeom prst="rect">
            <a:avLst/>
          </a:prstGeom>
        </p:spPr>
      </p:pic>
    </p:spTree>
    <p:extLst>
      <p:ext uri="{BB962C8B-B14F-4D97-AF65-F5344CB8AC3E}">
        <p14:creationId xmlns:p14="http://schemas.microsoft.com/office/powerpoint/2010/main" val="38747865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7" r:id="rId3"/>
    <p:sldLayoutId id="2147483656" r:id="rId4"/>
    <p:sldLayoutId id="2147483652" r:id="rId5"/>
    <p:sldLayoutId id="2147483660" r:id="rId6"/>
    <p:sldLayoutId id="2147483659" r:id="rId7"/>
    <p:sldLayoutId id="2147483654" r:id="rId8"/>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Tx/>
        <a:buBlip>
          <a:blip r:embed="rId10"/>
        </a:buBlip>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Tx/>
        <a:buBlip>
          <a:blip r:embed="rId10"/>
        </a:buBlip>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Tx/>
        <a:buBlip>
          <a:blip r:embed="rId10"/>
        </a:buBlip>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Tx/>
        <a:buBlip>
          <a:blip r:embed="rId10"/>
        </a:buBlip>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Tx/>
        <a:buBlip>
          <a:blip r:embed="rId10"/>
        </a:buBlip>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16.png"/></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8.xml"/><Relationship Id="rId1" Type="http://schemas.openxmlformats.org/officeDocument/2006/relationships/video" Target="https://www.youtube.com/embed/dlBGdtC_0ho" TargetMode="External"/><Relationship Id="rId4" Type="http://schemas.openxmlformats.org/officeDocument/2006/relationships/image" Target="../media/image1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79482214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scene3d>
              <a:camera prst="orthographicFront"/>
              <a:lightRig rig="soft" dir="t">
                <a:rot lat="0" lon="0" rev="15600000"/>
              </a:lightRig>
            </a:scene3d>
            <a:sp3d extrusionH="57150" prstMaterial="softEdge">
              <a:bevelT w="25400" h="38100"/>
            </a:sp3d>
          </a:bodyPr>
          <a:lstStyle/>
          <a:p>
            <a:pPr algn="ctr"/>
            <a:r>
              <a:rPr lang="es-ES" dirty="0" smtClean="0">
                <a:ln w="0"/>
                <a:solidFill>
                  <a:schemeClr val="accent2"/>
                </a:solidFill>
                <a:effectLst>
                  <a:reflection blurRad="6350" stA="53000" endA="300" endPos="35500" dir="5400000" sy="-90000" algn="bl" rotWithShape="0"/>
                </a:effectLst>
              </a:rPr>
              <a:t>Inhoudsopgave</a:t>
            </a:r>
            <a:endParaRPr lang="es-ES" dirty="0">
              <a:ln/>
              <a:solidFill>
                <a:schemeClr val="accent2"/>
              </a:solidFill>
            </a:endParaRPr>
          </a:p>
        </p:txBody>
      </p:sp>
      <p:graphicFrame>
        <p:nvGraphicFramePr>
          <p:cNvPr id="2" name="Tijdelijke aanduiding voor inhoud 1"/>
          <p:cNvGraphicFramePr>
            <a:graphicFrameLocks noGrp="1"/>
          </p:cNvGraphicFramePr>
          <p:nvPr>
            <p:ph idx="1"/>
            <p:extLst>
              <p:ext uri="{D42A27DB-BD31-4B8C-83A1-F6EECF244321}">
                <p14:modId xmlns:p14="http://schemas.microsoft.com/office/powerpoint/2010/main" val="107041864"/>
              </p:ext>
            </p:extLst>
          </p:nvPr>
        </p:nvGraphicFramePr>
        <p:xfrm>
          <a:off x="3895921" y="1409700"/>
          <a:ext cx="4340225"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030" name="Picture 6" descr="http://footage.framepool.com/shotimg/qf/396010279-continuity-sparkling-drink-rivlet-pouring-out.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flipH="1">
            <a:off x="-1905168" y="0"/>
            <a:ext cx="6869406" cy="38640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601478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1030"/>
                                        </p:tgtEl>
                                        <p:attrNameLst>
                                          <p:attrName>style.visibility</p:attrName>
                                        </p:attrNameLst>
                                      </p:cBhvr>
                                      <p:to>
                                        <p:strVal val="visible"/>
                                      </p:to>
                                    </p:set>
                                    <p:animEffect transition="in" filter="barn(inVertical)">
                                      <p:cBhvr>
                                        <p:cTn id="14" dur="2000"/>
                                        <p:tgtEl>
                                          <p:spTgt spid="10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a:xfrm>
            <a:off x="736336" y="457200"/>
            <a:ext cx="3932237" cy="1600200"/>
          </a:xfrm>
        </p:spPr>
        <p:txBody>
          <a:bodyPr/>
          <a:lstStyle/>
          <a:p>
            <a:r>
              <a:rPr lang="es-ES" sz="4400" dirty="0" smtClean="0">
                <a:ln w="0"/>
                <a:solidFill>
                  <a:schemeClr val="bg1"/>
                </a:solidFill>
                <a:effectLst>
                  <a:outerShdw blurRad="38100" dist="19050" dir="2700000" algn="tl" rotWithShape="0">
                    <a:schemeClr val="dk1">
                      <a:alpha val="40000"/>
                    </a:schemeClr>
                  </a:outerShdw>
                </a:effectLst>
              </a:rPr>
              <a:t>Geschiedenis</a:t>
            </a:r>
            <a:r>
              <a:rPr lang="es-ES" dirty="0" smtClean="0">
                <a:ln w="0"/>
                <a:solidFill>
                  <a:schemeClr val="bg1"/>
                </a:solidFill>
                <a:effectLst>
                  <a:outerShdw blurRad="38100" dist="19050" dir="2700000" algn="tl" rotWithShape="0">
                    <a:schemeClr val="dk1">
                      <a:alpha val="40000"/>
                    </a:schemeClr>
                  </a:outerShdw>
                </a:effectLst>
              </a:rPr>
              <a:t> </a:t>
            </a:r>
            <a:endParaRPr lang="es-ES" dirty="0">
              <a:ln w="0"/>
              <a:solidFill>
                <a:schemeClr val="bg1"/>
              </a:solidFill>
              <a:effectLst>
                <a:outerShdw blurRad="38100" dist="19050" dir="2700000" algn="tl" rotWithShape="0">
                  <a:schemeClr val="dk1">
                    <a:alpha val="40000"/>
                  </a:schemeClr>
                </a:outerShdw>
              </a:effectLst>
            </a:endParaRPr>
          </a:p>
        </p:txBody>
      </p:sp>
      <p:sp>
        <p:nvSpPr>
          <p:cNvPr id="7" name="Tijdelijke aanduiding voor tekst 6"/>
          <p:cNvSpPr>
            <a:spLocks noGrp="1"/>
          </p:cNvSpPr>
          <p:nvPr>
            <p:ph type="body" sz="half" idx="2"/>
          </p:nvPr>
        </p:nvSpPr>
        <p:spPr/>
        <p:txBody>
          <a:bodyPr/>
          <a:lstStyle/>
          <a:p>
            <a:pPr marL="285750" indent="-285750">
              <a:buBlip>
                <a:blip r:embed="rId3"/>
              </a:buBlip>
            </a:pPr>
            <a:r>
              <a:rPr lang="es-ES" dirty="0" smtClean="0"/>
              <a:t>Steve Ells</a:t>
            </a:r>
          </a:p>
          <a:p>
            <a:pPr marL="285750" indent="-285750">
              <a:buBlip>
                <a:blip r:embed="rId3"/>
              </a:buBlip>
            </a:pPr>
            <a:r>
              <a:rPr lang="es-ES" dirty="0"/>
              <a:t>1993 </a:t>
            </a:r>
            <a:endParaRPr lang="es-ES" dirty="0" smtClean="0"/>
          </a:p>
          <a:p>
            <a:pPr marL="742950" lvl="1" indent="-285750">
              <a:buBlip>
                <a:blip r:embed="rId3"/>
              </a:buBlip>
            </a:pPr>
            <a:r>
              <a:rPr lang="nl-NL" dirty="0" smtClean="0"/>
              <a:t>Collaboratie met McDonalds</a:t>
            </a:r>
            <a:endParaRPr lang="es-ES" dirty="0" smtClean="0"/>
          </a:p>
          <a:p>
            <a:pPr marL="742950" lvl="1" indent="-285750">
              <a:buBlip>
                <a:blip r:embed="rId3"/>
              </a:buBlip>
            </a:pPr>
            <a:r>
              <a:rPr lang="es-ES" dirty="0" smtClean="0"/>
              <a:t>16 restuaurants</a:t>
            </a:r>
          </a:p>
          <a:p>
            <a:pPr lvl="1"/>
            <a:endParaRPr lang="es-ES" dirty="0" smtClean="0"/>
          </a:p>
          <a:p>
            <a:pPr marL="742950" lvl="1" indent="-285750">
              <a:buBlip>
                <a:blip r:embed="rId3"/>
              </a:buBlip>
            </a:pPr>
            <a:endParaRPr lang="es-ES" dirty="0" smtClean="0"/>
          </a:p>
          <a:p>
            <a:endParaRPr lang="nl-NL" dirty="0" smtClean="0"/>
          </a:p>
          <a:p>
            <a:endParaRPr lang="es-ES" dirty="0"/>
          </a:p>
        </p:txBody>
      </p:sp>
      <p:pic>
        <p:nvPicPr>
          <p:cNvPr id="21" name="Afbeelding 20"/>
          <p:cNvPicPr>
            <a:picLocks noChangeAspect="1"/>
          </p:cNvPicPr>
          <p:nvPr/>
        </p:nvPicPr>
        <p:blipFill>
          <a:blip r:embed="rId4">
            <a:duotone>
              <a:schemeClr val="accent1">
                <a:shade val="45000"/>
                <a:satMod val="135000"/>
              </a:schemeClr>
              <a:prstClr val="white"/>
            </a:duotone>
          </a:blip>
          <a:stretch>
            <a:fillRect/>
          </a:stretch>
        </p:blipFill>
        <p:spPr>
          <a:xfrm>
            <a:off x="9767763" y="1741551"/>
            <a:ext cx="2014505" cy="2077855"/>
          </a:xfrm>
          <a:prstGeom prst="rect">
            <a:avLst/>
          </a:prstGeom>
        </p:spPr>
      </p:pic>
      <p:sp>
        <p:nvSpPr>
          <p:cNvPr id="22" name="Hart 21"/>
          <p:cNvSpPr/>
          <p:nvPr/>
        </p:nvSpPr>
        <p:spPr>
          <a:xfrm>
            <a:off x="8125152" y="2679412"/>
            <a:ext cx="666750" cy="561975"/>
          </a:xfrm>
          <a:prstGeom prst="hear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3083" name="Vrije vorm 3082"/>
          <p:cNvSpPr/>
          <p:nvPr/>
        </p:nvSpPr>
        <p:spPr>
          <a:xfrm>
            <a:off x="8813126" y="2303333"/>
            <a:ext cx="1104900" cy="1327684"/>
          </a:xfrm>
          <a:custGeom>
            <a:avLst/>
            <a:gdLst>
              <a:gd name="connsiteX0" fmla="*/ 0 w 1104900"/>
              <a:gd name="connsiteY0" fmla="*/ 635547 h 1327684"/>
              <a:gd name="connsiteX1" fmla="*/ 47625 w 1104900"/>
              <a:gd name="connsiteY1" fmla="*/ 511722 h 1327684"/>
              <a:gd name="connsiteX2" fmla="*/ 114300 w 1104900"/>
              <a:gd name="connsiteY2" fmla="*/ 1321347 h 1327684"/>
              <a:gd name="connsiteX3" fmla="*/ 190500 w 1104900"/>
              <a:gd name="connsiteY3" fmla="*/ 6897 h 1327684"/>
              <a:gd name="connsiteX4" fmla="*/ 209550 w 1104900"/>
              <a:gd name="connsiteY4" fmla="*/ 787947 h 1327684"/>
              <a:gd name="connsiteX5" fmla="*/ 276225 w 1104900"/>
              <a:gd name="connsiteY5" fmla="*/ 435522 h 1327684"/>
              <a:gd name="connsiteX6" fmla="*/ 276225 w 1104900"/>
              <a:gd name="connsiteY6" fmla="*/ 978447 h 1327684"/>
              <a:gd name="connsiteX7" fmla="*/ 342900 w 1104900"/>
              <a:gd name="connsiteY7" fmla="*/ 559347 h 1327684"/>
              <a:gd name="connsiteX8" fmla="*/ 647700 w 1104900"/>
              <a:gd name="connsiteY8" fmla="*/ 540297 h 1327684"/>
              <a:gd name="connsiteX9" fmla="*/ 676275 w 1104900"/>
              <a:gd name="connsiteY9" fmla="*/ 111672 h 1327684"/>
              <a:gd name="connsiteX10" fmla="*/ 733425 w 1104900"/>
              <a:gd name="connsiteY10" fmla="*/ 921297 h 1327684"/>
              <a:gd name="connsiteX11" fmla="*/ 771525 w 1104900"/>
              <a:gd name="connsiteY11" fmla="*/ 435522 h 1327684"/>
              <a:gd name="connsiteX12" fmla="*/ 828675 w 1104900"/>
              <a:gd name="connsiteY12" fmla="*/ 511722 h 1327684"/>
              <a:gd name="connsiteX13" fmla="*/ 828675 w 1104900"/>
              <a:gd name="connsiteY13" fmla="*/ 25947 h 1327684"/>
              <a:gd name="connsiteX14" fmla="*/ 866775 w 1104900"/>
              <a:gd name="connsiteY14" fmla="*/ 968922 h 1327684"/>
              <a:gd name="connsiteX15" fmla="*/ 923925 w 1104900"/>
              <a:gd name="connsiteY15" fmla="*/ 492672 h 1327684"/>
              <a:gd name="connsiteX16" fmla="*/ 1104900 w 1104900"/>
              <a:gd name="connsiteY16" fmla="*/ 464097 h 1327684"/>
              <a:gd name="connsiteX17" fmla="*/ 0 w 1104900"/>
              <a:gd name="connsiteY17" fmla="*/ 635547 h 1327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04900" h="1327684">
                <a:moveTo>
                  <a:pt x="0" y="635547"/>
                </a:moveTo>
                <a:cubicBezTo>
                  <a:pt x="14287" y="516484"/>
                  <a:pt x="28575" y="397422"/>
                  <a:pt x="47625" y="511722"/>
                </a:cubicBezTo>
                <a:cubicBezTo>
                  <a:pt x="66675" y="626022"/>
                  <a:pt x="90488" y="1405484"/>
                  <a:pt x="114300" y="1321347"/>
                </a:cubicBezTo>
                <a:cubicBezTo>
                  <a:pt x="138112" y="1237210"/>
                  <a:pt x="174625" y="95797"/>
                  <a:pt x="190500" y="6897"/>
                </a:cubicBezTo>
                <a:cubicBezTo>
                  <a:pt x="206375" y="-82003"/>
                  <a:pt x="195263" y="716510"/>
                  <a:pt x="209550" y="787947"/>
                </a:cubicBezTo>
                <a:cubicBezTo>
                  <a:pt x="223838" y="859385"/>
                  <a:pt x="265113" y="403772"/>
                  <a:pt x="276225" y="435522"/>
                </a:cubicBezTo>
                <a:cubicBezTo>
                  <a:pt x="287337" y="467272"/>
                  <a:pt x="265113" y="957810"/>
                  <a:pt x="276225" y="978447"/>
                </a:cubicBezTo>
                <a:cubicBezTo>
                  <a:pt x="287337" y="999084"/>
                  <a:pt x="280988" y="632372"/>
                  <a:pt x="342900" y="559347"/>
                </a:cubicBezTo>
                <a:cubicBezTo>
                  <a:pt x="404813" y="486322"/>
                  <a:pt x="592138" y="614909"/>
                  <a:pt x="647700" y="540297"/>
                </a:cubicBezTo>
                <a:cubicBezTo>
                  <a:pt x="703262" y="465685"/>
                  <a:pt x="661988" y="48172"/>
                  <a:pt x="676275" y="111672"/>
                </a:cubicBezTo>
                <a:cubicBezTo>
                  <a:pt x="690563" y="175172"/>
                  <a:pt x="717550" y="867322"/>
                  <a:pt x="733425" y="921297"/>
                </a:cubicBezTo>
                <a:cubicBezTo>
                  <a:pt x="749300" y="975272"/>
                  <a:pt x="755650" y="503784"/>
                  <a:pt x="771525" y="435522"/>
                </a:cubicBezTo>
                <a:cubicBezTo>
                  <a:pt x="787400" y="367260"/>
                  <a:pt x="819150" y="579984"/>
                  <a:pt x="828675" y="511722"/>
                </a:cubicBezTo>
                <a:cubicBezTo>
                  <a:pt x="838200" y="443460"/>
                  <a:pt x="822325" y="-50253"/>
                  <a:pt x="828675" y="25947"/>
                </a:cubicBezTo>
                <a:cubicBezTo>
                  <a:pt x="835025" y="102147"/>
                  <a:pt x="850900" y="891135"/>
                  <a:pt x="866775" y="968922"/>
                </a:cubicBezTo>
                <a:cubicBezTo>
                  <a:pt x="882650" y="1046709"/>
                  <a:pt x="884238" y="576809"/>
                  <a:pt x="923925" y="492672"/>
                </a:cubicBezTo>
                <a:cubicBezTo>
                  <a:pt x="963612" y="408535"/>
                  <a:pt x="1104900" y="464097"/>
                  <a:pt x="1104900" y="464097"/>
                </a:cubicBezTo>
                <a:lnTo>
                  <a:pt x="0" y="635547"/>
                </a:lnTo>
                <a:close/>
              </a:path>
            </a:pathLst>
          </a:cu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pic>
        <p:nvPicPr>
          <p:cNvPr id="3086" name="Afbeelding 3085"/>
          <p:cNvPicPr>
            <a:picLocks noChangeAspect="1"/>
          </p:cNvPicPr>
          <p:nvPr/>
        </p:nvPicPr>
        <p:blipFill>
          <a:blip r:embed="rId5"/>
          <a:stretch>
            <a:fillRect/>
          </a:stretch>
        </p:blipFill>
        <p:spPr>
          <a:xfrm flipH="1">
            <a:off x="6999104" y="2289781"/>
            <a:ext cx="1121761" cy="1341236"/>
          </a:xfrm>
          <a:prstGeom prst="rect">
            <a:avLst/>
          </a:prstGeom>
        </p:spPr>
      </p:pic>
      <p:pic>
        <p:nvPicPr>
          <p:cNvPr id="3087" name="Picture 7" descr="http://www.hdicon.com/wp-content/uploads/2010/07/McDonalds_golden_arch.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61178" y="1359053"/>
            <a:ext cx="2857500" cy="2857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1960165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nodeType="clickEffect">
                                  <p:stCondLst>
                                    <p:cond delay="0"/>
                                  </p:stCondLst>
                                  <p:childTnLst>
                                    <p:set>
                                      <p:cBhvr>
                                        <p:cTn id="13" dur="1" fill="hold">
                                          <p:stCondLst>
                                            <p:cond delay="0"/>
                                          </p:stCondLst>
                                        </p:cTn>
                                        <p:tgtEl>
                                          <p:spTgt spid="3086"/>
                                        </p:tgtEl>
                                        <p:attrNameLst>
                                          <p:attrName>style.visibility</p:attrName>
                                        </p:attrNameLst>
                                      </p:cBhvr>
                                      <p:to>
                                        <p:strVal val="visible"/>
                                      </p:to>
                                    </p:set>
                                    <p:animEffect transition="in" filter="circle(in)">
                                      <p:cBhvr>
                                        <p:cTn id="14" dur="1000"/>
                                        <p:tgtEl>
                                          <p:spTgt spid="3086"/>
                                        </p:tgtEl>
                                      </p:cBhvr>
                                    </p:animEffect>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grpId="0" nodeType="clickEffect">
                                  <p:stCondLst>
                                    <p:cond delay="0"/>
                                  </p:stCondLst>
                                  <p:childTnLst>
                                    <p:set>
                                      <p:cBhvr>
                                        <p:cTn id="18" dur="1" fill="hold">
                                          <p:stCondLst>
                                            <p:cond delay="0"/>
                                          </p:stCondLst>
                                        </p:cTn>
                                        <p:tgtEl>
                                          <p:spTgt spid="3083"/>
                                        </p:tgtEl>
                                        <p:attrNameLst>
                                          <p:attrName>style.visibility</p:attrName>
                                        </p:attrNameLst>
                                      </p:cBhvr>
                                      <p:to>
                                        <p:strVal val="visible"/>
                                      </p:to>
                                    </p:set>
                                    <p:animEffect transition="in" filter="circle(in)">
                                      <p:cBhvr>
                                        <p:cTn id="19" dur="1000"/>
                                        <p:tgtEl>
                                          <p:spTgt spid="30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08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title"/>
          </p:nvPr>
        </p:nvSpPr>
        <p:spPr/>
        <p:txBody>
          <a:bodyPr/>
          <a:lstStyle/>
          <a:p>
            <a:pPr lvl="0"/>
            <a:r>
              <a:rPr lang="es-ES" sz="4400" dirty="0">
                <a:ln w="0"/>
                <a:solidFill>
                  <a:schemeClr val="accent2"/>
                </a:solidFill>
                <a:effectLst>
                  <a:outerShdw blurRad="38100" dist="25400" dir="5400000" algn="ctr" rotWithShape="0">
                    <a:srgbClr val="6E747A">
                      <a:alpha val="43000"/>
                    </a:srgbClr>
                  </a:outerShdw>
                </a:effectLst>
              </a:rPr>
              <a:t>Internationale </a:t>
            </a:r>
            <a:r>
              <a:rPr lang="es-ES" sz="4400" dirty="0" smtClean="0">
                <a:ln w="0"/>
                <a:solidFill>
                  <a:schemeClr val="accent2"/>
                </a:solidFill>
                <a:effectLst>
                  <a:outerShdw blurRad="38100" dist="25400" dir="5400000" algn="ctr" rotWithShape="0">
                    <a:srgbClr val="6E747A">
                      <a:alpha val="43000"/>
                    </a:srgbClr>
                  </a:outerShdw>
                </a:effectLst>
              </a:rPr>
              <a:t>uitbreiding</a:t>
            </a:r>
            <a:endParaRPr lang="es-ES" sz="4400" dirty="0">
              <a:ln w="0"/>
              <a:solidFill>
                <a:schemeClr val="accent2"/>
              </a:solidFill>
              <a:effectLst>
                <a:outerShdw blurRad="38100" dist="25400" dir="5400000" algn="ctr" rotWithShape="0">
                  <a:srgbClr val="6E747A">
                    <a:alpha val="43000"/>
                  </a:srgbClr>
                </a:outerShdw>
              </a:effectLst>
            </a:endParaRPr>
          </a:p>
        </p:txBody>
      </p:sp>
      <p:sp>
        <p:nvSpPr>
          <p:cNvPr id="10" name="Tijdelijke aanduiding voor tekst 9"/>
          <p:cNvSpPr>
            <a:spLocks noGrp="1"/>
          </p:cNvSpPr>
          <p:nvPr>
            <p:ph type="body" sz="half" idx="2"/>
          </p:nvPr>
        </p:nvSpPr>
        <p:spPr/>
        <p:txBody>
          <a:bodyPr>
            <a:normAutofit/>
          </a:bodyPr>
          <a:lstStyle/>
          <a:p>
            <a:pPr marL="285750" indent="-285750">
              <a:buBlip>
                <a:blip r:embed="rId3"/>
              </a:buBlip>
            </a:pPr>
            <a:r>
              <a:rPr lang="es-ES" dirty="0" smtClean="0"/>
              <a:t>1626 restaurants </a:t>
            </a:r>
          </a:p>
          <a:p>
            <a:pPr marL="285750" indent="-285750">
              <a:buBlip>
                <a:blip r:embed="rId3"/>
              </a:buBlip>
            </a:pPr>
            <a:r>
              <a:rPr lang="es-ES" dirty="0" smtClean="0"/>
              <a:t>Verenigde Staten 1357 restaurants</a:t>
            </a:r>
          </a:p>
          <a:p>
            <a:pPr marL="285750" indent="-285750">
              <a:buBlip>
                <a:blip r:embed="rId3"/>
              </a:buBlip>
            </a:pPr>
            <a:r>
              <a:rPr lang="es-ES" dirty="0" smtClean="0"/>
              <a:t>Verenigd Koninkrijk 269 restaurants </a:t>
            </a:r>
          </a:p>
          <a:p>
            <a:endParaRPr lang="es-ES" sz="1800" dirty="0"/>
          </a:p>
        </p:txBody>
      </p:sp>
      <p:pic>
        <p:nvPicPr>
          <p:cNvPr id="4100" name="Picture 4" descr="http://images.freeimages.com/images/previews/8ca/pointing-hand-148830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6367997" y="647689"/>
            <a:ext cx="3802580" cy="23665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4269998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xEl>
                                              <p:pRg st="0" end="0"/>
                                            </p:txEl>
                                          </p:spTgt>
                                        </p:tgtEl>
                                        <p:attrNameLst>
                                          <p:attrName>style.visibility</p:attrName>
                                        </p:attrNameLst>
                                      </p:cBhvr>
                                      <p:to>
                                        <p:strVal val="visible"/>
                                      </p:to>
                                    </p:set>
                                    <p:anim calcmode="lin" valueType="num">
                                      <p:cBhvr additive="base">
                                        <p:cTn id="13"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xEl>
                                              <p:pRg st="1" end="1"/>
                                            </p:txEl>
                                          </p:spTgt>
                                        </p:tgtEl>
                                        <p:attrNameLst>
                                          <p:attrName>style.visibility</p:attrName>
                                        </p:attrNameLst>
                                      </p:cBhvr>
                                      <p:to>
                                        <p:strVal val="visible"/>
                                      </p:to>
                                    </p:set>
                                    <p:anim calcmode="lin" valueType="num">
                                      <p:cBhvr additive="base">
                                        <p:cTn id="19" dur="500" fill="hold"/>
                                        <p:tgtEl>
                                          <p:spTgt spid="10">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txEl>
                                              <p:pRg st="2" end="2"/>
                                            </p:txEl>
                                          </p:spTgt>
                                        </p:tgtEl>
                                        <p:attrNameLst>
                                          <p:attrName>style.visibility</p:attrName>
                                        </p:attrNameLst>
                                      </p:cBhvr>
                                      <p:to>
                                        <p:strVal val="visible"/>
                                      </p:to>
                                    </p:set>
                                    <p:anim calcmode="lin" valueType="num">
                                      <p:cBhvr additive="base">
                                        <p:cTn id="25" dur="500" fill="hold"/>
                                        <p:tgtEl>
                                          <p:spTgt spid="10">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0">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nodeType="clickEffect">
                                  <p:stCondLst>
                                    <p:cond delay="0"/>
                                  </p:stCondLst>
                                  <p:childTnLst>
                                    <p:set>
                                      <p:cBhvr>
                                        <p:cTn id="30" dur="1" fill="hold">
                                          <p:stCondLst>
                                            <p:cond delay="0"/>
                                          </p:stCondLst>
                                        </p:cTn>
                                        <p:tgtEl>
                                          <p:spTgt spid="4100"/>
                                        </p:tgtEl>
                                        <p:attrNameLst>
                                          <p:attrName>style.visibility</p:attrName>
                                        </p:attrNameLst>
                                      </p:cBhvr>
                                      <p:to>
                                        <p:strVal val="visible"/>
                                      </p:to>
                                    </p:set>
                                    <p:animEffect transition="in" filter="wipe(down)">
                                      <p:cBhvr>
                                        <p:cTn id="31" dur="500"/>
                                        <p:tgtEl>
                                          <p:spTgt spid="4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images.huffingtonpost.com/2014-10-28-Chipotle_burrito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1173458">
            <a:off x="218280" y="3116942"/>
            <a:ext cx="6400800" cy="3581400"/>
          </a:xfrm>
          <a:prstGeom prst="rect">
            <a:avLst/>
          </a:prstGeom>
          <a:noFill/>
          <a:extLst>
            <a:ext uri="{909E8E84-426E-40DD-AFC4-6F175D3DCCD1}">
              <a14:hiddenFill xmlns:a14="http://schemas.microsoft.com/office/drawing/2010/main">
                <a:solidFill>
                  <a:srgbClr val="FFFFFF"/>
                </a:solidFill>
              </a14:hiddenFill>
            </a:ext>
          </a:extLst>
        </p:spPr>
      </p:pic>
      <p:sp>
        <p:nvSpPr>
          <p:cNvPr id="5" name="Titel 4"/>
          <p:cNvSpPr>
            <a:spLocks noGrp="1"/>
          </p:cNvSpPr>
          <p:nvPr>
            <p:ph type="title"/>
          </p:nvPr>
        </p:nvSpPr>
        <p:spPr>
          <a:xfrm>
            <a:off x="838200" y="414898"/>
            <a:ext cx="10515600" cy="1325563"/>
          </a:xfrm>
        </p:spPr>
        <p:txBody>
          <a:bodyPr/>
          <a:lstStyle/>
          <a:p>
            <a:pPr algn="ctr"/>
            <a:r>
              <a:rPr lang="es-ES" dirty="0" smtClean="0">
                <a:ln w="0"/>
                <a:solidFill>
                  <a:schemeClr val="bg1"/>
                </a:solidFill>
                <a:effectLst>
                  <a:outerShdw blurRad="38100" dist="19050" dir="2700000" algn="tl" rotWithShape="0">
                    <a:schemeClr val="dk1">
                      <a:alpha val="40000"/>
                    </a:schemeClr>
                  </a:outerShdw>
                </a:effectLst>
              </a:rPr>
              <a:t>Gerechten</a:t>
            </a:r>
            <a:endParaRPr lang="es-ES" dirty="0">
              <a:ln w="0"/>
              <a:solidFill>
                <a:schemeClr val="bg1"/>
              </a:solidFill>
              <a:effectLst>
                <a:outerShdw blurRad="38100" dist="19050" dir="2700000" algn="tl" rotWithShape="0">
                  <a:schemeClr val="dk1">
                    <a:alpha val="40000"/>
                  </a:schemeClr>
                </a:outerShdw>
              </a:effectLst>
            </a:endParaRPr>
          </a:p>
        </p:txBody>
      </p:sp>
      <p:sp>
        <p:nvSpPr>
          <p:cNvPr id="7" name="Tijdelijke aanduiding voor inhoud 6"/>
          <p:cNvSpPr>
            <a:spLocks noGrp="1"/>
          </p:cNvSpPr>
          <p:nvPr>
            <p:ph sz="half" idx="1"/>
          </p:nvPr>
        </p:nvSpPr>
        <p:spPr/>
        <p:txBody>
          <a:bodyPr>
            <a:normAutofit/>
          </a:bodyPr>
          <a:lstStyle/>
          <a:p>
            <a:r>
              <a:rPr lang="nl-NL" sz="1600" dirty="0" smtClean="0"/>
              <a:t>Kip</a:t>
            </a:r>
          </a:p>
          <a:p>
            <a:r>
              <a:rPr lang="nl-NL" sz="1600" dirty="0" smtClean="0"/>
              <a:t>Rund</a:t>
            </a:r>
          </a:p>
          <a:p>
            <a:r>
              <a:rPr lang="nl-NL" sz="1600" dirty="0" smtClean="0"/>
              <a:t>Varken</a:t>
            </a:r>
          </a:p>
          <a:p>
            <a:r>
              <a:rPr lang="nl-NL" sz="1600" dirty="0" smtClean="0"/>
              <a:t>Tofu </a:t>
            </a:r>
            <a:endParaRPr lang="nl-NL" sz="1600" dirty="0"/>
          </a:p>
        </p:txBody>
      </p:sp>
      <p:sp>
        <p:nvSpPr>
          <p:cNvPr id="9" name="Tijdelijke aanduiding voor inhoud 8"/>
          <p:cNvSpPr>
            <a:spLocks noGrp="1"/>
          </p:cNvSpPr>
          <p:nvPr>
            <p:ph sz="half" idx="2"/>
          </p:nvPr>
        </p:nvSpPr>
        <p:spPr/>
        <p:txBody>
          <a:bodyPr>
            <a:normAutofit/>
          </a:bodyPr>
          <a:lstStyle/>
          <a:p>
            <a:r>
              <a:rPr lang="nl-NL" sz="1600" dirty="0" smtClean="0"/>
              <a:t>IJsbergsla</a:t>
            </a:r>
          </a:p>
          <a:p>
            <a:r>
              <a:rPr lang="nl-NL" sz="1600" dirty="0" smtClean="0"/>
              <a:t>Tomaat</a:t>
            </a:r>
          </a:p>
          <a:p>
            <a:r>
              <a:rPr lang="nl-NL" sz="1600" dirty="0" smtClean="0"/>
              <a:t>Mais </a:t>
            </a:r>
          </a:p>
          <a:p>
            <a:r>
              <a:rPr lang="nl-NL" sz="1600" dirty="0" smtClean="0"/>
              <a:t>Rode uien</a:t>
            </a:r>
          </a:p>
          <a:p>
            <a:r>
              <a:rPr lang="nl-NL" sz="1600" dirty="0" smtClean="0"/>
              <a:t>Chipotle</a:t>
            </a:r>
            <a:r>
              <a:rPr lang="nl-NL" sz="1600" dirty="0"/>
              <a:t> </a:t>
            </a:r>
            <a:r>
              <a:rPr lang="nl-NL" sz="1600" dirty="0" smtClean="0"/>
              <a:t>peper</a:t>
            </a:r>
          </a:p>
          <a:p>
            <a:r>
              <a:rPr lang="nl-NL" sz="1600" dirty="0" smtClean="0"/>
              <a:t>Rijst </a:t>
            </a:r>
          </a:p>
          <a:p>
            <a:r>
              <a:rPr lang="nl-NL" sz="1600" dirty="0" smtClean="0"/>
              <a:t>Bonen </a:t>
            </a:r>
          </a:p>
          <a:p>
            <a:r>
              <a:rPr lang="nl-NL" sz="1600" dirty="0" smtClean="0"/>
              <a:t>Kaas</a:t>
            </a:r>
          </a:p>
          <a:p>
            <a:r>
              <a:rPr lang="nl-NL" sz="1600" dirty="0" err="1" smtClean="0"/>
              <a:t>Quacamole</a:t>
            </a:r>
            <a:r>
              <a:rPr lang="nl-NL" sz="1600" dirty="0" smtClean="0"/>
              <a:t> </a:t>
            </a:r>
          </a:p>
          <a:p>
            <a:r>
              <a:rPr lang="nl-NL" sz="1600" dirty="0" smtClean="0"/>
              <a:t>Tortillachips </a:t>
            </a:r>
          </a:p>
        </p:txBody>
      </p:sp>
      <p:sp>
        <p:nvSpPr>
          <p:cNvPr id="6" name="Tijdelijke aanduiding voor tekst 5"/>
          <p:cNvSpPr>
            <a:spLocks noGrp="1"/>
          </p:cNvSpPr>
          <p:nvPr>
            <p:ph type="body" idx="4294967295"/>
          </p:nvPr>
        </p:nvSpPr>
        <p:spPr>
          <a:xfrm>
            <a:off x="862012" y="1247938"/>
            <a:ext cx="5157788" cy="823913"/>
          </a:xfrm>
        </p:spPr>
        <p:txBody>
          <a:bodyPr/>
          <a:lstStyle/>
          <a:p>
            <a:pPr marL="0" indent="0">
              <a:buNone/>
            </a:pPr>
            <a:r>
              <a:rPr lang="nl-NL" b="0" dirty="0" err="1" smtClean="0">
                <a:solidFill>
                  <a:schemeClr val="accent6"/>
                </a:solidFill>
                <a:latin typeface="Chiller" panose="04020404031007020602" pitchFamily="82" charset="0"/>
              </a:rPr>
              <a:t>Burritos</a:t>
            </a:r>
            <a:r>
              <a:rPr lang="nl-NL" b="0" dirty="0" smtClean="0">
                <a:solidFill>
                  <a:schemeClr val="accent6"/>
                </a:solidFill>
                <a:latin typeface="Chiller" panose="04020404031007020602" pitchFamily="82" charset="0"/>
              </a:rPr>
              <a:t>, </a:t>
            </a:r>
            <a:r>
              <a:rPr lang="nl-NL" b="0" dirty="0" err="1" smtClean="0">
                <a:solidFill>
                  <a:schemeClr val="accent6"/>
                </a:solidFill>
                <a:latin typeface="Chiller" panose="04020404031007020602" pitchFamily="82" charset="0"/>
              </a:rPr>
              <a:t>tacos</a:t>
            </a:r>
            <a:r>
              <a:rPr lang="nl-NL" b="0" dirty="0">
                <a:solidFill>
                  <a:schemeClr val="accent6"/>
                </a:solidFill>
                <a:latin typeface="Chiller" panose="04020404031007020602" pitchFamily="82" charset="0"/>
              </a:rPr>
              <a:t> </a:t>
            </a:r>
            <a:r>
              <a:rPr lang="nl-NL" b="0" dirty="0" smtClean="0">
                <a:solidFill>
                  <a:schemeClr val="accent6"/>
                </a:solidFill>
                <a:latin typeface="Chiller" panose="04020404031007020602" pitchFamily="82" charset="0"/>
              </a:rPr>
              <a:t>en salades </a:t>
            </a:r>
            <a:r>
              <a:rPr lang="nl-NL" dirty="0" smtClean="0"/>
              <a:t>	</a:t>
            </a:r>
            <a:endParaRPr lang="es-ES" dirty="0"/>
          </a:p>
        </p:txBody>
      </p:sp>
      <p:sp>
        <p:nvSpPr>
          <p:cNvPr id="8" name="Tijdelijke aanduiding voor tekst 7"/>
          <p:cNvSpPr>
            <a:spLocks noGrp="1"/>
          </p:cNvSpPr>
          <p:nvPr>
            <p:ph type="body" sz="quarter" idx="4294967295"/>
          </p:nvPr>
        </p:nvSpPr>
        <p:spPr>
          <a:xfrm>
            <a:off x="6172200" y="1247938"/>
            <a:ext cx="5183187" cy="823913"/>
          </a:xfrm>
        </p:spPr>
        <p:txBody>
          <a:bodyPr/>
          <a:lstStyle/>
          <a:p>
            <a:pPr marL="0" indent="0">
              <a:buNone/>
            </a:pPr>
            <a:r>
              <a:rPr lang="es-ES" b="0" dirty="0" smtClean="0">
                <a:solidFill>
                  <a:schemeClr val="accent5"/>
                </a:solidFill>
                <a:latin typeface="Chiller" panose="04020404031007020602" pitchFamily="82" charset="0"/>
              </a:rPr>
              <a:t>Toppings</a:t>
            </a:r>
            <a:r>
              <a:rPr lang="es-ES" b="0" dirty="0" smtClean="0">
                <a:solidFill>
                  <a:schemeClr val="accent5"/>
                </a:solidFill>
              </a:rPr>
              <a:t> </a:t>
            </a:r>
            <a:endParaRPr lang="es-ES" dirty="0">
              <a:solidFill>
                <a:schemeClr val="accent5"/>
              </a:solidFill>
            </a:endParaRPr>
          </a:p>
        </p:txBody>
      </p:sp>
    </p:spTree>
    <p:extLst>
      <p:ext uri="{BB962C8B-B14F-4D97-AF65-F5344CB8AC3E}">
        <p14:creationId xmlns:p14="http://schemas.microsoft.com/office/powerpoint/2010/main" val="4752045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6">
                                            <p:txEl>
                                              <p:pRg st="0" end="0"/>
                                            </p:txEl>
                                          </p:spTgt>
                                        </p:tgtEl>
                                        <p:attrNameLst>
                                          <p:attrName>style.visibility</p:attrName>
                                        </p:attrNameLst>
                                      </p:cBhvr>
                                      <p:to>
                                        <p:strVal val="visible"/>
                                      </p:to>
                                    </p:set>
                                    <p:animEffect transition="in" filter="circle(in)">
                                      <p:cBhvr>
                                        <p:cTn id="14" dur="2000"/>
                                        <p:tgtEl>
                                          <p:spTgt spid="6">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animEffect transition="in" filter="barn(inVertical)">
                                      <p:cBhvr>
                                        <p:cTn id="19" dur="500"/>
                                        <p:tgtEl>
                                          <p:spTgt spid="8">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6" presetClass="entr" presetSubtype="16" fill="hold" nodeType="clickEffect">
                                  <p:stCondLst>
                                    <p:cond delay="0"/>
                                  </p:stCondLst>
                                  <p:childTnLst>
                                    <p:set>
                                      <p:cBhvr>
                                        <p:cTn id="23" dur="1" fill="hold">
                                          <p:stCondLst>
                                            <p:cond delay="0"/>
                                          </p:stCondLst>
                                        </p:cTn>
                                        <p:tgtEl>
                                          <p:spTgt spid="1026"/>
                                        </p:tgtEl>
                                        <p:attrNameLst>
                                          <p:attrName>style.visibility</p:attrName>
                                        </p:attrNameLst>
                                      </p:cBhvr>
                                      <p:to>
                                        <p:strVal val="visible"/>
                                      </p:to>
                                    </p:set>
                                    <p:animEffect transition="in" filter="circle(in)">
                                      <p:cBhvr>
                                        <p:cTn id="24" dur="2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build="p"/>
      <p:bldP spid="8"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p:txBody>
          <a:bodyPr/>
          <a:lstStyle/>
          <a:p>
            <a:r>
              <a:rPr lang="es-ES" sz="4400" dirty="0" smtClean="0">
                <a:ln w="0"/>
                <a:solidFill>
                  <a:schemeClr val="accent2"/>
                </a:solidFill>
                <a:effectLst>
                  <a:outerShdw blurRad="38100" dist="19050" dir="2700000" algn="tl" rotWithShape="0">
                    <a:schemeClr val="dk1">
                      <a:alpha val="40000"/>
                    </a:schemeClr>
                  </a:outerShdw>
                </a:effectLst>
              </a:rPr>
              <a:t>Drank</a:t>
            </a:r>
            <a:endParaRPr lang="es-ES" sz="4400" dirty="0">
              <a:ln w="0"/>
              <a:solidFill>
                <a:schemeClr val="accent2"/>
              </a:solidFill>
              <a:effectLst>
                <a:outerShdw blurRad="38100" dist="19050" dir="2700000" algn="tl" rotWithShape="0">
                  <a:schemeClr val="dk1">
                    <a:alpha val="40000"/>
                  </a:schemeClr>
                </a:outerShdw>
              </a:effectLst>
            </a:endParaRPr>
          </a:p>
        </p:txBody>
      </p:sp>
      <p:pic>
        <p:nvPicPr>
          <p:cNvPr id="8" name="Tijdelijke aanduiding voor inhoud 7"/>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rot="19886076">
            <a:off x="7389529" y="57150"/>
            <a:ext cx="6000750" cy="4000500"/>
          </a:xfrm>
        </p:spPr>
      </p:pic>
      <p:sp>
        <p:nvSpPr>
          <p:cNvPr id="4" name="Tijdelijke aanduiding voor tekst 3"/>
          <p:cNvSpPr>
            <a:spLocks noGrp="1"/>
          </p:cNvSpPr>
          <p:nvPr>
            <p:ph type="body" sz="half" idx="2"/>
          </p:nvPr>
        </p:nvSpPr>
        <p:spPr/>
        <p:txBody>
          <a:bodyPr/>
          <a:lstStyle/>
          <a:p>
            <a:pPr marL="285750" indent="-285750">
              <a:buSzPct val="140000"/>
              <a:buBlip>
                <a:blip r:embed="rId4"/>
              </a:buBlip>
            </a:pPr>
            <a:r>
              <a:rPr lang="nl-NL" dirty="0" smtClean="0"/>
              <a:t>Bier</a:t>
            </a:r>
          </a:p>
          <a:p>
            <a:pPr marL="742950" lvl="1" indent="-285750">
              <a:buSzPct val="140000"/>
              <a:buBlip>
                <a:blip r:embed="rId4"/>
              </a:buBlip>
            </a:pPr>
            <a:r>
              <a:rPr lang="nl-NL" dirty="0" smtClean="0"/>
              <a:t>Diverse fruitbier</a:t>
            </a:r>
          </a:p>
          <a:p>
            <a:pPr marL="742950" lvl="1" indent="-285750">
              <a:buSzPct val="140000"/>
              <a:buBlip>
                <a:blip r:embed="rId4"/>
              </a:buBlip>
            </a:pPr>
            <a:r>
              <a:rPr lang="nl-NL" dirty="0" smtClean="0"/>
              <a:t>Normale bier</a:t>
            </a:r>
            <a:endParaRPr lang="nl-NL" dirty="0"/>
          </a:p>
          <a:p>
            <a:pPr marL="285750" indent="-285750">
              <a:buSzPct val="140000"/>
              <a:buBlip>
                <a:blip r:embed="rId4"/>
              </a:buBlip>
            </a:pPr>
            <a:r>
              <a:rPr lang="nl-NL" dirty="0" smtClean="0"/>
              <a:t>Margarita-cocktail</a:t>
            </a:r>
          </a:p>
          <a:p>
            <a:pPr marL="285750" indent="-285750">
              <a:buSzPct val="140000"/>
              <a:buBlip>
                <a:blip r:embed="rId4"/>
              </a:buBlip>
            </a:pPr>
            <a:r>
              <a:rPr lang="nl-NL" dirty="0" smtClean="0"/>
              <a:t>Priklimonade</a:t>
            </a:r>
          </a:p>
          <a:p>
            <a:pPr marL="742950" lvl="1" indent="-285750">
              <a:buSzPct val="140000"/>
              <a:buBlip>
                <a:blip r:embed="rId4"/>
              </a:buBlip>
            </a:pPr>
            <a:r>
              <a:rPr lang="nl-NL" dirty="0" smtClean="0"/>
              <a:t>Coca Cola</a:t>
            </a:r>
          </a:p>
          <a:p>
            <a:pPr marL="742950" lvl="1" indent="-285750">
              <a:buSzPct val="140000"/>
              <a:buBlip>
                <a:blip r:embed="rId4"/>
              </a:buBlip>
            </a:pPr>
            <a:r>
              <a:rPr lang="nl-NL" dirty="0" smtClean="0"/>
              <a:t>Fanta</a:t>
            </a:r>
          </a:p>
          <a:p>
            <a:pPr marL="742950" lvl="1" indent="-285750">
              <a:buSzPct val="140000"/>
              <a:buBlip>
                <a:blip r:embed="rId4"/>
              </a:buBlip>
            </a:pPr>
            <a:r>
              <a:rPr lang="nl-NL" dirty="0" smtClean="0"/>
              <a:t>Sprite</a:t>
            </a:r>
          </a:p>
          <a:p>
            <a:pPr marL="285750" indent="-285750">
              <a:buSzPct val="140000"/>
              <a:buBlip>
                <a:blip r:embed="rId4"/>
              </a:buBlip>
            </a:pPr>
            <a:r>
              <a:rPr lang="nl-NL" dirty="0" smtClean="0"/>
              <a:t>Sappen</a:t>
            </a:r>
          </a:p>
          <a:p>
            <a:pPr>
              <a:buSzPct val="140000"/>
            </a:pPr>
            <a:endParaRPr lang="nl-NL" dirty="0" smtClean="0"/>
          </a:p>
        </p:txBody>
      </p:sp>
      <p:pic>
        <p:nvPicPr>
          <p:cNvPr id="9" name="Tijdelijke aanduiding voor inhoud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416387">
            <a:off x="4759775" y="2604165"/>
            <a:ext cx="4077084" cy="2718056"/>
          </a:xfrm>
          <a:prstGeom prst="rect">
            <a:avLst/>
          </a:prstGeom>
        </p:spPr>
      </p:pic>
    </p:spTree>
    <p:extLst>
      <p:ext uri="{BB962C8B-B14F-4D97-AF65-F5344CB8AC3E}">
        <p14:creationId xmlns:p14="http://schemas.microsoft.com/office/powerpoint/2010/main" val="39077475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808037" y="303114"/>
            <a:ext cx="10515600" cy="1325563"/>
          </a:xfrm>
        </p:spPr>
        <p:txBody>
          <a:bodyPr/>
          <a:lstStyle/>
          <a:p>
            <a:r>
              <a:rPr lang="nl-NL" dirty="0" smtClean="0">
                <a:ln w="0"/>
                <a:solidFill>
                  <a:schemeClr val="bg1"/>
                </a:solidFill>
                <a:effectLst>
                  <a:outerShdw blurRad="38100" dist="19050" dir="2700000" algn="tl" rotWithShape="0">
                    <a:schemeClr val="dk1">
                      <a:alpha val="40000"/>
                    </a:schemeClr>
                  </a:outerShdw>
                </a:effectLst>
              </a:rPr>
              <a:t>Omzet van Chipotle</a:t>
            </a:r>
            <a:endParaRPr lang="nl-NL" dirty="0">
              <a:ln w="0"/>
              <a:solidFill>
                <a:schemeClr val="bg1"/>
              </a:solidFill>
              <a:effectLst>
                <a:outerShdw blurRad="38100" dist="19050" dir="2700000" algn="tl" rotWithShape="0">
                  <a:schemeClr val="dk1">
                    <a:alpha val="40000"/>
                  </a:schemeClr>
                </a:outerShdw>
              </a:effectLst>
            </a:endParaRPr>
          </a:p>
        </p:txBody>
      </p:sp>
      <p:graphicFrame>
        <p:nvGraphicFramePr>
          <p:cNvPr id="48" name="Tijdelijke aanduiding voor inhoud 47"/>
          <p:cNvGraphicFramePr>
            <a:graphicFrameLocks noGrp="1"/>
          </p:cNvGraphicFramePr>
          <p:nvPr>
            <p:ph idx="1"/>
            <p:extLst>
              <p:ext uri="{D42A27DB-BD31-4B8C-83A1-F6EECF244321}">
                <p14:modId xmlns:p14="http://schemas.microsoft.com/office/powerpoint/2010/main" val="3214989560"/>
              </p:ext>
            </p:extLst>
          </p:nvPr>
        </p:nvGraphicFramePr>
        <p:xfrm>
          <a:off x="3853523" y="1252024"/>
          <a:ext cx="6697246" cy="441850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830181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pPr algn="ctr"/>
            <a:r>
              <a:rPr lang="nl-NL" dirty="0" smtClean="0">
                <a:ln w="0"/>
                <a:solidFill>
                  <a:schemeClr val="accent2"/>
                </a:solidFill>
                <a:effectLst>
                  <a:outerShdw blurRad="38100" dist="19050" dir="2700000" algn="tl" rotWithShape="0">
                    <a:schemeClr val="dk1">
                      <a:alpha val="40000"/>
                    </a:schemeClr>
                  </a:outerShdw>
                </a:effectLst>
              </a:rPr>
              <a:t>Filmpje: Chipotle </a:t>
            </a:r>
            <a:r>
              <a:rPr lang="nl-NL" dirty="0" err="1" smtClean="0">
                <a:ln w="0"/>
                <a:solidFill>
                  <a:schemeClr val="accent2"/>
                </a:solidFill>
                <a:effectLst>
                  <a:outerShdw blurRad="38100" dist="19050" dir="2700000" algn="tl" rotWithShape="0">
                    <a:schemeClr val="dk1">
                      <a:alpha val="40000"/>
                    </a:schemeClr>
                  </a:outerShdw>
                </a:effectLst>
              </a:rPr>
              <a:t>guacamole</a:t>
            </a:r>
            <a:endParaRPr lang="nl-NL" dirty="0">
              <a:ln w="0"/>
              <a:solidFill>
                <a:schemeClr val="accent2"/>
              </a:solidFill>
              <a:effectLst>
                <a:outerShdw blurRad="38100" dist="19050" dir="2700000" algn="tl" rotWithShape="0">
                  <a:schemeClr val="dk1">
                    <a:alpha val="40000"/>
                  </a:schemeClr>
                </a:outerShdw>
              </a:effectLst>
            </a:endParaRPr>
          </a:p>
        </p:txBody>
      </p:sp>
      <p:pic>
        <p:nvPicPr>
          <p:cNvPr id="7" name="dlBGdtC_0ho"/>
          <p:cNvPicPr>
            <a:picLocks noGrp="1" noRot="1" noChangeAspect="1"/>
          </p:cNvPicPr>
          <p:nvPr>
            <p:ph idx="4294967295"/>
            <a:videoFile r:link="rId1"/>
          </p:nvPr>
        </p:nvPicPr>
        <p:blipFill>
          <a:blip r:embed="rId4"/>
          <a:stretch>
            <a:fillRect/>
          </a:stretch>
        </p:blipFill>
        <p:spPr>
          <a:xfrm>
            <a:off x="3284220" y="1320165"/>
            <a:ext cx="5623560" cy="4217670"/>
          </a:xfrm>
          <a:prstGeom prst="rect">
            <a:avLst/>
          </a:prstGeom>
        </p:spPr>
      </p:pic>
    </p:spTree>
    <p:extLst>
      <p:ext uri="{BB962C8B-B14F-4D97-AF65-F5344CB8AC3E}">
        <p14:creationId xmlns:p14="http://schemas.microsoft.com/office/powerpoint/2010/main" val="219333285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theme/theme1.xml><?xml version="1.0" encoding="utf-8"?>
<a:theme xmlns:a="http://schemas.openxmlformats.org/drawingml/2006/main" name="Kantoorthema">
  <a:themeElements>
    <a:clrScheme name="Chipotle Mexican Grill">
      <a:dk1>
        <a:sysClr val="windowText" lastClr="000000"/>
      </a:dk1>
      <a:lt1>
        <a:srgbClr val="AB2322"/>
      </a:lt1>
      <a:dk2>
        <a:srgbClr val="44546A"/>
      </a:dk2>
      <a:lt2>
        <a:srgbClr val="FFFFFF"/>
      </a:lt2>
      <a:accent1>
        <a:srgbClr val="AB2322"/>
      </a:accent1>
      <a:accent2>
        <a:srgbClr val="451500"/>
      </a:accent2>
      <a:accent3>
        <a:srgbClr val="FFFFFF"/>
      </a:accent3>
      <a:accent4>
        <a:srgbClr val="5F2B1B"/>
      </a:accent4>
      <a:accent5>
        <a:srgbClr val="C00000"/>
      </a:accent5>
      <a:accent6>
        <a:srgbClr val="70AD47"/>
      </a:accent6>
      <a:hlink>
        <a:srgbClr val="0563C1"/>
      </a:hlink>
      <a:folHlink>
        <a:srgbClr val="954F72"/>
      </a:folHlink>
    </a:clrScheme>
    <a:fontScheme name="Aangepast 2">
      <a:majorFont>
        <a:latin typeface="Calibri"/>
        <a:ea typeface=""/>
        <a:cs typeface=""/>
      </a:majorFont>
      <a:minorFont>
        <a:latin typeface="Calibri"/>
        <a:ea typeface=""/>
        <a:cs typeface=""/>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toor">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1449</TotalTime>
  <Words>373</Words>
  <Application>Microsoft Office PowerPoint</Application>
  <PresentationFormat>Breedbeeld</PresentationFormat>
  <Paragraphs>62</Paragraphs>
  <Slides>8</Slides>
  <Notes>7</Notes>
  <HiddenSlides>0</HiddenSlides>
  <MMClips>1</MMClips>
  <ScaleCrop>false</ScaleCrop>
  <HeadingPairs>
    <vt:vector size="6" baseType="variant">
      <vt:variant>
        <vt:lpstr>Gebruikte lettertypen</vt:lpstr>
      </vt:variant>
      <vt:variant>
        <vt:i4>4</vt:i4>
      </vt:variant>
      <vt:variant>
        <vt:lpstr>Thema</vt:lpstr>
      </vt:variant>
      <vt:variant>
        <vt:i4>1</vt:i4>
      </vt:variant>
      <vt:variant>
        <vt:lpstr>Diatitels</vt:lpstr>
      </vt:variant>
      <vt:variant>
        <vt:i4>8</vt:i4>
      </vt:variant>
    </vt:vector>
  </HeadingPairs>
  <TitlesOfParts>
    <vt:vector size="13" baseType="lpstr">
      <vt:lpstr>Andalus</vt:lpstr>
      <vt:lpstr>Arial</vt:lpstr>
      <vt:lpstr>Calibri</vt:lpstr>
      <vt:lpstr>Chiller</vt:lpstr>
      <vt:lpstr>Kantoorthema</vt:lpstr>
      <vt:lpstr>PowerPoint-presentatie</vt:lpstr>
      <vt:lpstr>Inhoudsopgave</vt:lpstr>
      <vt:lpstr>Geschiedenis </vt:lpstr>
      <vt:lpstr>Internationale uitbreiding</vt:lpstr>
      <vt:lpstr>Gerechten</vt:lpstr>
      <vt:lpstr>Drank</vt:lpstr>
      <vt:lpstr>Omzet van Chipotle</vt:lpstr>
      <vt:lpstr>Filmpje: Chipotle guacamole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Latisha Manuella Jansen</dc:creator>
  <cp:lastModifiedBy>HIT is IT</cp:lastModifiedBy>
  <cp:revision>54</cp:revision>
  <dcterms:created xsi:type="dcterms:W3CDTF">2015-09-14T19:10:38Z</dcterms:created>
  <dcterms:modified xsi:type="dcterms:W3CDTF">2015-10-21T13:13:27Z</dcterms:modified>
</cp:coreProperties>
</file>