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60" r:id="rId4"/>
    <p:sldId id="264" r:id="rId5"/>
    <p:sldId id="265" r:id="rId6"/>
    <p:sldId id="261" r:id="rId7"/>
    <p:sldId id="262" r:id="rId8"/>
    <p:sldId id="263" r:id="rId9"/>
    <p:sldId id="258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AB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421221803796264E-2"/>
          <c:y val="5.4534949939535837E-2"/>
          <c:w val="0.95357877819620374"/>
          <c:h val="0.76937921163559342"/>
        </c:manualLayout>
      </c:layout>
      <c:lineChart>
        <c:grouping val="standard"/>
        <c:varyColors val="0"/>
        <c:ser>
          <c:idx val="0"/>
          <c:order val="0"/>
          <c:tx>
            <c:strRef>
              <c:f>Blad1!$A$2</c:f>
              <c:strCache>
                <c:ptCount val="1"/>
                <c:pt idx="0">
                  <c:v>KLM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Blad1!$B$1:$D$1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strCache>
            </c:strRef>
          </c:cat>
          <c:val>
            <c:numRef>
              <c:f>Blad1!$B$2:$D$2</c:f>
              <c:numCache>
                <c:formatCode>General</c:formatCode>
                <c:ptCount val="3"/>
                <c:pt idx="0">
                  <c:v>-250</c:v>
                </c:pt>
                <c:pt idx="1">
                  <c:v>500</c:v>
                </c:pt>
                <c:pt idx="2">
                  <c:v>1000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12-4415-BE4A-46648B06CB15}"/>
            </c:ext>
          </c:extLst>
        </c:ser>
        <c:ser>
          <c:idx val="1"/>
          <c:order val="1"/>
          <c:tx>
            <c:strRef>
              <c:f>Blad1!$A$3</c:f>
              <c:strCache>
                <c:ptCount val="1"/>
                <c:pt idx="0">
                  <c:v>Transavia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Blad1!$B$1:$D$1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strCache>
            </c:strRef>
          </c:cat>
          <c:val>
            <c:numRef>
              <c:f>Blad1!$B$3:$D$3</c:f>
              <c:numCache>
                <c:formatCode>General</c:formatCode>
                <c:ptCount val="3"/>
                <c:pt idx="0">
                  <c:v>-150</c:v>
                </c:pt>
                <c:pt idx="1">
                  <c:v>400</c:v>
                </c:pt>
                <c:pt idx="2">
                  <c:v>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12-4415-BE4A-46648B06CB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86756815"/>
        <c:axId val="1388108095"/>
      </c:lineChart>
      <c:catAx>
        <c:axId val="1286756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388108095"/>
        <c:crosses val="autoZero"/>
        <c:auto val="1"/>
        <c:lblAlgn val="ctr"/>
        <c:lblOffset val="100"/>
        <c:noMultiLvlLbl val="0"/>
      </c:catAx>
      <c:valAx>
        <c:axId val="1388108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2867568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0BEADF-B75A-49C8-9442-BEC5E8710F7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151CAF20-65DD-4C7A-9731-CE54D099DE54}">
      <dgm:prSet phldrT="[Tekst]"/>
      <dgm:spPr/>
      <dgm:t>
        <a:bodyPr/>
        <a:lstStyle/>
        <a:p>
          <a:r>
            <a:rPr lang="nl-NL" dirty="0"/>
            <a:t>Geschiedenis</a:t>
          </a:r>
        </a:p>
      </dgm:t>
    </dgm:pt>
    <dgm:pt modelId="{E73D47CF-C447-40DF-BB3C-0E833005286C}" type="parTrans" cxnId="{2AAA2079-EF67-466B-AB55-1C80CE7B0D6A}">
      <dgm:prSet/>
      <dgm:spPr/>
      <dgm:t>
        <a:bodyPr/>
        <a:lstStyle/>
        <a:p>
          <a:endParaRPr lang="nl-NL"/>
        </a:p>
      </dgm:t>
    </dgm:pt>
    <dgm:pt modelId="{17D8743F-CB94-4942-9C38-2FDA6DCBFC67}" type="sibTrans" cxnId="{2AAA2079-EF67-466B-AB55-1C80CE7B0D6A}">
      <dgm:prSet/>
      <dgm:spPr/>
      <dgm:t>
        <a:bodyPr/>
        <a:lstStyle/>
        <a:p>
          <a:endParaRPr lang="nl-NL"/>
        </a:p>
      </dgm:t>
    </dgm:pt>
    <dgm:pt modelId="{C83A0CE4-10FE-460A-B9D8-E3D9D5B9D753}">
      <dgm:prSet phldrT="[Tekst]"/>
      <dgm:spPr/>
      <dgm:t>
        <a:bodyPr/>
        <a:lstStyle/>
        <a:p>
          <a:r>
            <a:rPr lang="nl-NL" dirty="0"/>
            <a:t>KLM </a:t>
          </a:r>
          <a:r>
            <a:rPr lang="nl-NL" dirty="0" err="1"/>
            <a:t>vs</a:t>
          </a:r>
          <a:r>
            <a:rPr lang="nl-NL" dirty="0"/>
            <a:t> Transavia</a:t>
          </a:r>
        </a:p>
      </dgm:t>
    </dgm:pt>
    <dgm:pt modelId="{29DE6D6B-C37D-4BC7-8ABD-6744119ECEF3}" type="parTrans" cxnId="{1083F803-17B6-4C62-8F0B-FBA4856FD87A}">
      <dgm:prSet/>
      <dgm:spPr/>
      <dgm:t>
        <a:bodyPr/>
        <a:lstStyle/>
        <a:p>
          <a:endParaRPr lang="nl-NL"/>
        </a:p>
      </dgm:t>
    </dgm:pt>
    <dgm:pt modelId="{4A761A7B-F8D2-4AA1-ADEB-C2BDF54D9764}" type="sibTrans" cxnId="{1083F803-17B6-4C62-8F0B-FBA4856FD87A}">
      <dgm:prSet/>
      <dgm:spPr/>
      <dgm:t>
        <a:bodyPr/>
        <a:lstStyle/>
        <a:p>
          <a:endParaRPr lang="nl-NL"/>
        </a:p>
      </dgm:t>
    </dgm:pt>
    <dgm:pt modelId="{83C7D3D0-1E76-4737-B834-9510AFF25798}">
      <dgm:prSet phldrT="[Tekst]"/>
      <dgm:spPr/>
      <dgm:t>
        <a:bodyPr/>
        <a:lstStyle/>
        <a:p>
          <a:r>
            <a:rPr lang="nl-NL" dirty="0"/>
            <a:t>Winst &amp; Verlies</a:t>
          </a:r>
        </a:p>
      </dgm:t>
    </dgm:pt>
    <dgm:pt modelId="{69E84CF2-3555-4796-AD90-86D6FCDC554F}" type="parTrans" cxnId="{DDA37D85-EE81-4364-8357-BAA624A4D543}">
      <dgm:prSet/>
      <dgm:spPr/>
      <dgm:t>
        <a:bodyPr/>
        <a:lstStyle/>
        <a:p>
          <a:endParaRPr lang="nl-NL"/>
        </a:p>
      </dgm:t>
    </dgm:pt>
    <dgm:pt modelId="{937C5E3D-CD07-4FCE-B8F8-6D8B85BFA55E}" type="sibTrans" cxnId="{DDA37D85-EE81-4364-8357-BAA624A4D543}">
      <dgm:prSet/>
      <dgm:spPr/>
      <dgm:t>
        <a:bodyPr/>
        <a:lstStyle/>
        <a:p>
          <a:endParaRPr lang="nl-NL"/>
        </a:p>
      </dgm:t>
    </dgm:pt>
    <dgm:pt modelId="{797E37DA-EEDF-437D-B118-05D0F036EE3E}">
      <dgm:prSet/>
      <dgm:spPr/>
      <dgm:t>
        <a:bodyPr/>
        <a:lstStyle/>
        <a:p>
          <a:r>
            <a:rPr lang="nl-NL" dirty="0"/>
            <a:t>Promotie</a:t>
          </a:r>
        </a:p>
      </dgm:t>
    </dgm:pt>
    <dgm:pt modelId="{D4686FBB-7D38-4995-A50A-D62E69564F6C}" type="parTrans" cxnId="{276B26BF-AF06-44A7-9AB2-9A33B31D7647}">
      <dgm:prSet/>
      <dgm:spPr/>
      <dgm:t>
        <a:bodyPr/>
        <a:lstStyle/>
        <a:p>
          <a:endParaRPr lang="nl-NL"/>
        </a:p>
      </dgm:t>
    </dgm:pt>
    <dgm:pt modelId="{DD69C587-C238-4068-929E-68E9699C96BC}" type="sibTrans" cxnId="{276B26BF-AF06-44A7-9AB2-9A33B31D7647}">
      <dgm:prSet/>
      <dgm:spPr/>
      <dgm:t>
        <a:bodyPr/>
        <a:lstStyle/>
        <a:p>
          <a:endParaRPr lang="nl-NL"/>
        </a:p>
      </dgm:t>
    </dgm:pt>
    <dgm:pt modelId="{1BA7C1B2-E7B9-4C67-A68B-CE69D367687D}">
      <dgm:prSet/>
      <dgm:spPr/>
      <dgm:t>
        <a:bodyPr/>
        <a:lstStyle/>
        <a:p>
          <a:r>
            <a:rPr lang="nl-NL" dirty="0"/>
            <a:t>Filmpje</a:t>
          </a:r>
        </a:p>
      </dgm:t>
    </dgm:pt>
    <dgm:pt modelId="{3A04806B-1768-41A1-A1A0-4D1F44ADB541}" type="parTrans" cxnId="{E6C2B236-01D0-4A64-B940-433820BC0A93}">
      <dgm:prSet/>
      <dgm:spPr/>
      <dgm:t>
        <a:bodyPr/>
        <a:lstStyle/>
        <a:p>
          <a:endParaRPr lang="nl-NL"/>
        </a:p>
      </dgm:t>
    </dgm:pt>
    <dgm:pt modelId="{7F9C859B-164A-4394-A42A-30E8F8DA2A72}" type="sibTrans" cxnId="{E6C2B236-01D0-4A64-B940-433820BC0A93}">
      <dgm:prSet/>
      <dgm:spPr/>
      <dgm:t>
        <a:bodyPr/>
        <a:lstStyle/>
        <a:p>
          <a:endParaRPr lang="nl-NL"/>
        </a:p>
      </dgm:t>
    </dgm:pt>
    <dgm:pt modelId="{DDF4A389-2C7D-4B58-9D0D-62158FB80985}">
      <dgm:prSet/>
      <dgm:spPr/>
      <dgm:t>
        <a:bodyPr/>
        <a:lstStyle/>
        <a:p>
          <a:r>
            <a:rPr lang="nl-NL" dirty="0"/>
            <a:t>Package Deal</a:t>
          </a:r>
        </a:p>
      </dgm:t>
    </dgm:pt>
    <dgm:pt modelId="{AC31A368-07F4-4C34-AA0A-DE2D944803C4}" type="parTrans" cxnId="{5A4A5AF6-421E-43F5-80C6-AF850FA224A8}">
      <dgm:prSet/>
      <dgm:spPr/>
      <dgm:t>
        <a:bodyPr/>
        <a:lstStyle/>
        <a:p>
          <a:endParaRPr lang="nl-NL"/>
        </a:p>
      </dgm:t>
    </dgm:pt>
    <dgm:pt modelId="{627A3D15-F3EA-4559-9F79-57E8CEC5FFE0}" type="sibTrans" cxnId="{5A4A5AF6-421E-43F5-80C6-AF850FA224A8}">
      <dgm:prSet/>
      <dgm:spPr/>
      <dgm:t>
        <a:bodyPr/>
        <a:lstStyle/>
        <a:p>
          <a:endParaRPr lang="nl-NL"/>
        </a:p>
      </dgm:t>
    </dgm:pt>
    <dgm:pt modelId="{B78754DE-F441-4C0E-B63F-E8A780922981}">
      <dgm:prSet/>
      <dgm:spPr/>
      <dgm:t>
        <a:bodyPr/>
        <a:lstStyle/>
        <a:p>
          <a:r>
            <a:rPr lang="nl-NL" dirty="0"/>
            <a:t>Stedentrip</a:t>
          </a:r>
        </a:p>
      </dgm:t>
    </dgm:pt>
    <dgm:pt modelId="{D7DEBF00-EA94-43B2-A032-D3D7FC58B0ED}" type="parTrans" cxnId="{D5CEA40B-2573-4399-A9E4-D95746FDA574}">
      <dgm:prSet/>
      <dgm:spPr/>
      <dgm:t>
        <a:bodyPr/>
        <a:lstStyle/>
        <a:p>
          <a:endParaRPr lang="nl-NL"/>
        </a:p>
      </dgm:t>
    </dgm:pt>
    <dgm:pt modelId="{D4AF1996-FC28-435D-B561-BFE268949D0F}" type="sibTrans" cxnId="{D5CEA40B-2573-4399-A9E4-D95746FDA574}">
      <dgm:prSet/>
      <dgm:spPr/>
      <dgm:t>
        <a:bodyPr/>
        <a:lstStyle/>
        <a:p>
          <a:endParaRPr lang="nl-NL"/>
        </a:p>
      </dgm:t>
    </dgm:pt>
    <dgm:pt modelId="{821136DA-B3D8-47DC-89B3-B95CFE9B8BCB}" type="pres">
      <dgm:prSet presAssocID="{240BEADF-B75A-49C8-9442-BEC5E8710F7D}" presName="linear" presStyleCnt="0">
        <dgm:presLayoutVars>
          <dgm:dir/>
          <dgm:animLvl val="lvl"/>
          <dgm:resizeHandles val="exact"/>
        </dgm:presLayoutVars>
      </dgm:prSet>
      <dgm:spPr/>
    </dgm:pt>
    <dgm:pt modelId="{AA9B94B1-4920-4269-9CB2-0AE70375CCA7}" type="pres">
      <dgm:prSet presAssocID="{151CAF20-65DD-4C7A-9731-CE54D099DE54}" presName="parentLin" presStyleCnt="0"/>
      <dgm:spPr/>
    </dgm:pt>
    <dgm:pt modelId="{B6453799-9A84-4397-BC46-A8ED397BD1BA}" type="pres">
      <dgm:prSet presAssocID="{151CAF20-65DD-4C7A-9731-CE54D099DE54}" presName="parentLeftMargin" presStyleLbl="node1" presStyleIdx="0" presStyleCnt="7"/>
      <dgm:spPr/>
    </dgm:pt>
    <dgm:pt modelId="{8A1477E2-BFE0-452B-813A-F387BD9953B4}" type="pres">
      <dgm:prSet presAssocID="{151CAF20-65DD-4C7A-9731-CE54D099DE54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62BF2B2F-FD15-4CB4-928B-668DD8867713}" type="pres">
      <dgm:prSet presAssocID="{151CAF20-65DD-4C7A-9731-CE54D099DE54}" presName="negativeSpace" presStyleCnt="0"/>
      <dgm:spPr/>
    </dgm:pt>
    <dgm:pt modelId="{5580CF78-2931-4E4E-B124-AB338FE413AC}" type="pres">
      <dgm:prSet presAssocID="{151CAF20-65DD-4C7A-9731-CE54D099DE54}" presName="childText" presStyleLbl="conFgAcc1" presStyleIdx="0" presStyleCnt="7">
        <dgm:presLayoutVars>
          <dgm:bulletEnabled val="1"/>
        </dgm:presLayoutVars>
      </dgm:prSet>
      <dgm:spPr/>
    </dgm:pt>
    <dgm:pt modelId="{D2E7223E-B0A5-4C30-A7F6-93FAEDF8F48C}" type="pres">
      <dgm:prSet presAssocID="{17D8743F-CB94-4942-9C38-2FDA6DCBFC67}" presName="spaceBetweenRectangles" presStyleCnt="0"/>
      <dgm:spPr/>
    </dgm:pt>
    <dgm:pt modelId="{B87DD844-D3CE-4CED-8AAA-7247740C4C4C}" type="pres">
      <dgm:prSet presAssocID="{DDF4A389-2C7D-4B58-9D0D-62158FB80985}" presName="parentLin" presStyleCnt="0"/>
      <dgm:spPr/>
    </dgm:pt>
    <dgm:pt modelId="{20EF7983-6744-45B2-8EA9-B1DA60666F73}" type="pres">
      <dgm:prSet presAssocID="{DDF4A389-2C7D-4B58-9D0D-62158FB80985}" presName="parentLeftMargin" presStyleLbl="node1" presStyleIdx="0" presStyleCnt="7"/>
      <dgm:spPr/>
    </dgm:pt>
    <dgm:pt modelId="{9FDCAD8E-B3A3-4935-B32E-6A5803F242CD}" type="pres">
      <dgm:prSet presAssocID="{DDF4A389-2C7D-4B58-9D0D-62158FB80985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54F4D5F-136E-4659-AF37-255A3D384E2B}" type="pres">
      <dgm:prSet presAssocID="{DDF4A389-2C7D-4B58-9D0D-62158FB80985}" presName="negativeSpace" presStyleCnt="0"/>
      <dgm:spPr/>
    </dgm:pt>
    <dgm:pt modelId="{D180DA0D-B25D-426E-BF87-3484F591A938}" type="pres">
      <dgm:prSet presAssocID="{DDF4A389-2C7D-4B58-9D0D-62158FB80985}" presName="childText" presStyleLbl="conFgAcc1" presStyleIdx="1" presStyleCnt="7">
        <dgm:presLayoutVars>
          <dgm:bulletEnabled val="1"/>
        </dgm:presLayoutVars>
      </dgm:prSet>
      <dgm:spPr/>
    </dgm:pt>
    <dgm:pt modelId="{B0B2D357-CA93-479F-96BE-616F093C6D84}" type="pres">
      <dgm:prSet presAssocID="{627A3D15-F3EA-4559-9F79-57E8CEC5FFE0}" presName="spaceBetweenRectangles" presStyleCnt="0"/>
      <dgm:spPr/>
    </dgm:pt>
    <dgm:pt modelId="{648B6F97-9C95-4F4D-B8F7-35E5AD8E3788}" type="pres">
      <dgm:prSet presAssocID="{B78754DE-F441-4C0E-B63F-E8A780922981}" presName="parentLin" presStyleCnt="0"/>
      <dgm:spPr/>
    </dgm:pt>
    <dgm:pt modelId="{97D7DB6D-1802-44F6-A5B7-472B9C08C6ED}" type="pres">
      <dgm:prSet presAssocID="{B78754DE-F441-4C0E-B63F-E8A780922981}" presName="parentLeftMargin" presStyleLbl="node1" presStyleIdx="1" presStyleCnt="7"/>
      <dgm:spPr/>
    </dgm:pt>
    <dgm:pt modelId="{0449853C-6C8B-4A7C-9422-7643901C021E}" type="pres">
      <dgm:prSet presAssocID="{B78754DE-F441-4C0E-B63F-E8A780922981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C1732186-38AB-4B67-9C25-EF61F3B27D1F}" type="pres">
      <dgm:prSet presAssocID="{B78754DE-F441-4C0E-B63F-E8A780922981}" presName="negativeSpace" presStyleCnt="0"/>
      <dgm:spPr/>
    </dgm:pt>
    <dgm:pt modelId="{692447C2-B8C1-47CD-B924-8880A66254A2}" type="pres">
      <dgm:prSet presAssocID="{B78754DE-F441-4C0E-B63F-E8A780922981}" presName="childText" presStyleLbl="conFgAcc1" presStyleIdx="2" presStyleCnt="7">
        <dgm:presLayoutVars>
          <dgm:bulletEnabled val="1"/>
        </dgm:presLayoutVars>
      </dgm:prSet>
      <dgm:spPr/>
    </dgm:pt>
    <dgm:pt modelId="{8BBAF271-3626-4737-A91B-FC2D9D3A8697}" type="pres">
      <dgm:prSet presAssocID="{D4AF1996-FC28-435D-B561-BFE268949D0F}" presName="spaceBetweenRectangles" presStyleCnt="0"/>
      <dgm:spPr/>
    </dgm:pt>
    <dgm:pt modelId="{0F5E69E8-923F-440A-98F0-CA57D475024B}" type="pres">
      <dgm:prSet presAssocID="{C83A0CE4-10FE-460A-B9D8-E3D9D5B9D753}" presName="parentLin" presStyleCnt="0"/>
      <dgm:spPr/>
    </dgm:pt>
    <dgm:pt modelId="{A8AF6535-4B5A-4A0F-B71E-345AB66BCB4C}" type="pres">
      <dgm:prSet presAssocID="{C83A0CE4-10FE-460A-B9D8-E3D9D5B9D753}" presName="parentLeftMargin" presStyleLbl="node1" presStyleIdx="2" presStyleCnt="7"/>
      <dgm:spPr/>
    </dgm:pt>
    <dgm:pt modelId="{D9A6E54F-1679-4A6A-B647-7FB9C8A3A786}" type="pres">
      <dgm:prSet presAssocID="{C83A0CE4-10FE-460A-B9D8-E3D9D5B9D753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DD6AB4B6-26C2-4DE4-A9A4-3675CCC66BD1}" type="pres">
      <dgm:prSet presAssocID="{C83A0CE4-10FE-460A-B9D8-E3D9D5B9D753}" presName="negativeSpace" presStyleCnt="0"/>
      <dgm:spPr/>
    </dgm:pt>
    <dgm:pt modelId="{808C88D4-1A51-40A5-8418-08C21006736F}" type="pres">
      <dgm:prSet presAssocID="{C83A0CE4-10FE-460A-B9D8-E3D9D5B9D753}" presName="childText" presStyleLbl="conFgAcc1" presStyleIdx="3" presStyleCnt="7">
        <dgm:presLayoutVars>
          <dgm:bulletEnabled val="1"/>
        </dgm:presLayoutVars>
      </dgm:prSet>
      <dgm:spPr/>
    </dgm:pt>
    <dgm:pt modelId="{D81A40CF-740F-40FE-B6AF-8ADF83B749C9}" type="pres">
      <dgm:prSet presAssocID="{4A761A7B-F8D2-4AA1-ADEB-C2BDF54D9764}" presName="spaceBetweenRectangles" presStyleCnt="0"/>
      <dgm:spPr/>
    </dgm:pt>
    <dgm:pt modelId="{BB67AF4D-8237-4FE3-A642-CDBAD8271DC9}" type="pres">
      <dgm:prSet presAssocID="{83C7D3D0-1E76-4737-B834-9510AFF25798}" presName="parentLin" presStyleCnt="0"/>
      <dgm:spPr/>
    </dgm:pt>
    <dgm:pt modelId="{EAD02D7B-C05F-4E2B-8338-52F7D66FA628}" type="pres">
      <dgm:prSet presAssocID="{83C7D3D0-1E76-4737-B834-9510AFF25798}" presName="parentLeftMargin" presStyleLbl="node1" presStyleIdx="3" presStyleCnt="7"/>
      <dgm:spPr/>
    </dgm:pt>
    <dgm:pt modelId="{B81E9B90-DBFA-49A3-B64F-00058252C4DC}" type="pres">
      <dgm:prSet presAssocID="{83C7D3D0-1E76-4737-B834-9510AFF25798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C2C9B9DD-160B-4274-B079-EF315A347E76}" type="pres">
      <dgm:prSet presAssocID="{83C7D3D0-1E76-4737-B834-9510AFF25798}" presName="negativeSpace" presStyleCnt="0"/>
      <dgm:spPr/>
    </dgm:pt>
    <dgm:pt modelId="{23E4A3EF-1DE9-4DEA-B005-A46654C6F7A1}" type="pres">
      <dgm:prSet presAssocID="{83C7D3D0-1E76-4737-B834-9510AFF25798}" presName="childText" presStyleLbl="conFgAcc1" presStyleIdx="4" presStyleCnt="7">
        <dgm:presLayoutVars>
          <dgm:bulletEnabled val="1"/>
        </dgm:presLayoutVars>
      </dgm:prSet>
      <dgm:spPr/>
    </dgm:pt>
    <dgm:pt modelId="{0282EDA1-E76D-4087-92C7-CDEC26FA3C05}" type="pres">
      <dgm:prSet presAssocID="{937C5E3D-CD07-4FCE-B8F8-6D8B85BFA55E}" presName="spaceBetweenRectangles" presStyleCnt="0"/>
      <dgm:spPr/>
    </dgm:pt>
    <dgm:pt modelId="{04D0233B-C3F4-4F5E-88E5-B0BE14953C79}" type="pres">
      <dgm:prSet presAssocID="{797E37DA-EEDF-437D-B118-05D0F036EE3E}" presName="parentLin" presStyleCnt="0"/>
      <dgm:spPr/>
    </dgm:pt>
    <dgm:pt modelId="{738A1B90-EECE-4A8C-87B3-0CA333632D61}" type="pres">
      <dgm:prSet presAssocID="{797E37DA-EEDF-437D-B118-05D0F036EE3E}" presName="parentLeftMargin" presStyleLbl="node1" presStyleIdx="4" presStyleCnt="7"/>
      <dgm:spPr/>
    </dgm:pt>
    <dgm:pt modelId="{821D1EFF-E17C-4393-83A3-B87E3659C2FF}" type="pres">
      <dgm:prSet presAssocID="{797E37DA-EEDF-437D-B118-05D0F036EE3E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C543BC9B-3ADF-4397-BF1B-09208B0BFE64}" type="pres">
      <dgm:prSet presAssocID="{797E37DA-EEDF-437D-B118-05D0F036EE3E}" presName="negativeSpace" presStyleCnt="0"/>
      <dgm:spPr/>
    </dgm:pt>
    <dgm:pt modelId="{1EDC0A0E-8C7D-4A58-BE1F-285D8F4C15C8}" type="pres">
      <dgm:prSet presAssocID="{797E37DA-EEDF-437D-B118-05D0F036EE3E}" presName="childText" presStyleLbl="conFgAcc1" presStyleIdx="5" presStyleCnt="7">
        <dgm:presLayoutVars>
          <dgm:bulletEnabled val="1"/>
        </dgm:presLayoutVars>
      </dgm:prSet>
      <dgm:spPr/>
    </dgm:pt>
    <dgm:pt modelId="{7BE0F9C7-146A-4CAA-832A-CBAA602DB578}" type="pres">
      <dgm:prSet presAssocID="{DD69C587-C238-4068-929E-68E9699C96BC}" presName="spaceBetweenRectangles" presStyleCnt="0"/>
      <dgm:spPr/>
    </dgm:pt>
    <dgm:pt modelId="{DFF96543-5154-4B08-A703-4F86F2E83D6D}" type="pres">
      <dgm:prSet presAssocID="{1BA7C1B2-E7B9-4C67-A68B-CE69D367687D}" presName="parentLin" presStyleCnt="0"/>
      <dgm:spPr/>
    </dgm:pt>
    <dgm:pt modelId="{A14D3386-553A-4603-9D7B-6EDEDD91E5AE}" type="pres">
      <dgm:prSet presAssocID="{1BA7C1B2-E7B9-4C67-A68B-CE69D367687D}" presName="parentLeftMargin" presStyleLbl="node1" presStyleIdx="5" presStyleCnt="7"/>
      <dgm:spPr/>
    </dgm:pt>
    <dgm:pt modelId="{4CD025CE-4B35-4C6A-98EC-63117AB5B055}" type="pres">
      <dgm:prSet presAssocID="{1BA7C1B2-E7B9-4C67-A68B-CE69D367687D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CF149A37-F4B6-4B12-A07B-C20E82202EC2}" type="pres">
      <dgm:prSet presAssocID="{1BA7C1B2-E7B9-4C67-A68B-CE69D367687D}" presName="negativeSpace" presStyleCnt="0"/>
      <dgm:spPr/>
    </dgm:pt>
    <dgm:pt modelId="{80A3471E-A025-476E-B12D-F237ECB3B67C}" type="pres">
      <dgm:prSet presAssocID="{1BA7C1B2-E7B9-4C67-A68B-CE69D367687D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1083F803-17B6-4C62-8F0B-FBA4856FD87A}" srcId="{240BEADF-B75A-49C8-9442-BEC5E8710F7D}" destId="{C83A0CE4-10FE-460A-B9D8-E3D9D5B9D753}" srcOrd="3" destOrd="0" parTransId="{29DE6D6B-C37D-4BC7-8ABD-6744119ECEF3}" sibTransId="{4A761A7B-F8D2-4AA1-ADEB-C2BDF54D9764}"/>
    <dgm:cxn modelId="{F9102308-777F-4F0B-947A-21784423E290}" type="presOf" srcId="{240BEADF-B75A-49C8-9442-BEC5E8710F7D}" destId="{821136DA-B3D8-47DC-89B3-B95CFE9B8BCB}" srcOrd="0" destOrd="0" presId="urn:microsoft.com/office/officeart/2005/8/layout/list1"/>
    <dgm:cxn modelId="{D5CEA40B-2573-4399-A9E4-D95746FDA574}" srcId="{240BEADF-B75A-49C8-9442-BEC5E8710F7D}" destId="{B78754DE-F441-4C0E-B63F-E8A780922981}" srcOrd="2" destOrd="0" parTransId="{D7DEBF00-EA94-43B2-A032-D3D7FC58B0ED}" sibTransId="{D4AF1996-FC28-435D-B561-BFE268949D0F}"/>
    <dgm:cxn modelId="{6C705D0D-F5F1-432E-9822-8FB1D77F2A97}" type="presOf" srcId="{151CAF20-65DD-4C7A-9731-CE54D099DE54}" destId="{B6453799-9A84-4397-BC46-A8ED397BD1BA}" srcOrd="0" destOrd="0" presId="urn:microsoft.com/office/officeart/2005/8/layout/list1"/>
    <dgm:cxn modelId="{CB54731C-065C-4F84-90F5-E422132CEEE4}" type="presOf" srcId="{B78754DE-F441-4C0E-B63F-E8A780922981}" destId="{97D7DB6D-1802-44F6-A5B7-472B9C08C6ED}" srcOrd="0" destOrd="0" presId="urn:microsoft.com/office/officeart/2005/8/layout/list1"/>
    <dgm:cxn modelId="{07571531-8B5D-4309-A8AF-941A0DE1618F}" type="presOf" srcId="{797E37DA-EEDF-437D-B118-05D0F036EE3E}" destId="{738A1B90-EECE-4A8C-87B3-0CA333632D61}" srcOrd="0" destOrd="0" presId="urn:microsoft.com/office/officeart/2005/8/layout/list1"/>
    <dgm:cxn modelId="{E6C2B236-01D0-4A64-B940-433820BC0A93}" srcId="{240BEADF-B75A-49C8-9442-BEC5E8710F7D}" destId="{1BA7C1B2-E7B9-4C67-A68B-CE69D367687D}" srcOrd="6" destOrd="0" parTransId="{3A04806B-1768-41A1-A1A0-4D1F44ADB541}" sibTransId="{7F9C859B-164A-4394-A42A-30E8F8DA2A72}"/>
    <dgm:cxn modelId="{C594883D-D56F-4366-9443-24A54DB4EA7F}" type="presOf" srcId="{DDF4A389-2C7D-4B58-9D0D-62158FB80985}" destId="{20EF7983-6744-45B2-8EA9-B1DA60666F73}" srcOrd="0" destOrd="0" presId="urn:microsoft.com/office/officeart/2005/8/layout/list1"/>
    <dgm:cxn modelId="{A4B09E4C-0961-405E-9DDE-B280EBEA4AF5}" type="presOf" srcId="{C83A0CE4-10FE-460A-B9D8-E3D9D5B9D753}" destId="{D9A6E54F-1679-4A6A-B647-7FB9C8A3A786}" srcOrd="1" destOrd="0" presId="urn:microsoft.com/office/officeart/2005/8/layout/list1"/>
    <dgm:cxn modelId="{68A56573-8BCD-4E11-A12E-6AE5696F450F}" type="presOf" srcId="{DDF4A389-2C7D-4B58-9D0D-62158FB80985}" destId="{9FDCAD8E-B3A3-4935-B32E-6A5803F242CD}" srcOrd="1" destOrd="0" presId="urn:microsoft.com/office/officeart/2005/8/layout/list1"/>
    <dgm:cxn modelId="{2AAA2079-EF67-466B-AB55-1C80CE7B0D6A}" srcId="{240BEADF-B75A-49C8-9442-BEC5E8710F7D}" destId="{151CAF20-65DD-4C7A-9731-CE54D099DE54}" srcOrd="0" destOrd="0" parTransId="{E73D47CF-C447-40DF-BB3C-0E833005286C}" sibTransId="{17D8743F-CB94-4942-9C38-2FDA6DCBFC67}"/>
    <dgm:cxn modelId="{DDA37D85-EE81-4364-8357-BAA624A4D543}" srcId="{240BEADF-B75A-49C8-9442-BEC5E8710F7D}" destId="{83C7D3D0-1E76-4737-B834-9510AFF25798}" srcOrd="4" destOrd="0" parTransId="{69E84CF2-3555-4796-AD90-86D6FCDC554F}" sibTransId="{937C5E3D-CD07-4FCE-B8F8-6D8B85BFA55E}"/>
    <dgm:cxn modelId="{DEA1239B-CEEB-4A9A-B152-1FAE89A3F8C7}" type="presOf" srcId="{83C7D3D0-1E76-4737-B834-9510AFF25798}" destId="{EAD02D7B-C05F-4E2B-8338-52F7D66FA628}" srcOrd="0" destOrd="0" presId="urn:microsoft.com/office/officeart/2005/8/layout/list1"/>
    <dgm:cxn modelId="{A4F1B3B4-6E64-4B25-9C4B-D75CF0622882}" type="presOf" srcId="{83C7D3D0-1E76-4737-B834-9510AFF25798}" destId="{B81E9B90-DBFA-49A3-B64F-00058252C4DC}" srcOrd="1" destOrd="0" presId="urn:microsoft.com/office/officeart/2005/8/layout/list1"/>
    <dgm:cxn modelId="{9CBD45BA-E38E-47F3-AD19-44FA030BCA3F}" type="presOf" srcId="{C83A0CE4-10FE-460A-B9D8-E3D9D5B9D753}" destId="{A8AF6535-4B5A-4A0F-B71E-345AB66BCB4C}" srcOrd="0" destOrd="0" presId="urn:microsoft.com/office/officeart/2005/8/layout/list1"/>
    <dgm:cxn modelId="{276B26BF-AF06-44A7-9AB2-9A33B31D7647}" srcId="{240BEADF-B75A-49C8-9442-BEC5E8710F7D}" destId="{797E37DA-EEDF-437D-B118-05D0F036EE3E}" srcOrd="5" destOrd="0" parTransId="{D4686FBB-7D38-4995-A50A-D62E69564F6C}" sibTransId="{DD69C587-C238-4068-929E-68E9699C96BC}"/>
    <dgm:cxn modelId="{97F3C7E4-AC6A-4C35-9A88-95456DA7F35B}" type="presOf" srcId="{1BA7C1B2-E7B9-4C67-A68B-CE69D367687D}" destId="{4CD025CE-4B35-4C6A-98EC-63117AB5B055}" srcOrd="1" destOrd="0" presId="urn:microsoft.com/office/officeart/2005/8/layout/list1"/>
    <dgm:cxn modelId="{140682E5-8689-4F24-94BA-499AE4EF34CB}" type="presOf" srcId="{B78754DE-F441-4C0E-B63F-E8A780922981}" destId="{0449853C-6C8B-4A7C-9422-7643901C021E}" srcOrd="1" destOrd="0" presId="urn:microsoft.com/office/officeart/2005/8/layout/list1"/>
    <dgm:cxn modelId="{46B2B5F4-5044-47E5-9AE4-5E61BA57DF8B}" type="presOf" srcId="{1BA7C1B2-E7B9-4C67-A68B-CE69D367687D}" destId="{A14D3386-553A-4603-9D7B-6EDEDD91E5AE}" srcOrd="0" destOrd="0" presId="urn:microsoft.com/office/officeart/2005/8/layout/list1"/>
    <dgm:cxn modelId="{5A4A5AF6-421E-43F5-80C6-AF850FA224A8}" srcId="{240BEADF-B75A-49C8-9442-BEC5E8710F7D}" destId="{DDF4A389-2C7D-4B58-9D0D-62158FB80985}" srcOrd="1" destOrd="0" parTransId="{AC31A368-07F4-4C34-AA0A-DE2D944803C4}" sibTransId="{627A3D15-F3EA-4559-9F79-57E8CEC5FFE0}"/>
    <dgm:cxn modelId="{FBB59DF7-26B0-4A37-A075-EEC612206343}" type="presOf" srcId="{797E37DA-EEDF-437D-B118-05D0F036EE3E}" destId="{821D1EFF-E17C-4393-83A3-B87E3659C2FF}" srcOrd="1" destOrd="0" presId="urn:microsoft.com/office/officeart/2005/8/layout/list1"/>
    <dgm:cxn modelId="{725AD4FC-9DF9-47E1-A94F-B8AE148DB9BB}" type="presOf" srcId="{151CAF20-65DD-4C7A-9731-CE54D099DE54}" destId="{8A1477E2-BFE0-452B-813A-F387BD9953B4}" srcOrd="1" destOrd="0" presId="urn:microsoft.com/office/officeart/2005/8/layout/list1"/>
    <dgm:cxn modelId="{B71E1F3C-43A2-4FFC-B01F-D6261FCA6151}" type="presParOf" srcId="{821136DA-B3D8-47DC-89B3-B95CFE9B8BCB}" destId="{AA9B94B1-4920-4269-9CB2-0AE70375CCA7}" srcOrd="0" destOrd="0" presId="urn:microsoft.com/office/officeart/2005/8/layout/list1"/>
    <dgm:cxn modelId="{63458E5E-9F87-45AB-A419-557DEAFE403C}" type="presParOf" srcId="{AA9B94B1-4920-4269-9CB2-0AE70375CCA7}" destId="{B6453799-9A84-4397-BC46-A8ED397BD1BA}" srcOrd="0" destOrd="0" presId="urn:microsoft.com/office/officeart/2005/8/layout/list1"/>
    <dgm:cxn modelId="{75FDFD22-D223-4E86-9250-93189ABD1C0D}" type="presParOf" srcId="{AA9B94B1-4920-4269-9CB2-0AE70375CCA7}" destId="{8A1477E2-BFE0-452B-813A-F387BD9953B4}" srcOrd="1" destOrd="0" presId="urn:microsoft.com/office/officeart/2005/8/layout/list1"/>
    <dgm:cxn modelId="{DB0EA81A-FB32-4C4E-8087-885D9B457C9B}" type="presParOf" srcId="{821136DA-B3D8-47DC-89B3-B95CFE9B8BCB}" destId="{62BF2B2F-FD15-4CB4-928B-668DD8867713}" srcOrd="1" destOrd="0" presId="urn:microsoft.com/office/officeart/2005/8/layout/list1"/>
    <dgm:cxn modelId="{96C4C07E-613D-439B-BDCB-C02ED67554FC}" type="presParOf" srcId="{821136DA-B3D8-47DC-89B3-B95CFE9B8BCB}" destId="{5580CF78-2931-4E4E-B124-AB338FE413AC}" srcOrd="2" destOrd="0" presId="urn:microsoft.com/office/officeart/2005/8/layout/list1"/>
    <dgm:cxn modelId="{39FBB70B-CD28-4821-98B6-2DC15D1E02D6}" type="presParOf" srcId="{821136DA-B3D8-47DC-89B3-B95CFE9B8BCB}" destId="{D2E7223E-B0A5-4C30-A7F6-93FAEDF8F48C}" srcOrd="3" destOrd="0" presId="urn:microsoft.com/office/officeart/2005/8/layout/list1"/>
    <dgm:cxn modelId="{4B6BFDC2-A8C0-4A18-A058-51FC6BD0A3CC}" type="presParOf" srcId="{821136DA-B3D8-47DC-89B3-B95CFE9B8BCB}" destId="{B87DD844-D3CE-4CED-8AAA-7247740C4C4C}" srcOrd="4" destOrd="0" presId="urn:microsoft.com/office/officeart/2005/8/layout/list1"/>
    <dgm:cxn modelId="{44DFEAB5-BC07-4C3B-9831-127875F23BD7}" type="presParOf" srcId="{B87DD844-D3CE-4CED-8AAA-7247740C4C4C}" destId="{20EF7983-6744-45B2-8EA9-B1DA60666F73}" srcOrd="0" destOrd="0" presId="urn:microsoft.com/office/officeart/2005/8/layout/list1"/>
    <dgm:cxn modelId="{B471D994-9121-4F47-AD3A-381C07B95DF6}" type="presParOf" srcId="{B87DD844-D3CE-4CED-8AAA-7247740C4C4C}" destId="{9FDCAD8E-B3A3-4935-B32E-6A5803F242CD}" srcOrd="1" destOrd="0" presId="urn:microsoft.com/office/officeart/2005/8/layout/list1"/>
    <dgm:cxn modelId="{F1261D76-DFE8-4DDF-8159-F30308F6E006}" type="presParOf" srcId="{821136DA-B3D8-47DC-89B3-B95CFE9B8BCB}" destId="{354F4D5F-136E-4659-AF37-255A3D384E2B}" srcOrd="5" destOrd="0" presId="urn:microsoft.com/office/officeart/2005/8/layout/list1"/>
    <dgm:cxn modelId="{1751EE46-62EC-41D8-9BA0-06C98BDEF678}" type="presParOf" srcId="{821136DA-B3D8-47DC-89B3-B95CFE9B8BCB}" destId="{D180DA0D-B25D-426E-BF87-3484F591A938}" srcOrd="6" destOrd="0" presId="urn:microsoft.com/office/officeart/2005/8/layout/list1"/>
    <dgm:cxn modelId="{58C935D9-B506-4C6E-9E8A-67198B3F30F7}" type="presParOf" srcId="{821136DA-B3D8-47DC-89B3-B95CFE9B8BCB}" destId="{B0B2D357-CA93-479F-96BE-616F093C6D84}" srcOrd="7" destOrd="0" presId="urn:microsoft.com/office/officeart/2005/8/layout/list1"/>
    <dgm:cxn modelId="{BB71FB11-ADD6-4968-ACC8-D2505508EE23}" type="presParOf" srcId="{821136DA-B3D8-47DC-89B3-B95CFE9B8BCB}" destId="{648B6F97-9C95-4F4D-B8F7-35E5AD8E3788}" srcOrd="8" destOrd="0" presId="urn:microsoft.com/office/officeart/2005/8/layout/list1"/>
    <dgm:cxn modelId="{EB63D0FA-7C99-4C8D-8FB6-82B1A8953163}" type="presParOf" srcId="{648B6F97-9C95-4F4D-B8F7-35E5AD8E3788}" destId="{97D7DB6D-1802-44F6-A5B7-472B9C08C6ED}" srcOrd="0" destOrd="0" presId="urn:microsoft.com/office/officeart/2005/8/layout/list1"/>
    <dgm:cxn modelId="{8D645C0A-4335-422A-989D-E76B160B8284}" type="presParOf" srcId="{648B6F97-9C95-4F4D-B8F7-35E5AD8E3788}" destId="{0449853C-6C8B-4A7C-9422-7643901C021E}" srcOrd="1" destOrd="0" presId="urn:microsoft.com/office/officeart/2005/8/layout/list1"/>
    <dgm:cxn modelId="{5055F7E5-79BE-4F91-A3D8-1BEDBEE8137F}" type="presParOf" srcId="{821136DA-B3D8-47DC-89B3-B95CFE9B8BCB}" destId="{C1732186-38AB-4B67-9C25-EF61F3B27D1F}" srcOrd="9" destOrd="0" presId="urn:microsoft.com/office/officeart/2005/8/layout/list1"/>
    <dgm:cxn modelId="{583B65BD-A190-4724-9197-A13D094375CB}" type="presParOf" srcId="{821136DA-B3D8-47DC-89B3-B95CFE9B8BCB}" destId="{692447C2-B8C1-47CD-B924-8880A66254A2}" srcOrd="10" destOrd="0" presId="urn:microsoft.com/office/officeart/2005/8/layout/list1"/>
    <dgm:cxn modelId="{BE136199-B090-44C9-A938-AFB7AD851BEB}" type="presParOf" srcId="{821136DA-B3D8-47DC-89B3-B95CFE9B8BCB}" destId="{8BBAF271-3626-4737-A91B-FC2D9D3A8697}" srcOrd="11" destOrd="0" presId="urn:microsoft.com/office/officeart/2005/8/layout/list1"/>
    <dgm:cxn modelId="{5E3380AD-57EB-4214-B3AC-C63767EAEB5B}" type="presParOf" srcId="{821136DA-B3D8-47DC-89B3-B95CFE9B8BCB}" destId="{0F5E69E8-923F-440A-98F0-CA57D475024B}" srcOrd="12" destOrd="0" presId="urn:microsoft.com/office/officeart/2005/8/layout/list1"/>
    <dgm:cxn modelId="{F258762D-D05D-4D1F-8B4C-835CB6056D26}" type="presParOf" srcId="{0F5E69E8-923F-440A-98F0-CA57D475024B}" destId="{A8AF6535-4B5A-4A0F-B71E-345AB66BCB4C}" srcOrd="0" destOrd="0" presId="urn:microsoft.com/office/officeart/2005/8/layout/list1"/>
    <dgm:cxn modelId="{715DBE6C-BF7B-4168-A6D7-E27124454084}" type="presParOf" srcId="{0F5E69E8-923F-440A-98F0-CA57D475024B}" destId="{D9A6E54F-1679-4A6A-B647-7FB9C8A3A786}" srcOrd="1" destOrd="0" presId="urn:microsoft.com/office/officeart/2005/8/layout/list1"/>
    <dgm:cxn modelId="{D28DBDFF-FA83-4C86-92F9-50757B4BB5AF}" type="presParOf" srcId="{821136DA-B3D8-47DC-89B3-B95CFE9B8BCB}" destId="{DD6AB4B6-26C2-4DE4-A9A4-3675CCC66BD1}" srcOrd="13" destOrd="0" presId="urn:microsoft.com/office/officeart/2005/8/layout/list1"/>
    <dgm:cxn modelId="{E74A72F8-5047-49AF-B102-274801E04546}" type="presParOf" srcId="{821136DA-B3D8-47DC-89B3-B95CFE9B8BCB}" destId="{808C88D4-1A51-40A5-8418-08C21006736F}" srcOrd="14" destOrd="0" presId="urn:microsoft.com/office/officeart/2005/8/layout/list1"/>
    <dgm:cxn modelId="{C02E0CEB-44E3-4480-81D6-5758388AAD7A}" type="presParOf" srcId="{821136DA-B3D8-47DC-89B3-B95CFE9B8BCB}" destId="{D81A40CF-740F-40FE-B6AF-8ADF83B749C9}" srcOrd="15" destOrd="0" presId="urn:microsoft.com/office/officeart/2005/8/layout/list1"/>
    <dgm:cxn modelId="{B9F04DD1-A3DE-40F9-97BF-40031197FBEC}" type="presParOf" srcId="{821136DA-B3D8-47DC-89B3-B95CFE9B8BCB}" destId="{BB67AF4D-8237-4FE3-A642-CDBAD8271DC9}" srcOrd="16" destOrd="0" presId="urn:microsoft.com/office/officeart/2005/8/layout/list1"/>
    <dgm:cxn modelId="{195196E1-FF02-4F33-B073-8A6551B304A5}" type="presParOf" srcId="{BB67AF4D-8237-4FE3-A642-CDBAD8271DC9}" destId="{EAD02D7B-C05F-4E2B-8338-52F7D66FA628}" srcOrd="0" destOrd="0" presId="urn:microsoft.com/office/officeart/2005/8/layout/list1"/>
    <dgm:cxn modelId="{EB1579F7-1030-4001-8776-CBD55149F421}" type="presParOf" srcId="{BB67AF4D-8237-4FE3-A642-CDBAD8271DC9}" destId="{B81E9B90-DBFA-49A3-B64F-00058252C4DC}" srcOrd="1" destOrd="0" presId="urn:microsoft.com/office/officeart/2005/8/layout/list1"/>
    <dgm:cxn modelId="{64B5ED06-47A3-41F6-9EAF-3DECD8D7007A}" type="presParOf" srcId="{821136DA-B3D8-47DC-89B3-B95CFE9B8BCB}" destId="{C2C9B9DD-160B-4274-B079-EF315A347E76}" srcOrd="17" destOrd="0" presId="urn:microsoft.com/office/officeart/2005/8/layout/list1"/>
    <dgm:cxn modelId="{60E9DEDA-74AB-42E3-9709-3010F1C5748C}" type="presParOf" srcId="{821136DA-B3D8-47DC-89B3-B95CFE9B8BCB}" destId="{23E4A3EF-1DE9-4DEA-B005-A46654C6F7A1}" srcOrd="18" destOrd="0" presId="urn:microsoft.com/office/officeart/2005/8/layout/list1"/>
    <dgm:cxn modelId="{3034C1B9-22B9-4DFD-864B-33EE574E9CFD}" type="presParOf" srcId="{821136DA-B3D8-47DC-89B3-B95CFE9B8BCB}" destId="{0282EDA1-E76D-4087-92C7-CDEC26FA3C05}" srcOrd="19" destOrd="0" presId="urn:microsoft.com/office/officeart/2005/8/layout/list1"/>
    <dgm:cxn modelId="{D4865B86-6628-419D-A78B-6C44A770A49D}" type="presParOf" srcId="{821136DA-B3D8-47DC-89B3-B95CFE9B8BCB}" destId="{04D0233B-C3F4-4F5E-88E5-B0BE14953C79}" srcOrd="20" destOrd="0" presId="urn:microsoft.com/office/officeart/2005/8/layout/list1"/>
    <dgm:cxn modelId="{720BA677-BF75-4C8B-8C3E-341C6C82F7C2}" type="presParOf" srcId="{04D0233B-C3F4-4F5E-88E5-B0BE14953C79}" destId="{738A1B90-EECE-4A8C-87B3-0CA333632D61}" srcOrd="0" destOrd="0" presId="urn:microsoft.com/office/officeart/2005/8/layout/list1"/>
    <dgm:cxn modelId="{0FAD8A55-6358-44FB-9233-9D1A9F3CD4CF}" type="presParOf" srcId="{04D0233B-C3F4-4F5E-88E5-B0BE14953C79}" destId="{821D1EFF-E17C-4393-83A3-B87E3659C2FF}" srcOrd="1" destOrd="0" presId="urn:microsoft.com/office/officeart/2005/8/layout/list1"/>
    <dgm:cxn modelId="{09565000-2ED2-455C-8455-F69656313FC5}" type="presParOf" srcId="{821136DA-B3D8-47DC-89B3-B95CFE9B8BCB}" destId="{C543BC9B-3ADF-4397-BF1B-09208B0BFE64}" srcOrd="21" destOrd="0" presId="urn:microsoft.com/office/officeart/2005/8/layout/list1"/>
    <dgm:cxn modelId="{4D187DF3-B185-457E-92C6-D85071699506}" type="presParOf" srcId="{821136DA-B3D8-47DC-89B3-B95CFE9B8BCB}" destId="{1EDC0A0E-8C7D-4A58-BE1F-285D8F4C15C8}" srcOrd="22" destOrd="0" presId="urn:microsoft.com/office/officeart/2005/8/layout/list1"/>
    <dgm:cxn modelId="{897803AB-FBAB-4D99-B20B-8FFE90F90327}" type="presParOf" srcId="{821136DA-B3D8-47DC-89B3-B95CFE9B8BCB}" destId="{7BE0F9C7-146A-4CAA-832A-CBAA602DB578}" srcOrd="23" destOrd="0" presId="urn:microsoft.com/office/officeart/2005/8/layout/list1"/>
    <dgm:cxn modelId="{24082A23-352E-42FA-BA2C-1ED6DE4AD901}" type="presParOf" srcId="{821136DA-B3D8-47DC-89B3-B95CFE9B8BCB}" destId="{DFF96543-5154-4B08-A703-4F86F2E83D6D}" srcOrd="24" destOrd="0" presId="urn:microsoft.com/office/officeart/2005/8/layout/list1"/>
    <dgm:cxn modelId="{214AF971-D234-4664-905C-399D5EA53A1C}" type="presParOf" srcId="{DFF96543-5154-4B08-A703-4F86F2E83D6D}" destId="{A14D3386-553A-4603-9D7B-6EDEDD91E5AE}" srcOrd="0" destOrd="0" presId="urn:microsoft.com/office/officeart/2005/8/layout/list1"/>
    <dgm:cxn modelId="{828A2C52-7204-4C4A-9E11-65F8C150445F}" type="presParOf" srcId="{DFF96543-5154-4B08-A703-4F86F2E83D6D}" destId="{4CD025CE-4B35-4C6A-98EC-63117AB5B055}" srcOrd="1" destOrd="0" presId="urn:microsoft.com/office/officeart/2005/8/layout/list1"/>
    <dgm:cxn modelId="{6EC28AAB-440C-4402-BE5F-32BF723D2D65}" type="presParOf" srcId="{821136DA-B3D8-47DC-89B3-B95CFE9B8BCB}" destId="{CF149A37-F4B6-4B12-A07B-C20E82202EC2}" srcOrd="25" destOrd="0" presId="urn:microsoft.com/office/officeart/2005/8/layout/list1"/>
    <dgm:cxn modelId="{BD51625F-6855-4657-88FD-9F9DA6192452}" type="presParOf" srcId="{821136DA-B3D8-47DC-89B3-B95CFE9B8BCB}" destId="{80A3471E-A025-476E-B12D-F237ECB3B67C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9E7DC9-BDCE-49BD-AEA8-3DC5BEA38F2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220C53CA-FBC2-4FA5-90A7-F9910B86D80F}">
      <dgm:prSet custT="1"/>
      <dgm:spPr/>
      <dgm:t>
        <a:bodyPr/>
        <a:lstStyle/>
        <a:p>
          <a:r>
            <a:rPr lang="nl-NL" sz="2800" dirty="0"/>
            <a:t>17-05-1920</a:t>
          </a:r>
          <a:r>
            <a:rPr lang="nl-NL" sz="5100" dirty="0"/>
            <a:t>	</a:t>
          </a:r>
        </a:p>
      </dgm:t>
    </dgm:pt>
    <dgm:pt modelId="{37843E55-548F-48EE-9E22-83C4420B3273}" type="parTrans" cxnId="{FF3F4F1A-9811-48E7-BEA1-A88694A75D44}">
      <dgm:prSet/>
      <dgm:spPr/>
      <dgm:t>
        <a:bodyPr/>
        <a:lstStyle/>
        <a:p>
          <a:endParaRPr lang="nl-NL"/>
        </a:p>
      </dgm:t>
    </dgm:pt>
    <dgm:pt modelId="{0F23BC32-32D3-438F-BBF7-2D20F23B7262}" type="sibTrans" cxnId="{FF3F4F1A-9811-48E7-BEA1-A88694A75D44}">
      <dgm:prSet/>
      <dgm:spPr/>
      <dgm:t>
        <a:bodyPr/>
        <a:lstStyle/>
        <a:p>
          <a:endParaRPr lang="nl-NL"/>
        </a:p>
      </dgm:t>
    </dgm:pt>
    <dgm:pt modelId="{806DC6A7-F98E-48DF-888B-1A2A63D4F1A8}">
      <dgm:prSet custT="1"/>
      <dgm:spPr/>
      <dgm:t>
        <a:bodyPr/>
        <a:lstStyle/>
        <a:p>
          <a:r>
            <a:rPr lang="nl-NL" sz="2800" dirty="0"/>
            <a:t>139</a:t>
          </a:r>
          <a:r>
            <a:rPr lang="nl-NL" sz="5700" dirty="0"/>
            <a:t>	</a:t>
          </a:r>
        </a:p>
      </dgm:t>
    </dgm:pt>
    <dgm:pt modelId="{F373DD16-21FE-4B09-9CC6-441B865C43A5}" type="parTrans" cxnId="{969A9348-5714-428C-B02E-0942E5F5480C}">
      <dgm:prSet/>
      <dgm:spPr/>
      <dgm:t>
        <a:bodyPr/>
        <a:lstStyle/>
        <a:p>
          <a:endParaRPr lang="nl-NL"/>
        </a:p>
      </dgm:t>
    </dgm:pt>
    <dgm:pt modelId="{F514A3CF-1292-4AFB-88B3-98694CF12CFB}" type="sibTrans" cxnId="{969A9348-5714-428C-B02E-0942E5F5480C}">
      <dgm:prSet/>
      <dgm:spPr/>
      <dgm:t>
        <a:bodyPr/>
        <a:lstStyle/>
        <a:p>
          <a:endParaRPr lang="nl-NL"/>
        </a:p>
      </dgm:t>
    </dgm:pt>
    <dgm:pt modelId="{D8CC24B8-59D5-4391-8304-BA490283AB25}">
      <dgm:prSet custT="1"/>
      <dgm:spPr/>
      <dgm:t>
        <a:bodyPr/>
        <a:lstStyle/>
        <a:p>
          <a:r>
            <a:rPr lang="nl-NL" sz="2800" dirty="0"/>
            <a:t>118</a:t>
          </a:r>
        </a:p>
      </dgm:t>
    </dgm:pt>
    <dgm:pt modelId="{B2A347B2-BD8D-4A2B-997A-6068BD24C23B}" type="parTrans" cxnId="{83A5DC0B-7AC2-43C3-934C-9DD860B889CF}">
      <dgm:prSet/>
      <dgm:spPr/>
      <dgm:t>
        <a:bodyPr/>
        <a:lstStyle/>
        <a:p>
          <a:endParaRPr lang="nl-NL"/>
        </a:p>
      </dgm:t>
    </dgm:pt>
    <dgm:pt modelId="{7A36C9A7-45D6-4CA2-B16E-DF965D0BE01F}" type="sibTrans" cxnId="{83A5DC0B-7AC2-43C3-934C-9DD860B889CF}">
      <dgm:prSet/>
      <dgm:spPr/>
      <dgm:t>
        <a:bodyPr/>
        <a:lstStyle/>
        <a:p>
          <a:endParaRPr lang="nl-NL"/>
        </a:p>
      </dgm:t>
    </dgm:pt>
    <dgm:pt modelId="{39BB3CE8-2313-4969-816D-7AFF02159545}" type="pres">
      <dgm:prSet presAssocID="{179E7DC9-BDCE-49BD-AEA8-3DC5BEA38F25}" presName="linear" presStyleCnt="0">
        <dgm:presLayoutVars>
          <dgm:animLvl val="lvl"/>
          <dgm:resizeHandles val="exact"/>
        </dgm:presLayoutVars>
      </dgm:prSet>
      <dgm:spPr/>
    </dgm:pt>
    <dgm:pt modelId="{48C88BC0-5231-4294-93AB-E9121F1B1737}" type="pres">
      <dgm:prSet presAssocID="{220C53CA-FBC2-4FA5-90A7-F9910B86D80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33A3C12-E279-4F24-AD01-ADBAFF2750FA}" type="pres">
      <dgm:prSet presAssocID="{0F23BC32-32D3-438F-BBF7-2D20F23B7262}" presName="spacer" presStyleCnt="0"/>
      <dgm:spPr/>
    </dgm:pt>
    <dgm:pt modelId="{34379021-5FCB-4DA9-87CF-43EECE115BAC}" type="pres">
      <dgm:prSet presAssocID="{806DC6A7-F98E-48DF-888B-1A2A63D4F1A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B812173-E774-4329-9BC4-FB7208A07AD7}" type="pres">
      <dgm:prSet presAssocID="{F514A3CF-1292-4AFB-88B3-98694CF12CFB}" presName="spacer" presStyleCnt="0"/>
      <dgm:spPr/>
    </dgm:pt>
    <dgm:pt modelId="{F572530A-841A-4F39-B9BD-2DC401383F21}" type="pres">
      <dgm:prSet presAssocID="{D8CC24B8-59D5-4391-8304-BA490283AB2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83A5DC0B-7AC2-43C3-934C-9DD860B889CF}" srcId="{179E7DC9-BDCE-49BD-AEA8-3DC5BEA38F25}" destId="{D8CC24B8-59D5-4391-8304-BA490283AB25}" srcOrd="2" destOrd="0" parTransId="{B2A347B2-BD8D-4A2B-997A-6068BD24C23B}" sibTransId="{7A36C9A7-45D6-4CA2-B16E-DF965D0BE01F}"/>
    <dgm:cxn modelId="{F4D7F916-36EB-4EEB-AFC2-F9CB9DBD0234}" type="presOf" srcId="{806DC6A7-F98E-48DF-888B-1A2A63D4F1A8}" destId="{34379021-5FCB-4DA9-87CF-43EECE115BAC}" srcOrd="0" destOrd="0" presId="urn:microsoft.com/office/officeart/2005/8/layout/vList2"/>
    <dgm:cxn modelId="{FF3F4F1A-9811-48E7-BEA1-A88694A75D44}" srcId="{179E7DC9-BDCE-49BD-AEA8-3DC5BEA38F25}" destId="{220C53CA-FBC2-4FA5-90A7-F9910B86D80F}" srcOrd="0" destOrd="0" parTransId="{37843E55-548F-48EE-9E22-83C4420B3273}" sibTransId="{0F23BC32-32D3-438F-BBF7-2D20F23B7262}"/>
    <dgm:cxn modelId="{969A9348-5714-428C-B02E-0942E5F5480C}" srcId="{179E7DC9-BDCE-49BD-AEA8-3DC5BEA38F25}" destId="{806DC6A7-F98E-48DF-888B-1A2A63D4F1A8}" srcOrd="1" destOrd="0" parTransId="{F373DD16-21FE-4B09-9CC6-441B865C43A5}" sibTransId="{F514A3CF-1292-4AFB-88B3-98694CF12CFB}"/>
    <dgm:cxn modelId="{EC96D349-9AA6-4256-88B7-07992DC9903B}" type="presOf" srcId="{179E7DC9-BDCE-49BD-AEA8-3DC5BEA38F25}" destId="{39BB3CE8-2313-4969-816D-7AFF02159545}" srcOrd="0" destOrd="0" presId="urn:microsoft.com/office/officeart/2005/8/layout/vList2"/>
    <dgm:cxn modelId="{EC86C695-F1FD-4E17-9891-79D07308C9F7}" type="presOf" srcId="{D8CC24B8-59D5-4391-8304-BA490283AB25}" destId="{F572530A-841A-4F39-B9BD-2DC401383F21}" srcOrd="0" destOrd="0" presId="urn:microsoft.com/office/officeart/2005/8/layout/vList2"/>
    <dgm:cxn modelId="{ACA5D7F6-4D29-42F9-B85B-8E4934561B3E}" type="presOf" srcId="{220C53CA-FBC2-4FA5-90A7-F9910B86D80F}" destId="{48C88BC0-5231-4294-93AB-E9121F1B1737}" srcOrd="0" destOrd="0" presId="urn:microsoft.com/office/officeart/2005/8/layout/vList2"/>
    <dgm:cxn modelId="{D106A053-7C85-4D41-97A9-D45D17E1E82A}" type="presParOf" srcId="{39BB3CE8-2313-4969-816D-7AFF02159545}" destId="{48C88BC0-5231-4294-93AB-E9121F1B1737}" srcOrd="0" destOrd="0" presId="urn:microsoft.com/office/officeart/2005/8/layout/vList2"/>
    <dgm:cxn modelId="{9B1303E8-1CAE-4FF2-AA6B-9509D314D07B}" type="presParOf" srcId="{39BB3CE8-2313-4969-816D-7AFF02159545}" destId="{033A3C12-E279-4F24-AD01-ADBAFF2750FA}" srcOrd="1" destOrd="0" presId="urn:microsoft.com/office/officeart/2005/8/layout/vList2"/>
    <dgm:cxn modelId="{0E9B911F-C49F-462A-A62B-99DBA39CE232}" type="presParOf" srcId="{39BB3CE8-2313-4969-816D-7AFF02159545}" destId="{34379021-5FCB-4DA9-87CF-43EECE115BAC}" srcOrd="2" destOrd="0" presId="urn:microsoft.com/office/officeart/2005/8/layout/vList2"/>
    <dgm:cxn modelId="{E7ABA2E0-3108-43F1-9B52-F28B18D3C028}" type="presParOf" srcId="{39BB3CE8-2313-4969-816D-7AFF02159545}" destId="{AB812173-E774-4329-9BC4-FB7208A07AD7}" srcOrd="3" destOrd="0" presId="urn:microsoft.com/office/officeart/2005/8/layout/vList2"/>
    <dgm:cxn modelId="{A45F0D1C-9B6C-4B08-802F-6D59EB64C98F}" type="presParOf" srcId="{39BB3CE8-2313-4969-816D-7AFF02159545}" destId="{F572530A-841A-4F39-B9BD-2DC401383F2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2A23DE-6C74-4EEC-BF97-1B6BEADF4D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CDA19171-706A-40A2-80A3-491CB8FF94D1}">
      <dgm:prSet custT="1"/>
      <dgm:spPr/>
      <dgm:t>
        <a:bodyPr/>
        <a:lstStyle/>
        <a:p>
          <a:r>
            <a:rPr lang="nl-NL" sz="2800" dirty="0"/>
            <a:t>16-11-1966</a:t>
          </a:r>
        </a:p>
      </dgm:t>
    </dgm:pt>
    <dgm:pt modelId="{2F4D03BA-828E-45BB-B25D-DAEAB48657D6}" type="parTrans" cxnId="{560E7771-480F-461C-AE49-FD08924F848F}">
      <dgm:prSet/>
      <dgm:spPr/>
      <dgm:t>
        <a:bodyPr/>
        <a:lstStyle/>
        <a:p>
          <a:endParaRPr lang="nl-NL"/>
        </a:p>
      </dgm:t>
    </dgm:pt>
    <dgm:pt modelId="{6471AA01-C533-4C69-81BC-E3E83EA2C918}" type="sibTrans" cxnId="{560E7771-480F-461C-AE49-FD08924F848F}">
      <dgm:prSet/>
      <dgm:spPr/>
      <dgm:t>
        <a:bodyPr/>
        <a:lstStyle/>
        <a:p>
          <a:endParaRPr lang="nl-NL"/>
        </a:p>
      </dgm:t>
    </dgm:pt>
    <dgm:pt modelId="{13529419-32C4-4392-A57E-BEE727845E2D}">
      <dgm:prSet custT="1"/>
      <dgm:spPr/>
      <dgm:t>
        <a:bodyPr/>
        <a:lstStyle/>
        <a:p>
          <a:r>
            <a:rPr lang="nl-NL" sz="2800" dirty="0"/>
            <a:t>88</a:t>
          </a:r>
        </a:p>
      </dgm:t>
    </dgm:pt>
    <dgm:pt modelId="{F7B2794C-B69B-4E99-89BA-67901494D453}" type="parTrans" cxnId="{2BB02D9D-A184-4FFA-AA98-A38C6750E716}">
      <dgm:prSet/>
      <dgm:spPr/>
      <dgm:t>
        <a:bodyPr/>
        <a:lstStyle/>
        <a:p>
          <a:endParaRPr lang="nl-NL"/>
        </a:p>
      </dgm:t>
    </dgm:pt>
    <dgm:pt modelId="{482CD38A-435F-4563-A8D1-8A573259AFC3}" type="sibTrans" cxnId="{2BB02D9D-A184-4FFA-AA98-A38C6750E716}">
      <dgm:prSet/>
      <dgm:spPr/>
      <dgm:t>
        <a:bodyPr/>
        <a:lstStyle/>
        <a:p>
          <a:endParaRPr lang="nl-NL"/>
        </a:p>
      </dgm:t>
    </dgm:pt>
    <dgm:pt modelId="{FD418F93-01C3-4FAA-9FA2-0E46BC5B314F}">
      <dgm:prSet custT="1"/>
      <dgm:spPr/>
      <dgm:t>
        <a:bodyPr/>
        <a:lstStyle/>
        <a:p>
          <a:r>
            <a:rPr lang="nl-NL" sz="2800" dirty="0"/>
            <a:t>41</a:t>
          </a:r>
          <a:r>
            <a:rPr lang="nl-NL" sz="5700" dirty="0"/>
            <a:t> </a:t>
          </a:r>
        </a:p>
      </dgm:t>
    </dgm:pt>
    <dgm:pt modelId="{36F70BB6-C2AB-4A46-A6E2-597E7E51848D}" type="parTrans" cxnId="{CA8BD3FC-3F08-4BA0-B40D-349C4568BAE6}">
      <dgm:prSet/>
      <dgm:spPr/>
      <dgm:t>
        <a:bodyPr/>
        <a:lstStyle/>
        <a:p>
          <a:endParaRPr lang="nl-NL"/>
        </a:p>
      </dgm:t>
    </dgm:pt>
    <dgm:pt modelId="{8C030D6D-39A9-4A57-BC71-A623B236C742}" type="sibTrans" cxnId="{CA8BD3FC-3F08-4BA0-B40D-349C4568BAE6}">
      <dgm:prSet/>
      <dgm:spPr/>
      <dgm:t>
        <a:bodyPr/>
        <a:lstStyle/>
        <a:p>
          <a:endParaRPr lang="nl-NL"/>
        </a:p>
      </dgm:t>
    </dgm:pt>
    <dgm:pt modelId="{E1A3B11B-E337-4C5D-A08E-19307A320912}" type="pres">
      <dgm:prSet presAssocID="{B02A23DE-6C74-4EEC-BF97-1B6BEADF4D23}" presName="linear" presStyleCnt="0">
        <dgm:presLayoutVars>
          <dgm:animLvl val="lvl"/>
          <dgm:resizeHandles val="exact"/>
        </dgm:presLayoutVars>
      </dgm:prSet>
      <dgm:spPr/>
    </dgm:pt>
    <dgm:pt modelId="{198687A3-8187-42BD-802A-769C554D1C39}" type="pres">
      <dgm:prSet presAssocID="{CDA19171-706A-40A2-80A3-491CB8FF94D1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E35AEEA-9FD0-480C-8252-6EFD58868D0B}" type="pres">
      <dgm:prSet presAssocID="{6471AA01-C533-4C69-81BC-E3E83EA2C918}" presName="spacer" presStyleCnt="0"/>
      <dgm:spPr/>
    </dgm:pt>
    <dgm:pt modelId="{AA518B00-0444-4BC0-A7DF-C274AF04D585}" type="pres">
      <dgm:prSet presAssocID="{13529419-32C4-4392-A57E-BEE727845E2D}" presName="parentText" presStyleLbl="node1" presStyleIdx="1" presStyleCnt="3" custLinFactNeighborX="-5982">
        <dgm:presLayoutVars>
          <dgm:chMax val="0"/>
          <dgm:bulletEnabled val="1"/>
        </dgm:presLayoutVars>
      </dgm:prSet>
      <dgm:spPr/>
    </dgm:pt>
    <dgm:pt modelId="{C7C302F7-581A-44CC-86D9-DF24A91F30E2}" type="pres">
      <dgm:prSet presAssocID="{482CD38A-435F-4563-A8D1-8A573259AFC3}" presName="spacer" presStyleCnt="0"/>
      <dgm:spPr/>
    </dgm:pt>
    <dgm:pt modelId="{65686EF7-C1CC-4E05-A973-07CB4F82C11B}" type="pres">
      <dgm:prSet presAssocID="{FD418F93-01C3-4FAA-9FA2-0E46BC5B314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08895B3B-9D93-4F46-ADF2-AD9CAA2058E4}" type="presOf" srcId="{FD418F93-01C3-4FAA-9FA2-0E46BC5B314F}" destId="{65686EF7-C1CC-4E05-A973-07CB4F82C11B}" srcOrd="0" destOrd="0" presId="urn:microsoft.com/office/officeart/2005/8/layout/vList2"/>
    <dgm:cxn modelId="{560E7771-480F-461C-AE49-FD08924F848F}" srcId="{B02A23DE-6C74-4EEC-BF97-1B6BEADF4D23}" destId="{CDA19171-706A-40A2-80A3-491CB8FF94D1}" srcOrd="0" destOrd="0" parTransId="{2F4D03BA-828E-45BB-B25D-DAEAB48657D6}" sibTransId="{6471AA01-C533-4C69-81BC-E3E83EA2C918}"/>
    <dgm:cxn modelId="{2BB02D9D-A184-4FFA-AA98-A38C6750E716}" srcId="{B02A23DE-6C74-4EEC-BF97-1B6BEADF4D23}" destId="{13529419-32C4-4392-A57E-BEE727845E2D}" srcOrd="1" destOrd="0" parTransId="{F7B2794C-B69B-4E99-89BA-67901494D453}" sibTransId="{482CD38A-435F-4563-A8D1-8A573259AFC3}"/>
    <dgm:cxn modelId="{610697AA-1168-47B4-B971-5924196D8DD4}" type="presOf" srcId="{13529419-32C4-4392-A57E-BEE727845E2D}" destId="{AA518B00-0444-4BC0-A7DF-C274AF04D585}" srcOrd="0" destOrd="0" presId="urn:microsoft.com/office/officeart/2005/8/layout/vList2"/>
    <dgm:cxn modelId="{1CBC3EB0-8868-4F01-B7F4-DFD75AC1DF78}" type="presOf" srcId="{CDA19171-706A-40A2-80A3-491CB8FF94D1}" destId="{198687A3-8187-42BD-802A-769C554D1C39}" srcOrd="0" destOrd="0" presId="urn:microsoft.com/office/officeart/2005/8/layout/vList2"/>
    <dgm:cxn modelId="{1F381CDE-515F-4E8A-A843-DDA990556556}" type="presOf" srcId="{B02A23DE-6C74-4EEC-BF97-1B6BEADF4D23}" destId="{E1A3B11B-E337-4C5D-A08E-19307A320912}" srcOrd="0" destOrd="0" presId="urn:microsoft.com/office/officeart/2005/8/layout/vList2"/>
    <dgm:cxn modelId="{CA8BD3FC-3F08-4BA0-B40D-349C4568BAE6}" srcId="{B02A23DE-6C74-4EEC-BF97-1B6BEADF4D23}" destId="{FD418F93-01C3-4FAA-9FA2-0E46BC5B314F}" srcOrd="2" destOrd="0" parTransId="{36F70BB6-C2AB-4A46-A6E2-597E7E51848D}" sibTransId="{8C030D6D-39A9-4A57-BC71-A623B236C742}"/>
    <dgm:cxn modelId="{0A242351-EF11-4BCA-BFB5-5A4907A56717}" type="presParOf" srcId="{E1A3B11B-E337-4C5D-A08E-19307A320912}" destId="{198687A3-8187-42BD-802A-769C554D1C39}" srcOrd="0" destOrd="0" presId="urn:microsoft.com/office/officeart/2005/8/layout/vList2"/>
    <dgm:cxn modelId="{B1B2B3F6-3773-4BFA-8E93-9DAA971AAE87}" type="presParOf" srcId="{E1A3B11B-E337-4C5D-A08E-19307A320912}" destId="{6E35AEEA-9FD0-480C-8252-6EFD58868D0B}" srcOrd="1" destOrd="0" presId="urn:microsoft.com/office/officeart/2005/8/layout/vList2"/>
    <dgm:cxn modelId="{642806A6-DF90-4D74-9796-405B572C5478}" type="presParOf" srcId="{E1A3B11B-E337-4C5D-A08E-19307A320912}" destId="{AA518B00-0444-4BC0-A7DF-C274AF04D585}" srcOrd="2" destOrd="0" presId="urn:microsoft.com/office/officeart/2005/8/layout/vList2"/>
    <dgm:cxn modelId="{EBF0C64D-4760-4CFA-8C90-55278505797E}" type="presParOf" srcId="{E1A3B11B-E337-4C5D-A08E-19307A320912}" destId="{C7C302F7-581A-44CC-86D9-DF24A91F30E2}" srcOrd="3" destOrd="0" presId="urn:microsoft.com/office/officeart/2005/8/layout/vList2"/>
    <dgm:cxn modelId="{FA8BFBB0-7A5D-410A-B576-6A1AAE0F713F}" type="presParOf" srcId="{E1A3B11B-E337-4C5D-A08E-19307A320912}" destId="{65686EF7-C1CC-4E05-A973-07CB4F82C11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0CF78-2931-4E4E-B124-AB338FE413AC}">
      <dsp:nvSpPr>
        <dsp:cNvPr id="0" name=""/>
        <dsp:cNvSpPr/>
      </dsp:nvSpPr>
      <dsp:spPr>
        <a:xfrm>
          <a:off x="0" y="3155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1477E2-BFE0-452B-813A-F387BD9953B4}">
      <dsp:nvSpPr>
        <dsp:cNvPr id="0" name=""/>
        <dsp:cNvSpPr/>
      </dsp:nvSpPr>
      <dsp:spPr>
        <a:xfrm>
          <a:off x="366864" y="941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Geschiedenis</a:t>
          </a:r>
        </a:p>
      </dsp:txBody>
      <dsp:txXfrm>
        <a:off x="388480" y="115803"/>
        <a:ext cx="5092868" cy="399568"/>
      </dsp:txXfrm>
    </dsp:sp>
    <dsp:sp modelId="{D180DA0D-B25D-426E-BF87-3484F591A938}">
      <dsp:nvSpPr>
        <dsp:cNvPr id="0" name=""/>
        <dsp:cNvSpPr/>
      </dsp:nvSpPr>
      <dsp:spPr>
        <a:xfrm>
          <a:off x="0" y="9959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DCAD8E-B3A3-4935-B32E-6A5803F242CD}">
      <dsp:nvSpPr>
        <dsp:cNvPr id="0" name=""/>
        <dsp:cNvSpPr/>
      </dsp:nvSpPr>
      <dsp:spPr>
        <a:xfrm>
          <a:off x="366864" y="7745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Package Deal</a:t>
          </a:r>
        </a:p>
      </dsp:txBody>
      <dsp:txXfrm>
        <a:off x="388480" y="796203"/>
        <a:ext cx="5092868" cy="399568"/>
      </dsp:txXfrm>
    </dsp:sp>
    <dsp:sp modelId="{692447C2-B8C1-47CD-B924-8880A66254A2}">
      <dsp:nvSpPr>
        <dsp:cNvPr id="0" name=""/>
        <dsp:cNvSpPr/>
      </dsp:nvSpPr>
      <dsp:spPr>
        <a:xfrm>
          <a:off x="0" y="16763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49853C-6C8B-4A7C-9422-7643901C021E}">
      <dsp:nvSpPr>
        <dsp:cNvPr id="0" name=""/>
        <dsp:cNvSpPr/>
      </dsp:nvSpPr>
      <dsp:spPr>
        <a:xfrm>
          <a:off x="366864" y="14549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Stedentrip</a:t>
          </a:r>
        </a:p>
      </dsp:txBody>
      <dsp:txXfrm>
        <a:off x="388480" y="1476603"/>
        <a:ext cx="5092868" cy="399568"/>
      </dsp:txXfrm>
    </dsp:sp>
    <dsp:sp modelId="{808C88D4-1A51-40A5-8418-08C21006736F}">
      <dsp:nvSpPr>
        <dsp:cNvPr id="0" name=""/>
        <dsp:cNvSpPr/>
      </dsp:nvSpPr>
      <dsp:spPr>
        <a:xfrm>
          <a:off x="0" y="23567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6E54F-1679-4A6A-B647-7FB9C8A3A786}">
      <dsp:nvSpPr>
        <dsp:cNvPr id="0" name=""/>
        <dsp:cNvSpPr/>
      </dsp:nvSpPr>
      <dsp:spPr>
        <a:xfrm>
          <a:off x="366864" y="21353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KLM </a:t>
          </a:r>
          <a:r>
            <a:rPr lang="nl-NL" sz="1500" kern="1200" dirty="0" err="1"/>
            <a:t>vs</a:t>
          </a:r>
          <a:r>
            <a:rPr lang="nl-NL" sz="1500" kern="1200" dirty="0"/>
            <a:t> Transavia</a:t>
          </a:r>
        </a:p>
      </dsp:txBody>
      <dsp:txXfrm>
        <a:off x="388480" y="2157003"/>
        <a:ext cx="5092868" cy="399568"/>
      </dsp:txXfrm>
    </dsp:sp>
    <dsp:sp modelId="{23E4A3EF-1DE9-4DEA-B005-A46654C6F7A1}">
      <dsp:nvSpPr>
        <dsp:cNvPr id="0" name=""/>
        <dsp:cNvSpPr/>
      </dsp:nvSpPr>
      <dsp:spPr>
        <a:xfrm>
          <a:off x="0" y="30371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1E9B90-DBFA-49A3-B64F-00058252C4DC}">
      <dsp:nvSpPr>
        <dsp:cNvPr id="0" name=""/>
        <dsp:cNvSpPr/>
      </dsp:nvSpPr>
      <dsp:spPr>
        <a:xfrm>
          <a:off x="366864" y="28157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Winst &amp; Verlies</a:t>
          </a:r>
        </a:p>
      </dsp:txBody>
      <dsp:txXfrm>
        <a:off x="388480" y="2837403"/>
        <a:ext cx="5092868" cy="399568"/>
      </dsp:txXfrm>
    </dsp:sp>
    <dsp:sp modelId="{1EDC0A0E-8C7D-4A58-BE1F-285D8F4C15C8}">
      <dsp:nvSpPr>
        <dsp:cNvPr id="0" name=""/>
        <dsp:cNvSpPr/>
      </dsp:nvSpPr>
      <dsp:spPr>
        <a:xfrm>
          <a:off x="0" y="37175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1D1EFF-E17C-4393-83A3-B87E3659C2FF}">
      <dsp:nvSpPr>
        <dsp:cNvPr id="0" name=""/>
        <dsp:cNvSpPr/>
      </dsp:nvSpPr>
      <dsp:spPr>
        <a:xfrm>
          <a:off x="366864" y="34961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Promotie</a:t>
          </a:r>
        </a:p>
      </dsp:txBody>
      <dsp:txXfrm>
        <a:off x="388480" y="3517803"/>
        <a:ext cx="5092868" cy="399568"/>
      </dsp:txXfrm>
    </dsp:sp>
    <dsp:sp modelId="{80A3471E-A025-476E-B12D-F237ECB3B67C}">
      <dsp:nvSpPr>
        <dsp:cNvPr id="0" name=""/>
        <dsp:cNvSpPr/>
      </dsp:nvSpPr>
      <dsp:spPr>
        <a:xfrm>
          <a:off x="0" y="4397987"/>
          <a:ext cx="733728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D025CE-4B35-4C6A-98EC-63117AB5B055}">
      <dsp:nvSpPr>
        <dsp:cNvPr id="0" name=""/>
        <dsp:cNvSpPr/>
      </dsp:nvSpPr>
      <dsp:spPr>
        <a:xfrm>
          <a:off x="366864" y="4176587"/>
          <a:ext cx="51361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132" tIns="0" rIns="194132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Filmpje</a:t>
          </a:r>
        </a:p>
      </dsp:txBody>
      <dsp:txXfrm>
        <a:off x="388480" y="4198203"/>
        <a:ext cx="5092868" cy="399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88BC0-5231-4294-93AB-E9121F1B1737}">
      <dsp:nvSpPr>
        <dsp:cNvPr id="0" name=""/>
        <dsp:cNvSpPr/>
      </dsp:nvSpPr>
      <dsp:spPr>
        <a:xfrm>
          <a:off x="0" y="111599"/>
          <a:ext cx="44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/>
            <a:t>17-05-1920</a:t>
          </a:r>
          <a:r>
            <a:rPr lang="nl-NL" sz="5100" kern="1200" dirty="0"/>
            <a:t>	</a:t>
          </a:r>
        </a:p>
      </dsp:txBody>
      <dsp:txXfrm>
        <a:off x="59399" y="170998"/>
        <a:ext cx="4309202" cy="1098002"/>
      </dsp:txXfrm>
    </dsp:sp>
    <dsp:sp modelId="{34379021-5FCB-4DA9-87CF-43EECE115BAC}">
      <dsp:nvSpPr>
        <dsp:cNvPr id="0" name=""/>
        <dsp:cNvSpPr/>
      </dsp:nvSpPr>
      <dsp:spPr>
        <a:xfrm>
          <a:off x="0" y="1515600"/>
          <a:ext cx="44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/>
            <a:t>139</a:t>
          </a:r>
          <a:r>
            <a:rPr lang="nl-NL" sz="5700" kern="1200" dirty="0"/>
            <a:t>	</a:t>
          </a:r>
        </a:p>
      </dsp:txBody>
      <dsp:txXfrm>
        <a:off x="59399" y="1574999"/>
        <a:ext cx="4309202" cy="1098002"/>
      </dsp:txXfrm>
    </dsp:sp>
    <dsp:sp modelId="{F572530A-841A-4F39-B9BD-2DC401383F21}">
      <dsp:nvSpPr>
        <dsp:cNvPr id="0" name=""/>
        <dsp:cNvSpPr/>
      </dsp:nvSpPr>
      <dsp:spPr>
        <a:xfrm>
          <a:off x="0" y="2919600"/>
          <a:ext cx="44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/>
            <a:t>118</a:t>
          </a:r>
        </a:p>
      </dsp:txBody>
      <dsp:txXfrm>
        <a:off x="59399" y="2978999"/>
        <a:ext cx="4309202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8687A3-8187-42BD-802A-769C554D1C39}">
      <dsp:nvSpPr>
        <dsp:cNvPr id="0" name=""/>
        <dsp:cNvSpPr/>
      </dsp:nvSpPr>
      <dsp:spPr>
        <a:xfrm>
          <a:off x="0" y="111599"/>
          <a:ext cx="44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/>
            <a:t>16-11-1966</a:t>
          </a:r>
        </a:p>
      </dsp:txBody>
      <dsp:txXfrm>
        <a:off x="59399" y="170998"/>
        <a:ext cx="4309202" cy="1098002"/>
      </dsp:txXfrm>
    </dsp:sp>
    <dsp:sp modelId="{AA518B00-0444-4BC0-A7DF-C274AF04D585}">
      <dsp:nvSpPr>
        <dsp:cNvPr id="0" name=""/>
        <dsp:cNvSpPr/>
      </dsp:nvSpPr>
      <dsp:spPr>
        <a:xfrm>
          <a:off x="0" y="1515600"/>
          <a:ext cx="44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/>
            <a:t>88</a:t>
          </a:r>
        </a:p>
      </dsp:txBody>
      <dsp:txXfrm>
        <a:off x="59399" y="1574999"/>
        <a:ext cx="4309202" cy="1098002"/>
      </dsp:txXfrm>
    </dsp:sp>
    <dsp:sp modelId="{65686EF7-C1CC-4E05-A973-07CB4F82C11B}">
      <dsp:nvSpPr>
        <dsp:cNvPr id="0" name=""/>
        <dsp:cNvSpPr/>
      </dsp:nvSpPr>
      <dsp:spPr>
        <a:xfrm>
          <a:off x="0" y="2919600"/>
          <a:ext cx="44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/>
            <a:t>41</a:t>
          </a:r>
          <a:r>
            <a:rPr lang="nl-NL" sz="5700" kern="1200" dirty="0"/>
            <a:t> </a:t>
          </a:r>
        </a:p>
      </dsp:txBody>
      <dsp:txXfrm>
        <a:off x="59399" y="2978999"/>
        <a:ext cx="4309202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3A743-6956-49F6-83A2-0F8A59891E46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0937A-2F9B-4934-B0AD-91EAB03F42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564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1919 is het opgericht</a:t>
            </a:r>
          </a:p>
          <a:p>
            <a:r>
              <a:rPr lang="nl-NL" dirty="0"/>
              <a:t>Oudste internationale luchtvaartmaatschappij ter wereld</a:t>
            </a:r>
          </a:p>
          <a:p>
            <a:r>
              <a:rPr lang="nl-NL" dirty="0"/>
              <a:t>1920 eerst vlucht van A’dam naar London</a:t>
            </a:r>
          </a:p>
          <a:p>
            <a:r>
              <a:rPr lang="nl-NL" dirty="0"/>
              <a:t>1924 eerste vlucht naar Indonesië</a:t>
            </a:r>
          </a:p>
          <a:p>
            <a:r>
              <a:rPr lang="nl-NL" dirty="0"/>
              <a:t>1934 eerste vlucht over de Atlantische Oceaan naar </a:t>
            </a:r>
            <a:r>
              <a:rPr lang="nl-NL" dirty="0" err="1"/>
              <a:t>Curcacao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0937A-2F9B-4934-B0AD-91EAB03F427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2218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937A-2F9B-4934-B0AD-91EAB03F427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9983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</a:t>
            </a:r>
            <a:r>
              <a:rPr lang="nl-NL" baseline="30000" dirty="0"/>
              <a:t>e</a:t>
            </a:r>
            <a:r>
              <a:rPr lang="nl-NL" dirty="0"/>
              <a:t> vlucht KLM 17-5-1920</a:t>
            </a:r>
          </a:p>
          <a:p>
            <a:r>
              <a:rPr lang="nl-NL" dirty="0"/>
              <a:t>1</a:t>
            </a:r>
            <a:r>
              <a:rPr lang="nl-NL" baseline="30000" dirty="0"/>
              <a:t>e</a:t>
            </a:r>
            <a:r>
              <a:rPr lang="nl-NL" dirty="0"/>
              <a:t> vlucht Transavia 16-11-1966</a:t>
            </a:r>
          </a:p>
          <a:p>
            <a:r>
              <a:rPr lang="nl-NL" dirty="0"/>
              <a:t>139 bestemmingen KLM</a:t>
            </a:r>
          </a:p>
          <a:p>
            <a:r>
              <a:rPr lang="nl-NL" dirty="0"/>
              <a:t>88 bestemmingen KLM</a:t>
            </a:r>
          </a:p>
          <a:p>
            <a:r>
              <a:rPr lang="nl-NL" dirty="0"/>
              <a:t>118 vloten KLM</a:t>
            </a:r>
          </a:p>
          <a:p>
            <a:r>
              <a:rPr lang="nl-NL" dirty="0"/>
              <a:t>41 vloten </a:t>
            </a:r>
            <a:r>
              <a:rPr lang="nl-NL" dirty="0" err="1"/>
              <a:t>Transavia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0937A-2F9B-4934-B0AD-91EAB03F427E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186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Vanaf jaar 2013 tot 2017  netto in miljoenen winst en verlies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0937A-2F9B-4934-B0AD-91EAB03F427E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0430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Via de </a:t>
            </a:r>
            <a:r>
              <a:rPr lang="nl-NL" dirty="0" err="1"/>
              <a:t>klm</a:t>
            </a:r>
            <a:r>
              <a:rPr lang="nl-NL" dirty="0"/>
              <a:t> media app, kortingen op vliegtickets (15%) op openbare plekken posters plakken.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937A-2F9B-4934-B0AD-91EAB03F427E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462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9E6C3741-14AC-49F1-B28B-9BC64D1D96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8250" y1="56308" x2="59667" y2="69846"/>
                        <a14:foregroundMark x1="25250" y1="83846" x2="65583" y2="85846"/>
                        <a14:foregroundMark x1="65583" y1="85846" x2="75750" y2="83846"/>
                        <a14:foregroundMark x1="75750" y1="83846" x2="77833" y2="83846"/>
                        <a14:foregroundMark x1="61333" y1="80769" x2="61333" y2="80769"/>
                        <a14:foregroundMark x1="66833" y1="80615" x2="66833" y2="80615"/>
                        <a14:backgroundMark x1="46333" y1="37538" x2="46333" y2="37538"/>
                        <a14:backgroundMark x1="46333" y1="37538" x2="46333" y2="37538"/>
                        <a14:backgroundMark x1="41000" y1="38000" x2="59000" y2="36923"/>
                        <a14:backgroundMark x1="59000" y1="36923" x2="60417" y2="37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54" y="588696"/>
            <a:ext cx="9867332" cy="5443613"/>
          </a:xfrm>
          <a:prstGeom prst="rect">
            <a:avLst/>
          </a:prstGeom>
        </p:spPr>
      </p:pic>
      <p:sp>
        <p:nvSpPr>
          <p:cNvPr id="30" name="Plusteken 29">
            <a:extLst>
              <a:ext uri="{FF2B5EF4-FFF2-40B4-BE49-F238E27FC236}">
                <a16:creationId xmlns:a16="http://schemas.microsoft.com/office/drawing/2014/main" id="{54B9C7A3-4D27-45D7-B1EB-A23A0A44920F}"/>
              </a:ext>
            </a:extLst>
          </p:cNvPr>
          <p:cNvSpPr/>
          <p:nvPr userDrawn="1"/>
        </p:nvSpPr>
        <p:spPr>
          <a:xfrm>
            <a:off x="5917220" y="1308004"/>
            <a:ext cx="646577" cy="687880"/>
          </a:xfrm>
          <a:prstGeom prst="mathPlus">
            <a:avLst/>
          </a:prstGeom>
          <a:solidFill>
            <a:srgbClr val="00A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6" name="Stroomdiagram: Verbindingslijn 45">
            <a:extLst>
              <a:ext uri="{FF2B5EF4-FFF2-40B4-BE49-F238E27FC236}">
                <a16:creationId xmlns:a16="http://schemas.microsoft.com/office/drawing/2014/main" id="{8E736280-8184-4A1A-9214-F6A12D3DE37C}"/>
              </a:ext>
            </a:extLst>
          </p:cNvPr>
          <p:cNvSpPr/>
          <p:nvPr userDrawn="1"/>
        </p:nvSpPr>
        <p:spPr>
          <a:xfrm>
            <a:off x="4981737" y="1856502"/>
            <a:ext cx="564318" cy="583979"/>
          </a:xfrm>
          <a:prstGeom prst="flowChartConnector">
            <a:avLst/>
          </a:prstGeom>
          <a:solidFill>
            <a:srgbClr val="00A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7" name="Stroomdiagram: Verbindingslijn 46">
            <a:extLst>
              <a:ext uri="{FF2B5EF4-FFF2-40B4-BE49-F238E27FC236}">
                <a16:creationId xmlns:a16="http://schemas.microsoft.com/office/drawing/2014/main" id="{BD5F262B-E78C-4B58-8471-88713F563505}"/>
              </a:ext>
            </a:extLst>
          </p:cNvPr>
          <p:cNvSpPr/>
          <p:nvPr userDrawn="1"/>
        </p:nvSpPr>
        <p:spPr>
          <a:xfrm>
            <a:off x="5642183" y="1856502"/>
            <a:ext cx="564318" cy="583979"/>
          </a:xfrm>
          <a:prstGeom prst="flowChartConnector">
            <a:avLst/>
          </a:prstGeom>
          <a:solidFill>
            <a:srgbClr val="00A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Stroomdiagram: Verbindingslijn 47">
            <a:extLst>
              <a:ext uri="{FF2B5EF4-FFF2-40B4-BE49-F238E27FC236}">
                <a16:creationId xmlns:a16="http://schemas.microsoft.com/office/drawing/2014/main" id="{80F5279A-CB60-45E8-B4C4-1658CC7939CB}"/>
              </a:ext>
            </a:extLst>
          </p:cNvPr>
          <p:cNvSpPr/>
          <p:nvPr userDrawn="1"/>
        </p:nvSpPr>
        <p:spPr>
          <a:xfrm>
            <a:off x="6315355" y="1860841"/>
            <a:ext cx="597219" cy="594782"/>
          </a:xfrm>
          <a:prstGeom prst="flowChartConnector">
            <a:avLst/>
          </a:prstGeom>
          <a:solidFill>
            <a:srgbClr val="00ABE7"/>
          </a:solidFill>
          <a:ln>
            <a:solidFill>
              <a:srgbClr val="00AB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9" name="Stroomdiagram: Verbindingslijn 48">
            <a:extLst>
              <a:ext uri="{FF2B5EF4-FFF2-40B4-BE49-F238E27FC236}">
                <a16:creationId xmlns:a16="http://schemas.microsoft.com/office/drawing/2014/main" id="{00B9E60B-D621-41D7-90EC-54DCC9176632}"/>
              </a:ext>
            </a:extLst>
          </p:cNvPr>
          <p:cNvSpPr/>
          <p:nvPr userDrawn="1"/>
        </p:nvSpPr>
        <p:spPr>
          <a:xfrm>
            <a:off x="6957128" y="1845160"/>
            <a:ext cx="597219" cy="594782"/>
          </a:xfrm>
          <a:prstGeom prst="flowChartConnector">
            <a:avLst/>
          </a:prstGeom>
          <a:solidFill>
            <a:srgbClr val="00A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260D5108-514E-45D3-88BE-74E259905B77}"/>
              </a:ext>
            </a:extLst>
          </p:cNvPr>
          <p:cNvSpPr/>
          <p:nvPr userDrawn="1"/>
        </p:nvSpPr>
        <p:spPr>
          <a:xfrm>
            <a:off x="5266302" y="2548721"/>
            <a:ext cx="1989436" cy="335090"/>
          </a:xfrm>
          <a:prstGeom prst="rect">
            <a:avLst/>
          </a:prstGeom>
          <a:solidFill>
            <a:srgbClr val="00A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907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67F22F-BF89-48F6-984F-F06F3C90B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DAAC11-3B38-43C9-84E6-A46A0928B9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  <a:lvl2pPr marL="800100" indent="-342900">
              <a:buFontTx/>
              <a:buBlip>
                <a:blip r:embed="rId2"/>
              </a:buBlip>
              <a:defRPr/>
            </a:lvl2pPr>
            <a:lvl3pPr marL="1257300" indent="-342900">
              <a:buFontTx/>
              <a:buBlip>
                <a:blip r:embed="rId2"/>
              </a:buBlip>
              <a:defRPr/>
            </a:lvl3pPr>
            <a:lvl4pPr marL="1657350" indent="-285750">
              <a:buFontTx/>
              <a:buBlip>
                <a:blip r:embed="rId2"/>
              </a:buBlip>
              <a:defRPr/>
            </a:lvl4pPr>
            <a:lvl5pPr marL="2114550" indent="-285750">
              <a:buFontTx/>
              <a:buBlip>
                <a:blip r:embed="rId2"/>
              </a:buBlip>
              <a:defRPr/>
            </a:lvl5pPr>
          </a:lstStyle>
          <a:p>
            <a:pPr lvl="0"/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A68517A-BEB3-4A35-A951-6E843F1A6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F4D1C4-4E6B-42AC-BC99-0D6E2C17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65BDA37-7F65-43DA-8C60-6A1D3F09A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4150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55D409-ADBC-4D57-BB4C-7E4FABAA4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B203C27-FBD0-4883-854F-C49669183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C695FB-79F4-418A-A8EC-4D45D24C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62CB93-D662-41F1-9290-FB6754977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5FC23D8-AF01-4239-B29F-F8ABD410E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065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E4C775-D82B-4CF9-A971-B0EFA39D6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CA7D563-D0D4-4AA1-858C-219E53FD97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0C337B7-8A2C-452C-94FA-DF5D64A23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5373D21-F1FF-4AC6-BD94-B72F03926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5ABDD61-6ECC-4725-BF74-70C57145C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929B833-9826-41C5-944B-DC4221764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045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AEAFD2-2EBA-444F-9BEC-709A72C47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F419B5C-7570-4096-AC1A-40F68431E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BB98F67-ACBA-4D87-B320-055CC7B09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2EBAE9C-B2A1-4C7F-AF69-56E116994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258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05C0E1D-2B0F-437C-AF90-F29B5BD2E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B291DFC-CED9-4484-B75B-F3073CDD7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BC11EE9-A92E-4F83-8972-33B93C318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5958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ckage d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C6EBB0-73E0-44DB-AE3D-C340A91A5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A4434E8-58AA-4749-82BA-89B8CFE60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60FA3D9-4F9C-4B13-BD80-C5344155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26A5944-FC94-42F0-9B26-3856904CD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656B270E-72AE-449E-BAD9-19E5004FD7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2176462"/>
            <a:ext cx="2304000" cy="1980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2" name="Tijdelijke aanduiding voor afbeelding 6">
            <a:extLst>
              <a:ext uri="{FF2B5EF4-FFF2-40B4-BE49-F238E27FC236}">
                <a16:creationId xmlns:a16="http://schemas.microsoft.com/office/drawing/2014/main" id="{CBACAC06-C694-46C7-A1F9-A05123535B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75400" y="2176462"/>
            <a:ext cx="2304000" cy="1980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3" name="Tijdelijke aanduiding voor afbeelding 6">
            <a:extLst>
              <a:ext uri="{FF2B5EF4-FFF2-40B4-BE49-F238E27FC236}">
                <a16:creationId xmlns:a16="http://schemas.microsoft.com/office/drawing/2014/main" id="{84A75D31-4396-4222-9693-45580EF8B1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49800" y="2176462"/>
            <a:ext cx="2304000" cy="1980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4" name="Tijdelijke aanduiding voor afbeelding 6">
            <a:extLst>
              <a:ext uri="{FF2B5EF4-FFF2-40B4-BE49-F238E27FC236}">
                <a16:creationId xmlns:a16="http://schemas.microsoft.com/office/drawing/2014/main" id="{8F33977F-0F97-4220-86A0-83948839A5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2600" y="2176462"/>
            <a:ext cx="2304000" cy="1980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6" name="Tijdelijke aanduiding voor inhoud 15">
            <a:extLst>
              <a:ext uri="{FF2B5EF4-FFF2-40B4-BE49-F238E27FC236}">
                <a16:creationId xmlns:a16="http://schemas.microsoft.com/office/drawing/2014/main" id="{50A150AA-907B-4316-A4D3-B526B3E2062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38200" y="4351338"/>
            <a:ext cx="2303463" cy="2667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de deal</a:t>
            </a:r>
          </a:p>
        </p:txBody>
      </p:sp>
      <p:sp>
        <p:nvSpPr>
          <p:cNvPr id="17" name="Tijdelijke aanduiding voor inhoud 15">
            <a:extLst>
              <a:ext uri="{FF2B5EF4-FFF2-40B4-BE49-F238E27FC236}">
                <a16:creationId xmlns:a16="http://schemas.microsoft.com/office/drawing/2014/main" id="{7BFAF57D-B4C9-4801-8649-71201EAFC3B9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615585" y="4351338"/>
            <a:ext cx="2303463" cy="2667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de deal</a:t>
            </a:r>
          </a:p>
        </p:txBody>
      </p:sp>
      <p:sp>
        <p:nvSpPr>
          <p:cNvPr id="18" name="Tijdelijke aanduiding voor inhoud 15">
            <a:extLst>
              <a:ext uri="{FF2B5EF4-FFF2-40B4-BE49-F238E27FC236}">
                <a16:creationId xmlns:a16="http://schemas.microsoft.com/office/drawing/2014/main" id="{239D2ABD-75F3-4632-A1BD-975EE1060634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07137" y="4351338"/>
            <a:ext cx="2303463" cy="2667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de deal</a:t>
            </a:r>
          </a:p>
        </p:txBody>
      </p:sp>
      <p:sp>
        <p:nvSpPr>
          <p:cNvPr id="19" name="Tijdelijke aanduiding voor inhoud 15">
            <a:extLst>
              <a:ext uri="{FF2B5EF4-FFF2-40B4-BE49-F238E27FC236}">
                <a16:creationId xmlns:a16="http://schemas.microsoft.com/office/drawing/2014/main" id="{2E9B1467-7848-4974-8A9A-E5A29897D96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050337" y="4351338"/>
            <a:ext cx="2303463" cy="2667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de deal</a:t>
            </a:r>
          </a:p>
        </p:txBody>
      </p:sp>
    </p:spTree>
    <p:extLst>
      <p:ext uri="{BB962C8B-B14F-4D97-AF65-F5344CB8AC3E}">
        <p14:creationId xmlns:p14="http://schemas.microsoft.com/office/powerpoint/2010/main" val="163810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BF6CA-9CD3-4270-8B7F-9D9ED1F41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9788628-62EF-4336-92C4-881D65F26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F18DC63-26E4-4C51-A949-19339BDFC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01BA726-2BFE-430A-B3A2-259293AAB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02823098-A59B-4679-AAC8-A8260E0885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2314575"/>
            <a:ext cx="2304000" cy="1980000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jdelijke aanduiding voor afbeelding 6">
            <a:extLst>
              <a:ext uri="{FF2B5EF4-FFF2-40B4-BE49-F238E27FC236}">
                <a16:creationId xmlns:a16="http://schemas.microsoft.com/office/drawing/2014/main" id="{D8B9AD03-9C0F-4DB2-AA32-E2863D19A7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92000" y="2314575"/>
            <a:ext cx="2304000" cy="1980000"/>
          </a:xfr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43512497-FA90-42A3-BDC9-C7978C3DA7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8965" y="2314575"/>
            <a:ext cx="2304000" cy="1980000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F764674B-6B88-4BD2-B4E7-37DA30CBA8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32716" y="2314575"/>
            <a:ext cx="2304000" cy="1980000"/>
          </a:xfrm>
        </p:spPr>
        <p:txBody>
          <a:bodyPr/>
          <a:lstStyle/>
          <a:p>
            <a:endParaRPr lang="nl-NL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4B40F0DB-5617-4098-91C1-8B455B7CC08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971550" y="4537074"/>
            <a:ext cx="1979613" cy="360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nl-NL" dirty="0"/>
          </a:p>
        </p:txBody>
      </p:sp>
      <p:sp>
        <p:nvSpPr>
          <p:cNvPr id="13" name="Tijdelijke aanduiding voor inhoud 11">
            <a:extLst>
              <a:ext uri="{FF2B5EF4-FFF2-40B4-BE49-F238E27FC236}">
                <a16:creationId xmlns:a16="http://schemas.microsoft.com/office/drawing/2014/main" id="{21627434-3E07-4D43-8CAC-C4DEDAE304E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814768" y="4503047"/>
            <a:ext cx="1979613" cy="360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nl-NL" dirty="0"/>
          </a:p>
        </p:txBody>
      </p:sp>
      <p:sp>
        <p:nvSpPr>
          <p:cNvPr id="14" name="Tijdelijke aanduiding voor inhoud 11">
            <a:extLst>
              <a:ext uri="{FF2B5EF4-FFF2-40B4-BE49-F238E27FC236}">
                <a16:creationId xmlns:a16="http://schemas.microsoft.com/office/drawing/2014/main" id="{03E62FE5-BDD2-48B2-8B82-EFCB182BC60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7021158" y="4500949"/>
            <a:ext cx="1979613" cy="360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nl-NL" dirty="0"/>
          </a:p>
        </p:txBody>
      </p:sp>
      <p:sp>
        <p:nvSpPr>
          <p:cNvPr id="15" name="Tijdelijke aanduiding voor inhoud 11">
            <a:extLst>
              <a:ext uri="{FF2B5EF4-FFF2-40B4-BE49-F238E27FC236}">
                <a16:creationId xmlns:a16="http://schemas.microsoft.com/office/drawing/2014/main" id="{F6942357-88FC-44B2-ADCB-8CF8FA15DDD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694909" y="4500948"/>
            <a:ext cx="1979613" cy="360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77762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F6258C0-C723-45E2-A0ED-600FFD191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7FF04CA-906E-4F7F-9A42-683A5E448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3868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		</a:t>
            </a:r>
          </a:p>
          <a:p>
            <a:pPr lvl="4"/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ACF5BD1-60B9-491C-B3FC-4C7DB36576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9459F-CBB2-408C-ADBB-4FF0DDE6A99B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20B4337-51E0-44C2-96F5-EF2249CC36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400AB34-EA69-4674-B53E-B841D8FC5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F67F0-DE59-4FD7-9E4E-601F8ED708F3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849B148-EAC3-44B1-B33B-B385D3A39FEE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207" y="365125"/>
            <a:ext cx="2385986" cy="129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7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Tx/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SzPct val="75000"/>
        <a:buFontTx/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0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17" Type="http://schemas.microsoft.com/office/2007/relationships/hdphoto" Target="../media/hdphoto4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5" Type="http://schemas.microsoft.com/office/2007/relationships/hdphoto" Target="../media/hdphoto3.wdp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wkZDvFnGI4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272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AA9845-64E6-49B7-BF28-A1F822480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Inhoud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8F31767-9AFF-45B4-BBFC-091C021D01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7806356"/>
              </p:ext>
            </p:extLst>
          </p:nvPr>
        </p:nvGraphicFramePr>
        <p:xfrm>
          <a:off x="2623929" y="1802296"/>
          <a:ext cx="7337287" cy="4870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957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3EECF0-7601-4E6D-94E1-8BA931430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Geschiedenis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837CEB-D4CA-4813-BB99-0ECB890BA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1919</a:t>
            </a:r>
          </a:p>
          <a:p>
            <a:r>
              <a:rPr lang="nl-NL" dirty="0"/>
              <a:t>Oudste</a:t>
            </a:r>
          </a:p>
          <a:p>
            <a:r>
              <a:rPr lang="nl-NL" dirty="0"/>
              <a:t>1920 </a:t>
            </a:r>
          </a:p>
          <a:p>
            <a:r>
              <a:rPr lang="nl-NL" dirty="0"/>
              <a:t>1924</a:t>
            </a:r>
          </a:p>
          <a:p>
            <a:r>
              <a:rPr lang="nl-NL" dirty="0"/>
              <a:t>1934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369C0BC-05A3-4CEB-B046-8D915F541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900" r="96200">
                        <a14:foregroundMark x1="10200" y1="26600" x2="12000" y2="32000"/>
                        <a14:foregroundMark x1="7700" y1="22800" x2="6700" y2="21200"/>
                        <a14:foregroundMark x1="9400" y1="50000" x2="5500" y2="48400"/>
                        <a14:foregroundMark x1="5700" y1="47400" x2="3800" y2="46600"/>
                        <a14:foregroundMark x1="10600" y1="51800" x2="1900" y2="49200"/>
                        <a14:foregroundMark x1="13400" y1="54400" x2="9500" y2="54400"/>
                        <a14:foregroundMark x1="90300" y1="51800" x2="96200" y2="52400"/>
                        <a14:foregroundMark x1="90200" y1="64800" x2="90200" y2="6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94130"/>
            <a:ext cx="4939480" cy="24697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1118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D8C95-504B-4F9C-8D62-BA8E3AFF3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Package Deal</a:t>
            </a: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1D7E9A8F-11FB-4803-81CB-76A11712F49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" b="322"/>
          <a:stretch>
            <a:fillRect/>
          </a:stretch>
        </p:blipFill>
        <p:spPr/>
      </p:pic>
      <p:pic>
        <p:nvPicPr>
          <p:cNvPr id="14" name="Tijdelijke aanduiding voor afbeelding 13">
            <a:extLst>
              <a:ext uri="{FF2B5EF4-FFF2-40B4-BE49-F238E27FC236}">
                <a16:creationId xmlns:a16="http://schemas.microsoft.com/office/drawing/2014/main" id="{FE5E8193-0338-4608-8645-ABA456523A5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" b="628"/>
          <a:stretch>
            <a:fillRect/>
          </a:stretch>
        </p:blipFill>
        <p:spPr/>
      </p:pic>
      <p:pic>
        <p:nvPicPr>
          <p:cNvPr id="18" name="Tijdelijke aanduiding voor afbeelding 17">
            <a:extLst>
              <a:ext uri="{FF2B5EF4-FFF2-40B4-BE49-F238E27FC236}">
                <a16:creationId xmlns:a16="http://schemas.microsoft.com/office/drawing/2014/main" id="{0DC14FCC-8BC0-45EA-8CCC-16B6D4454FC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" r="3507"/>
          <a:stretch>
            <a:fillRect/>
          </a:stretch>
        </p:blipFill>
        <p:spPr/>
      </p:pic>
      <p:pic>
        <p:nvPicPr>
          <p:cNvPr id="16" name="Tijdelijke aanduiding voor afbeelding 15">
            <a:extLst>
              <a:ext uri="{FF2B5EF4-FFF2-40B4-BE49-F238E27FC236}">
                <a16:creationId xmlns:a16="http://schemas.microsoft.com/office/drawing/2014/main" id="{BB9DA017-4547-44CC-82FE-3385F708FFD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" b="987"/>
          <a:stretch>
            <a:fillRect/>
          </a:stretch>
        </p:blipFill>
        <p:spPr/>
      </p:pic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DBC96096-3053-4271-81FF-03528A2F4238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nl-NL" dirty="0"/>
              <a:t>New York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43AFADA9-0A47-413A-AE72-D59730E2007D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nl-NL" dirty="0"/>
              <a:t>Curaçao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B5689DB2-9FB3-41FA-A93A-E14D1F53A551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nl-NL" dirty="0"/>
              <a:t>Rome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326A2ED7-C8BF-4D15-A246-6EE424430592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nl-NL" dirty="0"/>
              <a:t>Valencia</a:t>
            </a:r>
          </a:p>
        </p:txBody>
      </p:sp>
    </p:spTree>
    <p:extLst>
      <p:ext uri="{BB962C8B-B14F-4D97-AF65-F5344CB8AC3E}">
        <p14:creationId xmlns:p14="http://schemas.microsoft.com/office/powerpoint/2010/main" val="16687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E82F4-B433-4B10-9207-3274BEB09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Stedentrip</a:t>
            </a: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A587911F-9196-4B6B-AC87-74E5A1321E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4" r="14394"/>
          <a:stretch>
            <a:fillRect/>
          </a:stretch>
        </p:blipFill>
        <p:spPr/>
      </p:pic>
      <p:pic>
        <p:nvPicPr>
          <p:cNvPr id="14" name="Tijdelijke aanduiding voor afbeelding 13">
            <a:extLst>
              <a:ext uri="{FF2B5EF4-FFF2-40B4-BE49-F238E27FC236}">
                <a16:creationId xmlns:a16="http://schemas.microsoft.com/office/drawing/2014/main" id="{6AB97E85-BB69-40E9-B919-F6BD57FBE8B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6" r="14636"/>
          <a:stretch>
            <a:fillRect/>
          </a:stretch>
        </p:blipFill>
        <p:spPr/>
      </p:pic>
      <p:pic>
        <p:nvPicPr>
          <p:cNvPr id="16" name="Tijdelijke aanduiding voor afbeelding 15">
            <a:extLst>
              <a:ext uri="{FF2B5EF4-FFF2-40B4-BE49-F238E27FC236}">
                <a16:creationId xmlns:a16="http://schemas.microsoft.com/office/drawing/2014/main" id="{CD4E310B-7D9B-48C3-A87D-D2BD9C0B7C6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r="13810"/>
          <a:stretch>
            <a:fillRect/>
          </a:stretch>
        </p:blipFill>
        <p:spPr/>
      </p:pic>
      <p:pic>
        <p:nvPicPr>
          <p:cNvPr id="18" name="Tijdelijke aanduiding voor afbeelding 17">
            <a:extLst>
              <a:ext uri="{FF2B5EF4-FFF2-40B4-BE49-F238E27FC236}">
                <a16:creationId xmlns:a16="http://schemas.microsoft.com/office/drawing/2014/main" id="{8A9FED11-408F-45EC-8CC0-21CE621551F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9" r="14039"/>
          <a:stretch>
            <a:fillRect/>
          </a:stretch>
        </p:blipFill>
        <p:spPr/>
      </p:pic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A458777B-16EF-431C-A400-2F0EDA19B97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nl-NL" dirty="0"/>
              <a:t>Alicante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E6A28932-38D4-45EB-A299-6F90EFB8BFBD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nl-NL" dirty="0"/>
              <a:t>Boedapest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68873738-7C75-440C-B85E-F537AE655644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nl-NL" dirty="0"/>
              <a:t>Bordeaux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39387397-D6ED-4CFE-8A3A-B9A1657FE935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nl-NL" dirty="0"/>
              <a:t>Bristol</a:t>
            </a:r>
          </a:p>
        </p:txBody>
      </p:sp>
    </p:spTree>
    <p:extLst>
      <p:ext uri="{BB962C8B-B14F-4D97-AF65-F5344CB8AC3E}">
        <p14:creationId xmlns:p14="http://schemas.microsoft.com/office/powerpoint/2010/main" val="1819530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C94BBF-D0E7-42EC-BF65-FB5DEF6C0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KLM </a:t>
            </a:r>
            <a:r>
              <a:rPr lang="nl-NL" dirty="0" err="1"/>
              <a:t>vs</a:t>
            </a:r>
            <a:r>
              <a:rPr lang="nl-NL" dirty="0"/>
              <a:t> Transavia </a:t>
            </a:r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AE095A76-77C8-41C1-876A-7A4033D3D8BB}"/>
              </a:ext>
            </a:extLst>
          </p:cNvPr>
          <p:cNvSpPr txBox="1">
            <a:spLocks/>
          </p:cNvSpPr>
          <p:nvPr/>
        </p:nvSpPr>
        <p:spPr>
          <a:xfrm>
            <a:off x="838200" y="1851614"/>
            <a:ext cx="10515600" cy="4351338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75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graphicFrame>
        <p:nvGraphicFramePr>
          <p:cNvPr id="10" name="Tijdelijke aanduiding voor inhoud 9">
            <a:extLst>
              <a:ext uri="{FF2B5EF4-FFF2-40B4-BE49-F238E27FC236}">
                <a16:creationId xmlns:a16="http://schemas.microsoft.com/office/drawing/2014/main" id="{67831B9F-C979-439C-B638-8636EA70937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7125370"/>
              </p:ext>
            </p:extLst>
          </p:nvPr>
        </p:nvGraphicFramePr>
        <p:xfrm>
          <a:off x="838200" y="1825625"/>
          <a:ext cx="4428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Tijdelijke aanduiding voor inhoud 10">
            <a:extLst>
              <a:ext uri="{FF2B5EF4-FFF2-40B4-BE49-F238E27FC236}">
                <a16:creationId xmlns:a16="http://schemas.microsoft.com/office/drawing/2014/main" id="{94C800BD-94CC-4854-9C77-3F0131911DD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50002885"/>
              </p:ext>
            </p:extLst>
          </p:nvPr>
        </p:nvGraphicFramePr>
        <p:xfrm>
          <a:off x="6172200" y="1825625"/>
          <a:ext cx="4428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2" name="Afbeelding 11">
            <a:extLst>
              <a:ext uri="{FF2B5EF4-FFF2-40B4-BE49-F238E27FC236}">
                <a16:creationId xmlns:a16="http://schemas.microsoft.com/office/drawing/2014/main" id="{34EE8CDE-DD58-4E36-A158-8733AA80F2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778" b="89778" l="617" r="92747">
                        <a14:foregroundMark x1="7870" y1="34222" x2="18827" y2="52000"/>
                        <a14:foregroundMark x1="89506" y1="15556" x2="92901" y2="12889"/>
                        <a14:foregroundMark x1="83488" y1="14222" x2="88117" y2="10222"/>
                        <a14:foregroundMark x1="74228" y1="20889" x2="56481" y2="32000"/>
                        <a14:foregroundMark x1="55247" y1="36444" x2="50772" y2="32444"/>
                        <a14:foregroundMark x1="19599" y1="70222" x2="19599" y2="70222"/>
                        <a14:foregroundMark x1="10031" y1="73778" x2="2623" y2="75111"/>
                        <a14:foregroundMark x1="3395" y1="74222" x2="617" y2="73333"/>
                        <a14:foregroundMark x1="13735" y1="76000" x2="1698" y2="74222"/>
                        <a14:foregroundMark x1="86574" y1="43556" x2="87654" y2="46222"/>
                        <a14:foregroundMark x1="87346" y1="41778" x2="88117" y2="47111"/>
                        <a14:backgroundMark x1="31173" y1="22667" x2="55013" y2="26261"/>
                        <a14:backgroundMark x1="48765" y1="21778" x2="64352" y2="17778"/>
                        <a14:backgroundMark x1="64352" y1="17778" x2="30710" y2="6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546" y="5374698"/>
            <a:ext cx="4398287" cy="1527183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CB870452-EE6A-4E27-91B9-3CC465912F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48" b="89791" l="1448" r="92037">
                        <a14:foregroundMark x1="6722" y1="24607" x2="6722" y2="24607"/>
                        <a14:foregroundMark x1="5584" y1="24084" x2="8066" y2="25916"/>
                        <a14:foregroundMark x1="2689" y1="25131" x2="2689" y2="25131"/>
                        <a14:foregroundMark x1="1448" y1="24346" x2="1448" y2="24346"/>
                        <a14:foregroundMark x1="7653" y1="17016" x2="7653" y2="17016"/>
                        <a14:foregroundMark x1="6618" y1="16754" x2="8066" y2="17016"/>
                        <a14:foregroundMark x1="9617" y1="45812" x2="9411" y2="48168"/>
                        <a14:foregroundMark x1="59772" y1="24869" x2="59255" y2="24869"/>
                        <a14:foregroundMark x1="87901" y1="29319" x2="92141" y2="21466"/>
                        <a14:foregroundMark x1="92141" y1="21466" x2="91417" y2="36126"/>
                        <a14:foregroundMark x1="91417" y1="36126" x2="92037" y2="28272"/>
                        <a14:foregroundMark x1="59255" y1="27225" x2="62461" y2="16230"/>
                        <a14:foregroundMark x1="62461" y1="16230" x2="63392" y2="162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05310" y="5328289"/>
            <a:ext cx="410089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306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B57E10-E58C-43FE-BCAD-C4D23ECC2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Winst en Verlies</a:t>
            </a:r>
          </a:p>
        </p:txBody>
      </p:sp>
      <p:graphicFrame>
        <p:nvGraphicFramePr>
          <p:cNvPr id="10" name="Tijdelijke aanduiding voor inhoud 9">
            <a:extLst>
              <a:ext uri="{FF2B5EF4-FFF2-40B4-BE49-F238E27FC236}">
                <a16:creationId xmlns:a16="http://schemas.microsoft.com/office/drawing/2014/main" id="{52A2AD3C-52C1-46B8-8E79-72C71BF713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3993905"/>
              </p:ext>
            </p:extLst>
          </p:nvPr>
        </p:nvGraphicFramePr>
        <p:xfrm>
          <a:off x="838200" y="18383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13148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1D8053-A451-4B48-B5F7-9339CE194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Promotie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BB146A-6793-4204-A09B-2DFA16AF9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Social</a:t>
            </a:r>
            <a:r>
              <a:rPr lang="nl-NL" dirty="0"/>
              <a:t> media</a:t>
            </a:r>
          </a:p>
          <a:p>
            <a:r>
              <a:rPr lang="nl-NL" dirty="0"/>
              <a:t>Tv reclame</a:t>
            </a:r>
          </a:p>
          <a:p>
            <a:r>
              <a:rPr lang="nl-NL" dirty="0"/>
              <a:t>Posters</a:t>
            </a:r>
          </a:p>
          <a:p>
            <a:r>
              <a:rPr lang="nl-NL" dirty="0"/>
              <a:t>Kortingen </a:t>
            </a:r>
            <a:r>
              <a:rPr lang="nl-NL"/>
              <a:t>op vliegtickets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28B3AE4-3CE5-4139-B853-CC04AA548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14357"/>
            <a:ext cx="4477531" cy="251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90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BAADFBBF-8EEC-47CC-AC2A-437F4811398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dirty="0"/>
              <a:t>Filmpje</a:t>
            </a:r>
          </a:p>
        </p:txBody>
      </p:sp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EED17CE9-B305-4EDD-89EE-75EA6581567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3"/>
          <a:srcRect t="-16"/>
          <a:stretch/>
        </p:blipFill>
        <p:spPr>
          <a:xfrm>
            <a:off x="2511707" y="1574157"/>
            <a:ext cx="6620718" cy="496632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41880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LM">
      <a:dk1>
        <a:srgbClr val="000000"/>
      </a:dk1>
      <a:lt1>
        <a:sysClr val="window" lastClr="FFFFFF"/>
      </a:lt1>
      <a:dk2>
        <a:srgbClr val="7F7F7F"/>
      </a:dk2>
      <a:lt2>
        <a:srgbClr val="FFFFFF"/>
      </a:lt2>
      <a:accent1>
        <a:srgbClr val="00A4E5"/>
      </a:accent1>
      <a:accent2>
        <a:srgbClr val="71C9EC"/>
      </a:accent2>
      <a:accent3>
        <a:srgbClr val="A5A5A5"/>
      </a:accent3>
      <a:accent4>
        <a:srgbClr val="029EDC"/>
      </a:accent4>
      <a:accent5>
        <a:srgbClr val="009EDD"/>
      </a:accent5>
      <a:accent6>
        <a:srgbClr val="FFFFFF"/>
      </a:accent6>
      <a:hlink>
        <a:srgbClr val="0563C1"/>
      </a:hlink>
      <a:folHlink>
        <a:srgbClr val="954F72"/>
      </a:folHlink>
    </a:clrScheme>
    <a:fontScheme name="KL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137</Words>
  <Application>Microsoft Office PowerPoint</Application>
  <PresentationFormat>Breedbeeld</PresentationFormat>
  <Paragraphs>56</Paragraphs>
  <Slides>9</Slides>
  <Notes>5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2" baseType="lpstr">
      <vt:lpstr>Arial</vt:lpstr>
      <vt:lpstr>Calibri</vt:lpstr>
      <vt:lpstr>Kantoorthema</vt:lpstr>
      <vt:lpstr>PowerPoint-presentatie</vt:lpstr>
      <vt:lpstr>Inhoud</vt:lpstr>
      <vt:lpstr>Geschiedenis</vt:lpstr>
      <vt:lpstr>Package Deal</vt:lpstr>
      <vt:lpstr>Stedentrip</vt:lpstr>
      <vt:lpstr>KLM vs Transavia </vt:lpstr>
      <vt:lpstr>Winst en Verlies</vt:lpstr>
      <vt:lpstr>Promotie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Noorie Sadal</dc:creator>
  <cp:lastModifiedBy>Harry van den Heuvel</cp:lastModifiedBy>
  <cp:revision>35</cp:revision>
  <dcterms:created xsi:type="dcterms:W3CDTF">2019-03-29T07:35:32Z</dcterms:created>
  <dcterms:modified xsi:type="dcterms:W3CDTF">2019-08-11T07:47:19Z</dcterms:modified>
</cp:coreProperties>
</file>