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60" r:id="rId4"/>
    <p:sldId id="259" r:id="rId5"/>
    <p:sldId id="258" r:id="rId6"/>
    <p:sldId id="263" r:id="rId7"/>
    <p:sldId id="261" r:id="rId8"/>
    <p:sldId id="262" r:id="rId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71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nl-N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spc="100" baseline="0">
                <a:solidFill>
                  <a:schemeClr val="lt1">
                    <a:lumMod val="95000"/>
                  </a:schemeClr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+mn-lt"/>
                <a:ea typeface="+mn-ea"/>
                <a:cs typeface="+mn-cs"/>
              </a:defRPr>
            </a:pPr>
            <a:r>
              <a:rPr lang="nl-NL" dirty="0"/>
              <a:t>Topscorers seizoen 2014-2015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spc="100" baseline="0">
              <a:solidFill>
                <a:schemeClr val="lt1">
                  <a:lumMod val="95000"/>
                </a:schemeClr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+mn-lt"/>
              <a:ea typeface="+mn-ea"/>
              <a:cs typeface="+mn-cs"/>
            </a:defRPr>
          </a:pPr>
          <a:endParaRPr lang="nl-N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Blad1!$B$1</c:f>
              <c:strCache>
                <c:ptCount val="1"/>
                <c:pt idx="0">
                  <c:v>Duels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Blad1!$A$2:$A$5</c:f>
              <c:strCache>
                <c:ptCount val="3"/>
                <c:pt idx="0">
                  <c:v>Lionel Messi</c:v>
                </c:pt>
                <c:pt idx="1">
                  <c:v>Luis Suarez</c:v>
                </c:pt>
                <c:pt idx="2">
                  <c:v>Neymar</c:v>
                </c:pt>
              </c:strCache>
            </c:strRef>
          </c:cat>
          <c:val>
            <c:numRef>
              <c:f>Blad1!$B$2:$B$5</c:f>
              <c:numCache>
                <c:formatCode>General</c:formatCode>
                <c:ptCount val="4"/>
                <c:pt idx="0">
                  <c:v>57</c:v>
                </c:pt>
                <c:pt idx="1">
                  <c:v>43</c:v>
                </c:pt>
                <c:pt idx="2">
                  <c:v>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26-41CC-94CB-D0CEB0E9055F}"/>
            </c:ext>
          </c:extLst>
        </c:ser>
        <c:ser>
          <c:idx val="1"/>
          <c:order val="1"/>
          <c:tx>
            <c:strRef>
              <c:f>Blad1!$C$1</c:f>
              <c:strCache>
                <c:ptCount val="1"/>
                <c:pt idx="0">
                  <c:v>Goals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Blad1!$A$2:$A$5</c:f>
              <c:strCache>
                <c:ptCount val="3"/>
                <c:pt idx="0">
                  <c:v>Lionel Messi</c:v>
                </c:pt>
                <c:pt idx="1">
                  <c:v>Luis Suarez</c:v>
                </c:pt>
                <c:pt idx="2">
                  <c:v>Neymar</c:v>
                </c:pt>
              </c:strCache>
            </c:strRef>
          </c:cat>
          <c:val>
            <c:numRef>
              <c:f>Blad1!$C$2:$C$5</c:f>
              <c:numCache>
                <c:formatCode>General</c:formatCode>
                <c:ptCount val="4"/>
                <c:pt idx="0">
                  <c:v>58</c:v>
                </c:pt>
                <c:pt idx="1">
                  <c:v>25</c:v>
                </c:pt>
                <c:pt idx="2">
                  <c:v>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26-41CC-94CB-D0CEB0E9055F}"/>
            </c:ext>
          </c:extLst>
        </c:ser>
        <c:ser>
          <c:idx val="2"/>
          <c:order val="2"/>
          <c:tx>
            <c:strRef>
              <c:f>Blad1!$D$1</c:f>
              <c:strCache>
                <c:ptCount val="1"/>
                <c:pt idx="0">
                  <c:v>Assists</c:v>
                </c:pt>
              </c:strCache>
            </c:strRef>
          </c:tx>
          <c:spPr>
            <a:gradFill rotWithShape="1">
              <a:gsLst>
                <a:gs pos="0">
                  <a:schemeClr val="accent3">
                    <a:satMod val="103000"/>
                    <a:lumMod val="102000"/>
                    <a:tint val="94000"/>
                  </a:schemeClr>
                </a:gs>
                <a:gs pos="50000">
                  <a:schemeClr val="accent3">
                    <a:satMod val="110000"/>
                    <a:lumMod val="100000"/>
                    <a:shade val="100000"/>
                  </a:schemeClr>
                </a:gs>
                <a:gs pos="100000">
                  <a:schemeClr val="accent3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Blad1!$A$2:$A$5</c:f>
              <c:strCache>
                <c:ptCount val="3"/>
                <c:pt idx="0">
                  <c:v>Lionel Messi</c:v>
                </c:pt>
                <c:pt idx="1">
                  <c:v>Luis Suarez</c:v>
                </c:pt>
                <c:pt idx="2">
                  <c:v>Neymar</c:v>
                </c:pt>
              </c:strCache>
            </c:strRef>
          </c:cat>
          <c:val>
            <c:numRef>
              <c:f>Blad1!$D$2:$D$5</c:f>
              <c:numCache>
                <c:formatCode>General</c:formatCode>
                <c:ptCount val="4"/>
                <c:pt idx="0">
                  <c:v>31</c:v>
                </c:pt>
                <c:pt idx="1">
                  <c:v>24</c:v>
                </c:pt>
                <c:pt idx="2">
                  <c:v>11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26-41CC-94CB-D0CEB0E905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-24"/>
        <c:axId val="279232208"/>
        <c:axId val="279232600"/>
      </c:barChart>
      <c:catAx>
        <c:axId val="27923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lt1">
                <a:lumMod val="95000"/>
                <a:alpha val="54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79232600"/>
        <c:crosses val="autoZero"/>
        <c:auto val="1"/>
        <c:lblAlgn val="ctr"/>
        <c:lblOffset val="100"/>
        <c:noMultiLvlLbl val="0"/>
      </c:catAx>
      <c:valAx>
        <c:axId val="27923260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lt1">
                  <a:lumMod val="9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lt1">
                    <a:lumMod val="8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nl-NL"/>
          </a:p>
        </c:txPr>
        <c:crossAx val="27923220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lt1">
                  <a:lumMod val="85000"/>
                </a:schemeClr>
              </a:solidFill>
              <a:latin typeface="+mn-lt"/>
              <a:ea typeface="+mn-ea"/>
              <a:cs typeface="+mn-cs"/>
            </a:defRPr>
          </a:pPr>
          <a:endParaRPr lang="nl-NL"/>
        </a:p>
      </c:txPr>
    </c:legend>
    <c:plotVisOnly val="1"/>
    <c:dispBlanksAs val="gap"/>
    <c:showDLblsOverMax val="0"/>
  </c:chart>
  <c:spPr>
    <a:gradFill flip="none" rotWithShape="1">
      <a:gsLst>
        <a:gs pos="0">
          <a:schemeClr val="dk1">
            <a:lumMod val="65000"/>
            <a:lumOff val="35000"/>
          </a:schemeClr>
        </a:gs>
        <a:gs pos="100000">
          <a:schemeClr val="dk1">
            <a:lumMod val="85000"/>
            <a:lumOff val="15000"/>
          </a:schemeClr>
        </a:gs>
      </a:gsLst>
      <a:path path="circle">
        <a:fillToRect l="50000" t="50000" r="50000" b="50000"/>
      </a:path>
      <a:tileRect/>
    </a:gradFill>
    <a:ln>
      <a:noFill/>
    </a:ln>
    <a:effectLst/>
  </c:spPr>
  <c:txPr>
    <a:bodyPr/>
    <a:lstStyle/>
    <a:p>
      <a:pPr>
        <a:defRPr/>
      </a:pPr>
      <a:endParaRPr lang="nl-N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9">
  <cs:axisTitle>
    <cs:lnRef idx="0"/>
    <cs:fillRef idx="0"/>
    <cs:effectRef idx="0"/>
    <cs:fontRef idx="minor">
      <a:schemeClr val="lt1">
        <a:lumMod val="85000"/>
      </a:schemeClr>
    </cs:fontRef>
    <cs:defRPr sz="1197" b="1" kern="1200" cap="all"/>
  </cs:axisTitle>
  <cs:category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dk1">
              <a:lumMod val="65000"/>
              <a:lumOff val="35000"/>
            </a:schemeClr>
          </a:gs>
          <a:gs pos="100000">
            <a:schemeClr val="dk1">
              <a:lumMod val="85000"/>
              <a:lumOff val="15000"/>
            </a:schemeClr>
          </a:gs>
        </a:gsLst>
        <a:path path="circle">
          <a:fillToRect l="50000" t="50000" r="50000" b="50000"/>
        </a:path>
        <a:tileRect/>
      </a:gradFill>
    </cs:spPr>
    <cs:defRPr sz="1330" kern="1200"/>
  </cs:chartArea>
  <cs:dataLabel>
    <cs:lnRef idx="0"/>
    <cs:fillRef idx="0"/>
    <cs:effectRef idx="0"/>
    <cs:fontRef idx="minor">
      <a:schemeClr val="lt1">
        <a:lumMod val="8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lt1"/>
    </cs:fontRef>
  </cs:dataPoint>
  <cs:dataPoint3D>
    <cs:lnRef idx="0"/>
    <cs:fillRef idx="3">
      <cs:styleClr val="auto"/>
    </cs:fillRef>
    <cs:effectRef idx="3"/>
    <cs:fontRef idx="minor">
      <a:schemeClr val="lt1"/>
    </cs:fontRef>
  </cs:dataPoint3D>
  <cs:dataPointLine>
    <cs:lnRef idx="0">
      <cs:styleClr val="auto"/>
    </cs:lnRef>
    <cs:fillRef idx="3"/>
    <cs:effectRef idx="3"/>
    <cs:fontRef idx="minor">
      <a:schemeClr val="lt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lt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lt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lt1">
        <a:lumMod val="85000"/>
      </a:schemeClr>
    </cs:fontRef>
    <cs:spPr>
      <a:ln w="9525">
        <a:solidFill>
          <a:schemeClr val="lt1">
            <a:lumMod val="95000"/>
            <a:alpha val="54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lt1"/>
    </cs:fontRef>
    <cs:spPr>
      <a:solidFill>
        <a:schemeClr val="dk1">
          <a:lumMod val="75000"/>
          <a:lumOff val="25000"/>
        </a:schemeClr>
      </a:solidFill>
      <a:ln w="9525">
        <a:solidFill>
          <a:schemeClr val="lt1">
            <a:lumMod val="95000"/>
            <a:alpha val="54000"/>
          </a:schemeClr>
        </a:solidFill>
      </a:ln>
    </cs:spPr>
  </cs:downBar>
  <cs:drop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10000"/>
          </a:schemeClr>
        </a:solidFill>
        <a:round/>
      </a:ln>
    </cs:spPr>
  </cs:gridlineMajor>
  <cs:gridlineMinor>
    <cs:lnRef idx="0"/>
    <cs:fillRef idx="0"/>
    <cs:effectRef idx="0"/>
    <cs:fontRef idx="minor">
      <a:schemeClr val="lt1"/>
    </cs:fontRef>
    <cs:spPr>
      <a:ln>
        <a:solidFill>
          <a:schemeClr val="lt1">
            <a:lumMod val="95000"/>
            <a:alpha val="5000"/>
          </a:schemeClr>
        </a:solidFill>
      </a:ln>
    </cs:spPr>
  </cs:gridlineMinor>
  <cs:hiLo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lt1"/>
    </cs:fontRef>
    <cs:spPr>
      <a:ln w="9525">
        <a:solidFill>
          <a:schemeClr val="lt1">
            <a:lumMod val="95000"/>
            <a:alpha val="54000"/>
          </a:schemeClr>
        </a:solidFill>
      </a:ln>
    </cs:spPr>
  </cs:leaderLine>
  <cs:legend>
    <cs:lnRef idx="0"/>
    <cs:fillRef idx="0"/>
    <cs:effectRef idx="0"/>
    <cs:fontRef idx="minor">
      <a:schemeClr val="lt1">
        <a:lumMod val="8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lt1">
        <a:lumMod val="85000"/>
      </a:schemeClr>
    </cs:fontRef>
    <cs:spPr>
      <a:ln w="12700" cap="flat" cmpd="sng" algn="ctr">
        <a:solidFill>
          <a:schemeClr val="lt1">
            <a:lumMod val="95000"/>
            <a:alpha val="54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lt1"/>
    </cs:fontRef>
    <cs:spPr>
      <a:ln w="9525" cap="flat" cmpd="sng" algn="ctr">
        <a:solidFill>
          <a:schemeClr val="lt1">
            <a:lumMod val="95000"/>
            <a:alpha val="54000"/>
          </a:schemeClr>
        </a:solidFill>
        <a:round/>
      </a:ln>
    </cs:spPr>
  </cs:seriesLine>
  <cs:title>
    <cs:lnRef idx="0"/>
    <cs:fillRef idx="0"/>
    <cs:effectRef idx="0"/>
    <cs:fontRef idx="minor">
      <a:schemeClr val="lt1">
        <a:lumMod val="95000"/>
      </a:schemeClr>
    </cs:fontRef>
    <cs:defRPr sz="2128" b="1" kern="1200" spc="100" baseline="0">
      <a:effectLst>
        <a:outerShdw blurRad="50800" dist="38100" dir="5400000" algn="t" rotWithShape="0">
          <a:prstClr val="black">
            <a:alpha val="40000"/>
          </a:prstClr>
        </a:outerShdw>
      </a:effectLst>
    </cs:defRPr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lt1">
        <a:lumMod val="85000"/>
      </a:schemeClr>
    </cs:fontRef>
    <cs:defRPr sz="1197" kern="1200"/>
  </cs:trendlineLabel>
  <cs:upBar>
    <cs:lnRef idx="0"/>
    <cs:fillRef idx="0"/>
    <cs:effectRef idx="0"/>
    <cs:fontRef idx="minor">
      <a:schemeClr val="lt1"/>
    </cs:fontRef>
    <cs:spPr>
      <a:solidFill>
        <a:schemeClr val="lt1"/>
      </a:solidFill>
      <a:ln w="9525">
        <a:solidFill>
          <a:schemeClr val="lt1">
            <a:lumMod val="95000"/>
            <a:alpha val="54000"/>
          </a:schemeClr>
        </a:solidFill>
      </a:ln>
    </cs:spPr>
  </cs:upBar>
  <cs:valueAxis>
    <cs:lnRef idx="0"/>
    <cs:fillRef idx="0"/>
    <cs:effectRef idx="0"/>
    <cs:fontRef idx="minor">
      <a:schemeClr val="lt1">
        <a:lumMod val="8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777AB70-2327-4706-84C5-B2D4C5BE7D5E}" type="doc">
      <dgm:prSet loTypeId="urn:microsoft.com/office/officeart/2005/8/layout/vList3" loCatId="list" qsTypeId="urn:microsoft.com/office/officeart/2005/8/quickstyle/simple1" qsCatId="simple" csTypeId="urn:microsoft.com/office/officeart/2005/8/colors/accent1_2" csCatId="accent1" phldr="1"/>
      <dgm:spPr/>
    </dgm:pt>
    <dgm:pt modelId="{EA2FB9B7-F8C9-4A54-84CF-162D1DC10149}">
      <dgm:prSet phldrT="[Tekst]"/>
      <dgm:spPr/>
      <dgm:t>
        <a:bodyPr/>
        <a:lstStyle/>
        <a:p>
          <a:r>
            <a:rPr lang="nl-NL" dirty="0"/>
            <a:t>Selectie</a:t>
          </a:r>
        </a:p>
      </dgm:t>
    </dgm:pt>
    <dgm:pt modelId="{49C0BB5C-9F1C-4D6C-94DD-69631DA93BB5}" type="parTrans" cxnId="{A2F0051F-6AB5-42D6-9785-7F9D8E8EC89A}">
      <dgm:prSet/>
      <dgm:spPr/>
      <dgm:t>
        <a:bodyPr/>
        <a:lstStyle/>
        <a:p>
          <a:endParaRPr lang="nl-NL"/>
        </a:p>
      </dgm:t>
    </dgm:pt>
    <dgm:pt modelId="{48741306-7D93-408A-AD34-D851F072A78D}" type="sibTrans" cxnId="{A2F0051F-6AB5-42D6-9785-7F9D8E8EC89A}">
      <dgm:prSet/>
      <dgm:spPr/>
      <dgm:t>
        <a:bodyPr/>
        <a:lstStyle/>
        <a:p>
          <a:endParaRPr lang="nl-NL"/>
        </a:p>
      </dgm:t>
    </dgm:pt>
    <dgm:pt modelId="{65435128-03A5-44C6-A156-2CAD62432C42}">
      <dgm:prSet phldrT="[Tekst]"/>
      <dgm:spPr>
        <a:solidFill>
          <a:schemeClr val="accent2"/>
        </a:solidFill>
        <a:ln>
          <a:solidFill>
            <a:schemeClr val="accent2"/>
          </a:solidFill>
        </a:ln>
      </dgm:spPr>
      <dgm:t>
        <a:bodyPr/>
        <a:lstStyle/>
        <a:p>
          <a:r>
            <a:rPr lang="nl-NL" dirty="0"/>
            <a:t>Sponsors</a:t>
          </a:r>
        </a:p>
      </dgm:t>
    </dgm:pt>
    <dgm:pt modelId="{210D8081-AF6E-4067-9812-E19536B29A28}" type="parTrans" cxnId="{32E54A52-B7A6-4871-BD87-B197F3AA29F6}">
      <dgm:prSet/>
      <dgm:spPr/>
      <dgm:t>
        <a:bodyPr/>
        <a:lstStyle/>
        <a:p>
          <a:endParaRPr lang="nl-NL"/>
        </a:p>
      </dgm:t>
    </dgm:pt>
    <dgm:pt modelId="{283DCDB4-341C-447D-9F31-C59F99F63878}" type="sibTrans" cxnId="{32E54A52-B7A6-4871-BD87-B197F3AA29F6}">
      <dgm:prSet/>
      <dgm:spPr/>
      <dgm:t>
        <a:bodyPr/>
        <a:lstStyle/>
        <a:p>
          <a:endParaRPr lang="nl-NL"/>
        </a:p>
      </dgm:t>
    </dgm:pt>
    <dgm:pt modelId="{5C5327C0-CE6C-44D1-92F8-090A222E25A1}">
      <dgm:prSet phldrT="[Tekst]"/>
      <dgm:spPr/>
      <dgm:t>
        <a:bodyPr/>
        <a:lstStyle/>
        <a:p>
          <a:r>
            <a:rPr lang="nl-NL" dirty="0"/>
            <a:t>Nederlanders</a:t>
          </a:r>
        </a:p>
      </dgm:t>
    </dgm:pt>
    <dgm:pt modelId="{929E18E1-D8C2-44B2-B9E2-B055DEB4DFDC}" type="parTrans" cxnId="{5F495F24-379A-49FA-A1D6-6A86B51DF1C7}">
      <dgm:prSet/>
      <dgm:spPr/>
      <dgm:t>
        <a:bodyPr/>
        <a:lstStyle/>
        <a:p>
          <a:endParaRPr lang="nl-NL"/>
        </a:p>
      </dgm:t>
    </dgm:pt>
    <dgm:pt modelId="{3CED89F4-1A30-4770-938E-BD5183DA0A5F}" type="sibTrans" cxnId="{5F495F24-379A-49FA-A1D6-6A86B51DF1C7}">
      <dgm:prSet/>
      <dgm:spPr/>
      <dgm:t>
        <a:bodyPr/>
        <a:lstStyle/>
        <a:p>
          <a:endParaRPr lang="nl-NL"/>
        </a:p>
      </dgm:t>
    </dgm:pt>
    <dgm:pt modelId="{2D9AD6E2-407D-4DBB-9687-D7E55C642750}">
      <dgm:prSet/>
      <dgm:spPr>
        <a:solidFill>
          <a:schemeClr val="accent2"/>
        </a:solidFill>
      </dgm:spPr>
      <dgm:t>
        <a:bodyPr/>
        <a:lstStyle/>
        <a:p>
          <a:pPr algn="ctr"/>
          <a:r>
            <a:rPr lang="nl-NL" dirty="0"/>
            <a:t>Prijzen</a:t>
          </a:r>
        </a:p>
      </dgm:t>
    </dgm:pt>
    <dgm:pt modelId="{E80F5DBB-525C-490B-89B1-7B6013A8BF88}" type="parTrans" cxnId="{4438FD83-B8C4-44AF-A774-BAC1A66CF2B1}">
      <dgm:prSet/>
      <dgm:spPr/>
      <dgm:t>
        <a:bodyPr/>
        <a:lstStyle/>
        <a:p>
          <a:endParaRPr lang="nl-NL"/>
        </a:p>
      </dgm:t>
    </dgm:pt>
    <dgm:pt modelId="{1321D5EA-485D-4E79-946E-34DC45BDE8ED}" type="sibTrans" cxnId="{4438FD83-B8C4-44AF-A774-BAC1A66CF2B1}">
      <dgm:prSet/>
      <dgm:spPr/>
      <dgm:t>
        <a:bodyPr/>
        <a:lstStyle/>
        <a:p>
          <a:endParaRPr lang="nl-NL"/>
        </a:p>
      </dgm:t>
    </dgm:pt>
    <dgm:pt modelId="{7C382E5D-9B14-4502-BC97-04721D1B989D}" type="pres">
      <dgm:prSet presAssocID="{6777AB70-2327-4706-84C5-B2D4C5BE7D5E}" presName="linearFlow" presStyleCnt="0">
        <dgm:presLayoutVars>
          <dgm:dir/>
          <dgm:resizeHandles val="exact"/>
        </dgm:presLayoutVars>
      </dgm:prSet>
      <dgm:spPr/>
    </dgm:pt>
    <dgm:pt modelId="{74174089-E918-4840-898A-133FEE93BB9F}" type="pres">
      <dgm:prSet presAssocID="{EA2FB9B7-F8C9-4A54-84CF-162D1DC10149}" presName="composite" presStyleCnt="0"/>
      <dgm:spPr/>
    </dgm:pt>
    <dgm:pt modelId="{D6D41FD9-01DB-4D46-8049-865044447C25}" type="pres">
      <dgm:prSet presAssocID="{EA2FB9B7-F8C9-4A54-84CF-162D1DC10149}" presName="imgShp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3E3CF590-E75A-40AE-9C32-0B2AA019C689}" type="pres">
      <dgm:prSet presAssocID="{EA2FB9B7-F8C9-4A54-84CF-162D1DC10149}" presName="txShp" presStyleLbl="node1" presStyleIdx="0" presStyleCnt="4">
        <dgm:presLayoutVars>
          <dgm:bulletEnabled val="1"/>
        </dgm:presLayoutVars>
      </dgm:prSet>
      <dgm:spPr/>
    </dgm:pt>
    <dgm:pt modelId="{10447719-35D3-4159-B2AE-1D461C380611}" type="pres">
      <dgm:prSet presAssocID="{48741306-7D93-408A-AD34-D851F072A78D}" presName="spacing" presStyleCnt="0"/>
      <dgm:spPr/>
    </dgm:pt>
    <dgm:pt modelId="{6D2AE326-3BD2-4995-90D3-F2E943E0522E}" type="pres">
      <dgm:prSet presAssocID="{65435128-03A5-44C6-A156-2CAD62432C42}" presName="composite" presStyleCnt="0"/>
      <dgm:spPr/>
    </dgm:pt>
    <dgm:pt modelId="{0AE0D6C1-6073-41BE-87E3-FB60C4269A80}" type="pres">
      <dgm:prSet presAssocID="{65435128-03A5-44C6-A156-2CAD62432C42}" presName="imgShp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A4BAA586-D940-4628-82AD-6ACFC872FFDB}" type="pres">
      <dgm:prSet presAssocID="{65435128-03A5-44C6-A156-2CAD62432C42}" presName="txShp" presStyleLbl="node1" presStyleIdx="1" presStyleCnt="4" custLinFactNeighborX="-267">
        <dgm:presLayoutVars>
          <dgm:bulletEnabled val="1"/>
        </dgm:presLayoutVars>
      </dgm:prSet>
      <dgm:spPr/>
    </dgm:pt>
    <dgm:pt modelId="{4785999D-3E19-460E-AAC9-147A13C95885}" type="pres">
      <dgm:prSet presAssocID="{283DCDB4-341C-447D-9F31-C59F99F63878}" presName="spacing" presStyleCnt="0"/>
      <dgm:spPr/>
    </dgm:pt>
    <dgm:pt modelId="{317DFA4B-C024-477D-8108-4470FEF42F30}" type="pres">
      <dgm:prSet presAssocID="{5C5327C0-CE6C-44D1-92F8-090A222E25A1}" presName="composite" presStyleCnt="0"/>
      <dgm:spPr/>
    </dgm:pt>
    <dgm:pt modelId="{F50ED325-7F92-44C2-AF2D-980F253FDCF3}" type="pres">
      <dgm:prSet presAssocID="{5C5327C0-CE6C-44D1-92F8-090A222E25A1}" presName="imgShp" presStyleLbl="fgImgPlace1" presStyleIdx="2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E660660D-DC7B-41A2-A15C-1FDF72094BEA}" type="pres">
      <dgm:prSet presAssocID="{5C5327C0-CE6C-44D1-92F8-090A222E25A1}" presName="txShp" presStyleLbl="node1" presStyleIdx="2" presStyleCnt="4">
        <dgm:presLayoutVars>
          <dgm:bulletEnabled val="1"/>
        </dgm:presLayoutVars>
      </dgm:prSet>
      <dgm:spPr/>
    </dgm:pt>
    <dgm:pt modelId="{DD05E85C-A8AB-426A-9703-DB0C7E3DBBB6}" type="pres">
      <dgm:prSet presAssocID="{3CED89F4-1A30-4770-938E-BD5183DA0A5F}" presName="spacing" presStyleCnt="0"/>
      <dgm:spPr/>
    </dgm:pt>
    <dgm:pt modelId="{CF961BE3-4932-4903-B1B9-E9213D82AB68}" type="pres">
      <dgm:prSet presAssocID="{2D9AD6E2-407D-4DBB-9687-D7E55C642750}" presName="composite" presStyleCnt="0"/>
      <dgm:spPr/>
    </dgm:pt>
    <dgm:pt modelId="{89D954AB-FECD-47AE-B9BC-0BBB291D430E}" type="pres">
      <dgm:prSet presAssocID="{2D9AD6E2-407D-4DBB-9687-D7E55C642750}" presName="imgShp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FD95AAC5-15EB-4B1D-A150-4D81A8544E5C}" type="pres">
      <dgm:prSet presAssocID="{2D9AD6E2-407D-4DBB-9687-D7E55C642750}" presName="txShp" presStyleLbl="node1" presStyleIdx="3" presStyleCnt="4">
        <dgm:presLayoutVars>
          <dgm:bulletEnabled val="1"/>
        </dgm:presLayoutVars>
      </dgm:prSet>
      <dgm:spPr/>
    </dgm:pt>
  </dgm:ptLst>
  <dgm:cxnLst>
    <dgm:cxn modelId="{A2F0051F-6AB5-42D6-9785-7F9D8E8EC89A}" srcId="{6777AB70-2327-4706-84C5-B2D4C5BE7D5E}" destId="{EA2FB9B7-F8C9-4A54-84CF-162D1DC10149}" srcOrd="0" destOrd="0" parTransId="{49C0BB5C-9F1C-4D6C-94DD-69631DA93BB5}" sibTransId="{48741306-7D93-408A-AD34-D851F072A78D}"/>
    <dgm:cxn modelId="{5F495F24-379A-49FA-A1D6-6A86B51DF1C7}" srcId="{6777AB70-2327-4706-84C5-B2D4C5BE7D5E}" destId="{5C5327C0-CE6C-44D1-92F8-090A222E25A1}" srcOrd="2" destOrd="0" parTransId="{929E18E1-D8C2-44B2-B9E2-B055DEB4DFDC}" sibTransId="{3CED89F4-1A30-4770-938E-BD5183DA0A5F}"/>
    <dgm:cxn modelId="{32E54A52-B7A6-4871-BD87-B197F3AA29F6}" srcId="{6777AB70-2327-4706-84C5-B2D4C5BE7D5E}" destId="{65435128-03A5-44C6-A156-2CAD62432C42}" srcOrd="1" destOrd="0" parTransId="{210D8081-AF6E-4067-9812-E19536B29A28}" sibTransId="{283DCDB4-341C-447D-9F31-C59F99F63878}"/>
    <dgm:cxn modelId="{4438FD83-B8C4-44AF-A774-BAC1A66CF2B1}" srcId="{6777AB70-2327-4706-84C5-B2D4C5BE7D5E}" destId="{2D9AD6E2-407D-4DBB-9687-D7E55C642750}" srcOrd="3" destOrd="0" parTransId="{E80F5DBB-525C-490B-89B1-7B6013A8BF88}" sibTransId="{1321D5EA-485D-4E79-946E-34DC45BDE8ED}"/>
    <dgm:cxn modelId="{543186A9-FA0D-43E6-963E-CCA423DB72A5}" type="presOf" srcId="{2D9AD6E2-407D-4DBB-9687-D7E55C642750}" destId="{FD95AAC5-15EB-4B1D-A150-4D81A8544E5C}" srcOrd="0" destOrd="0" presId="urn:microsoft.com/office/officeart/2005/8/layout/vList3"/>
    <dgm:cxn modelId="{9CD19BAB-A4C5-49BD-9A26-CD3816AD2B00}" type="presOf" srcId="{6777AB70-2327-4706-84C5-B2D4C5BE7D5E}" destId="{7C382E5D-9B14-4502-BC97-04721D1B989D}" srcOrd="0" destOrd="0" presId="urn:microsoft.com/office/officeart/2005/8/layout/vList3"/>
    <dgm:cxn modelId="{261479E0-04EE-4547-BE82-30D90F31C3A6}" type="presOf" srcId="{65435128-03A5-44C6-A156-2CAD62432C42}" destId="{A4BAA586-D940-4628-82AD-6ACFC872FFDB}" srcOrd="0" destOrd="0" presId="urn:microsoft.com/office/officeart/2005/8/layout/vList3"/>
    <dgm:cxn modelId="{160128EF-8EE9-4D98-804E-347A6C378EB8}" type="presOf" srcId="{5C5327C0-CE6C-44D1-92F8-090A222E25A1}" destId="{E660660D-DC7B-41A2-A15C-1FDF72094BEA}" srcOrd="0" destOrd="0" presId="urn:microsoft.com/office/officeart/2005/8/layout/vList3"/>
    <dgm:cxn modelId="{E5CBB6FF-9490-4B74-A6C9-93018CE3000A}" type="presOf" srcId="{EA2FB9B7-F8C9-4A54-84CF-162D1DC10149}" destId="{3E3CF590-E75A-40AE-9C32-0B2AA019C689}" srcOrd="0" destOrd="0" presId="urn:microsoft.com/office/officeart/2005/8/layout/vList3"/>
    <dgm:cxn modelId="{27BB1068-C664-4D99-80B5-6A00D3B4C968}" type="presParOf" srcId="{7C382E5D-9B14-4502-BC97-04721D1B989D}" destId="{74174089-E918-4840-898A-133FEE93BB9F}" srcOrd="0" destOrd="0" presId="urn:microsoft.com/office/officeart/2005/8/layout/vList3"/>
    <dgm:cxn modelId="{3B07E912-0510-410B-8FC7-51AC607BA5E0}" type="presParOf" srcId="{74174089-E918-4840-898A-133FEE93BB9F}" destId="{D6D41FD9-01DB-4D46-8049-865044447C25}" srcOrd="0" destOrd="0" presId="urn:microsoft.com/office/officeart/2005/8/layout/vList3"/>
    <dgm:cxn modelId="{799CB4BF-AB60-4588-9C84-1FEB1980D10C}" type="presParOf" srcId="{74174089-E918-4840-898A-133FEE93BB9F}" destId="{3E3CF590-E75A-40AE-9C32-0B2AA019C689}" srcOrd="1" destOrd="0" presId="urn:microsoft.com/office/officeart/2005/8/layout/vList3"/>
    <dgm:cxn modelId="{D6507D44-1C19-47F6-B170-313174A689CF}" type="presParOf" srcId="{7C382E5D-9B14-4502-BC97-04721D1B989D}" destId="{10447719-35D3-4159-B2AE-1D461C380611}" srcOrd="1" destOrd="0" presId="urn:microsoft.com/office/officeart/2005/8/layout/vList3"/>
    <dgm:cxn modelId="{18EA81A7-6DCE-4F75-88A9-20779503259B}" type="presParOf" srcId="{7C382E5D-9B14-4502-BC97-04721D1B989D}" destId="{6D2AE326-3BD2-4995-90D3-F2E943E0522E}" srcOrd="2" destOrd="0" presId="urn:microsoft.com/office/officeart/2005/8/layout/vList3"/>
    <dgm:cxn modelId="{E651262F-EBBF-45E1-93E5-0614044DFACF}" type="presParOf" srcId="{6D2AE326-3BD2-4995-90D3-F2E943E0522E}" destId="{0AE0D6C1-6073-41BE-87E3-FB60C4269A80}" srcOrd="0" destOrd="0" presId="urn:microsoft.com/office/officeart/2005/8/layout/vList3"/>
    <dgm:cxn modelId="{92CB91D2-5640-473F-9A66-A4B2A0D51F05}" type="presParOf" srcId="{6D2AE326-3BD2-4995-90D3-F2E943E0522E}" destId="{A4BAA586-D940-4628-82AD-6ACFC872FFDB}" srcOrd="1" destOrd="0" presId="urn:microsoft.com/office/officeart/2005/8/layout/vList3"/>
    <dgm:cxn modelId="{53C0346B-BF58-4ADE-BF0F-B4208BE613B0}" type="presParOf" srcId="{7C382E5D-9B14-4502-BC97-04721D1B989D}" destId="{4785999D-3E19-460E-AAC9-147A13C95885}" srcOrd="3" destOrd="0" presId="urn:microsoft.com/office/officeart/2005/8/layout/vList3"/>
    <dgm:cxn modelId="{19D485A8-1B2D-417E-8AE9-5B0748B8AD3F}" type="presParOf" srcId="{7C382E5D-9B14-4502-BC97-04721D1B989D}" destId="{317DFA4B-C024-477D-8108-4470FEF42F30}" srcOrd="4" destOrd="0" presId="urn:microsoft.com/office/officeart/2005/8/layout/vList3"/>
    <dgm:cxn modelId="{32461800-2E4F-40B4-BF27-2B2AF676686E}" type="presParOf" srcId="{317DFA4B-C024-477D-8108-4470FEF42F30}" destId="{F50ED325-7F92-44C2-AF2D-980F253FDCF3}" srcOrd="0" destOrd="0" presId="urn:microsoft.com/office/officeart/2005/8/layout/vList3"/>
    <dgm:cxn modelId="{DA441003-D062-4087-9546-535674CA7DDD}" type="presParOf" srcId="{317DFA4B-C024-477D-8108-4470FEF42F30}" destId="{E660660D-DC7B-41A2-A15C-1FDF72094BEA}" srcOrd="1" destOrd="0" presId="urn:microsoft.com/office/officeart/2005/8/layout/vList3"/>
    <dgm:cxn modelId="{44302770-5960-4B23-8575-8D8CB7619A1B}" type="presParOf" srcId="{7C382E5D-9B14-4502-BC97-04721D1B989D}" destId="{DD05E85C-A8AB-426A-9703-DB0C7E3DBBB6}" srcOrd="5" destOrd="0" presId="urn:microsoft.com/office/officeart/2005/8/layout/vList3"/>
    <dgm:cxn modelId="{10DAD755-527C-4EAD-A12E-8C59A8048DDF}" type="presParOf" srcId="{7C382E5D-9B14-4502-BC97-04721D1B989D}" destId="{CF961BE3-4932-4903-B1B9-E9213D82AB68}" srcOrd="6" destOrd="0" presId="urn:microsoft.com/office/officeart/2005/8/layout/vList3"/>
    <dgm:cxn modelId="{3E461321-8B45-44EC-B3DD-64BCE16FBBB0}" type="presParOf" srcId="{CF961BE3-4932-4903-B1B9-E9213D82AB68}" destId="{89D954AB-FECD-47AE-B9BC-0BBB291D430E}" srcOrd="0" destOrd="0" presId="urn:microsoft.com/office/officeart/2005/8/layout/vList3"/>
    <dgm:cxn modelId="{E4539EAB-5865-474B-B359-47D909753F87}" type="presParOf" srcId="{CF961BE3-4932-4903-B1B9-E9213D82AB68}" destId="{FD95AAC5-15EB-4B1D-A150-4D81A8544E5C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3CF590-E75A-40AE-9C32-0B2AA019C689}">
      <dsp:nvSpPr>
        <dsp:cNvPr id="0" name=""/>
        <dsp:cNvSpPr/>
      </dsp:nvSpPr>
      <dsp:spPr>
        <a:xfrm rot="10800000">
          <a:off x="1242988" y="569"/>
          <a:ext cx="4155661" cy="78504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6183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Selectie</a:t>
          </a:r>
        </a:p>
      </dsp:txBody>
      <dsp:txXfrm rot="10800000">
        <a:off x="1439249" y="569"/>
        <a:ext cx="3959400" cy="785045"/>
      </dsp:txXfrm>
    </dsp:sp>
    <dsp:sp modelId="{D6D41FD9-01DB-4D46-8049-865044447C25}">
      <dsp:nvSpPr>
        <dsp:cNvPr id="0" name=""/>
        <dsp:cNvSpPr/>
      </dsp:nvSpPr>
      <dsp:spPr>
        <a:xfrm>
          <a:off x="850465" y="569"/>
          <a:ext cx="785045" cy="7850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4BAA586-D940-4628-82AD-6ACFC872FFDB}">
      <dsp:nvSpPr>
        <dsp:cNvPr id="0" name=""/>
        <dsp:cNvSpPr/>
      </dsp:nvSpPr>
      <dsp:spPr>
        <a:xfrm rot="10800000">
          <a:off x="1231892" y="1019956"/>
          <a:ext cx="4155661" cy="785045"/>
        </a:xfrm>
        <a:prstGeom prst="homePlate">
          <a:avLst/>
        </a:prstGeom>
        <a:solidFill>
          <a:schemeClr val="accent2"/>
        </a:solidFill>
        <a:ln w="12700" cap="flat" cmpd="sng" algn="ctr">
          <a:solidFill>
            <a:schemeClr val="accent2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6183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Sponsors</a:t>
          </a:r>
        </a:p>
      </dsp:txBody>
      <dsp:txXfrm rot="10800000">
        <a:off x="1428153" y="1019956"/>
        <a:ext cx="3959400" cy="785045"/>
      </dsp:txXfrm>
    </dsp:sp>
    <dsp:sp modelId="{0AE0D6C1-6073-41BE-87E3-FB60C4269A80}">
      <dsp:nvSpPr>
        <dsp:cNvPr id="0" name=""/>
        <dsp:cNvSpPr/>
      </dsp:nvSpPr>
      <dsp:spPr>
        <a:xfrm>
          <a:off x="850465" y="1019956"/>
          <a:ext cx="785045" cy="7850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660660D-DC7B-41A2-A15C-1FDF72094BEA}">
      <dsp:nvSpPr>
        <dsp:cNvPr id="0" name=""/>
        <dsp:cNvSpPr/>
      </dsp:nvSpPr>
      <dsp:spPr>
        <a:xfrm rot="10800000">
          <a:off x="1242988" y="2039342"/>
          <a:ext cx="4155661" cy="785045"/>
        </a:xfrm>
        <a:prstGeom prst="homePlat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6183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Nederlanders</a:t>
          </a:r>
        </a:p>
      </dsp:txBody>
      <dsp:txXfrm rot="10800000">
        <a:off x="1439249" y="2039342"/>
        <a:ext cx="3959400" cy="785045"/>
      </dsp:txXfrm>
    </dsp:sp>
    <dsp:sp modelId="{F50ED325-7F92-44C2-AF2D-980F253FDCF3}">
      <dsp:nvSpPr>
        <dsp:cNvPr id="0" name=""/>
        <dsp:cNvSpPr/>
      </dsp:nvSpPr>
      <dsp:spPr>
        <a:xfrm>
          <a:off x="850465" y="2039342"/>
          <a:ext cx="785045" cy="7850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D95AAC5-15EB-4B1D-A150-4D81A8544E5C}">
      <dsp:nvSpPr>
        <dsp:cNvPr id="0" name=""/>
        <dsp:cNvSpPr/>
      </dsp:nvSpPr>
      <dsp:spPr>
        <a:xfrm rot="10800000">
          <a:off x="1242988" y="3058729"/>
          <a:ext cx="4155661" cy="785045"/>
        </a:xfrm>
        <a:prstGeom prst="homePlate">
          <a:avLst/>
        </a:prstGeom>
        <a:solidFill>
          <a:schemeClr val="accent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6183" tIns="121920" rIns="227584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3200" kern="1200" dirty="0"/>
            <a:t>Prijzen</a:t>
          </a:r>
        </a:p>
      </dsp:txBody>
      <dsp:txXfrm rot="10800000">
        <a:off x="1439249" y="3058729"/>
        <a:ext cx="3959400" cy="785045"/>
      </dsp:txXfrm>
    </dsp:sp>
    <dsp:sp modelId="{89D954AB-FECD-47AE-B9BC-0BBB291D430E}">
      <dsp:nvSpPr>
        <dsp:cNvPr id="0" name=""/>
        <dsp:cNvSpPr/>
      </dsp:nvSpPr>
      <dsp:spPr>
        <a:xfrm>
          <a:off x="850465" y="3058729"/>
          <a:ext cx="785045" cy="78504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A833A4-C001-4A6A-9EC2-6FBED9090E2C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C6B081-32F2-488A-9669-04EAC514F83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4559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/>
              <a:t>Bovenste rij van links naar rechts: Johan Cruijff, Ronald</a:t>
            </a:r>
            <a:r>
              <a:rPr lang="nl-NL" baseline="0" dirty="0"/>
              <a:t> Koeman, Winston Bogarde, Boudewijn Zenden.</a:t>
            </a:r>
          </a:p>
          <a:p>
            <a:r>
              <a:rPr lang="nl-NL" baseline="0" dirty="0"/>
              <a:t>Onderste rij van links naar rechts: Patrick Kluivert Edgar Davids, Marc Overmars, Giovanni van Bronckhorst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C6B081-32F2-488A-9669-04EAC514F83B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68715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A5665-1685-45DB-B140-A8C7D9F45E97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7A9E7-EB61-4B0F-8A3D-1CA74C44988B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Tekstvak 6"/>
          <p:cNvSpPr txBox="1"/>
          <p:nvPr userDrawn="1"/>
        </p:nvSpPr>
        <p:spPr>
          <a:xfrm>
            <a:off x="3365500" y="279400"/>
            <a:ext cx="8432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200" b="1" dirty="0"/>
              <a:t>FCB</a:t>
            </a:r>
            <a:r>
              <a:rPr lang="nl-NL" sz="7200" dirty="0"/>
              <a:t>ARCELONA</a:t>
            </a:r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5CFBF753-B09B-4894-99EE-FE2E186669E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495"/>
            <a:ext cx="12192000" cy="5464667"/>
          </a:xfrm>
          <a:prstGeom prst="rect">
            <a:avLst/>
          </a:prstGeom>
        </p:spPr>
      </p:pic>
      <p:pic>
        <p:nvPicPr>
          <p:cNvPr id="9" name="Afbeelding 8">
            <a:extLst>
              <a:ext uri="{FF2B5EF4-FFF2-40B4-BE49-F238E27FC236}">
                <a16:creationId xmlns:a16="http://schemas.microsoft.com/office/drawing/2014/main" id="{A798CE11-206C-44A7-9AD4-BE26BF95D8C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88" y="372481"/>
            <a:ext cx="1181005" cy="11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013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A5665-1685-45DB-B140-A8C7D9F45E97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7A9E7-EB61-4B0F-8A3D-1CA74C4498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989295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A5665-1685-45DB-B140-A8C7D9F45E97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7A9E7-EB61-4B0F-8A3D-1CA74C4498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420585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EA5665-1685-45DB-B140-A8C7D9F45E97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D7A9E7-EB61-4B0F-8A3D-1CA74C44988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60689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jdelijke aanduiding voor afbeelding 5"/>
          <p:cNvSpPr>
            <a:spLocks noGrp="1"/>
          </p:cNvSpPr>
          <p:nvPr>
            <p:ph type="pic" sz="quarter" idx="15"/>
          </p:nvPr>
        </p:nvSpPr>
        <p:spPr>
          <a:xfrm>
            <a:off x="6775450" y="2362200"/>
            <a:ext cx="1790700" cy="16891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0" name="Tijdelijke aanduiding voor afbeelding 5"/>
          <p:cNvSpPr>
            <a:spLocks noGrp="1"/>
          </p:cNvSpPr>
          <p:nvPr>
            <p:ph type="pic" sz="quarter" idx="16"/>
          </p:nvPr>
        </p:nvSpPr>
        <p:spPr>
          <a:xfrm>
            <a:off x="552450" y="2362200"/>
            <a:ext cx="1790700" cy="1689100"/>
          </a:xfrm>
        </p:spPr>
        <p:txBody>
          <a:bodyPr/>
          <a:lstStyle/>
          <a:p>
            <a:endParaRPr lang="nl-NL"/>
          </a:p>
        </p:txBody>
      </p:sp>
      <p:sp>
        <p:nvSpPr>
          <p:cNvPr id="11" name="Tijdelijke aanduiding voor afbeelding 5"/>
          <p:cNvSpPr>
            <a:spLocks noGrp="1"/>
          </p:cNvSpPr>
          <p:nvPr>
            <p:ph type="pic" sz="quarter" idx="17"/>
          </p:nvPr>
        </p:nvSpPr>
        <p:spPr>
          <a:xfrm>
            <a:off x="3663950" y="2362200"/>
            <a:ext cx="1790700" cy="1689100"/>
          </a:xfrm>
        </p:spPr>
        <p:txBody>
          <a:bodyPr/>
          <a:lstStyle/>
          <a:p>
            <a:endParaRPr lang="nl-NL"/>
          </a:p>
        </p:txBody>
      </p:sp>
      <p:sp>
        <p:nvSpPr>
          <p:cNvPr id="12" name="Tijdelijke aanduiding voor afbeelding 5"/>
          <p:cNvSpPr>
            <a:spLocks noGrp="1"/>
          </p:cNvSpPr>
          <p:nvPr>
            <p:ph type="pic" sz="quarter" idx="18"/>
          </p:nvPr>
        </p:nvSpPr>
        <p:spPr>
          <a:xfrm>
            <a:off x="9886950" y="2362200"/>
            <a:ext cx="1790700" cy="1689100"/>
          </a:xfrm>
        </p:spPr>
        <p:txBody>
          <a:bodyPr/>
          <a:lstStyle/>
          <a:p>
            <a:endParaRPr lang="nl-NL" dirty="0"/>
          </a:p>
        </p:txBody>
      </p:sp>
      <p:sp>
        <p:nvSpPr>
          <p:cNvPr id="15" name="Tijdelijke aanduiding voor afbeelding 5"/>
          <p:cNvSpPr>
            <a:spLocks noGrp="1"/>
          </p:cNvSpPr>
          <p:nvPr>
            <p:ph type="pic" sz="quarter" idx="19"/>
          </p:nvPr>
        </p:nvSpPr>
        <p:spPr>
          <a:xfrm>
            <a:off x="3663950" y="4673600"/>
            <a:ext cx="1790700" cy="1689100"/>
          </a:xfrm>
        </p:spPr>
        <p:txBody>
          <a:bodyPr/>
          <a:lstStyle/>
          <a:p>
            <a:endParaRPr lang="nl-NL"/>
          </a:p>
        </p:txBody>
      </p:sp>
      <p:sp>
        <p:nvSpPr>
          <p:cNvPr id="16" name="Tijdelijke aanduiding voor afbeelding 5"/>
          <p:cNvSpPr>
            <a:spLocks noGrp="1"/>
          </p:cNvSpPr>
          <p:nvPr>
            <p:ph type="pic" sz="quarter" idx="20"/>
          </p:nvPr>
        </p:nvSpPr>
        <p:spPr>
          <a:xfrm>
            <a:off x="552450" y="4673600"/>
            <a:ext cx="1790700" cy="1689100"/>
          </a:xfrm>
        </p:spPr>
        <p:txBody>
          <a:bodyPr/>
          <a:lstStyle/>
          <a:p>
            <a:endParaRPr lang="nl-NL"/>
          </a:p>
        </p:txBody>
      </p:sp>
      <p:sp>
        <p:nvSpPr>
          <p:cNvPr id="17" name="Tijdelijke aanduiding voor afbeelding 5"/>
          <p:cNvSpPr>
            <a:spLocks noGrp="1"/>
          </p:cNvSpPr>
          <p:nvPr>
            <p:ph type="pic" sz="quarter" idx="21"/>
          </p:nvPr>
        </p:nvSpPr>
        <p:spPr>
          <a:xfrm>
            <a:off x="6775450" y="4673600"/>
            <a:ext cx="1790700" cy="1689100"/>
          </a:xfrm>
        </p:spPr>
        <p:txBody>
          <a:bodyPr/>
          <a:lstStyle/>
          <a:p>
            <a:endParaRPr lang="nl-NL"/>
          </a:p>
        </p:txBody>
      </p:sp>
      <p:sp>
        <p:nvSpPr>
          <p:cNvPr id="18" name="Tijdelijke aanduiding voor afbeelding 5"/>
          <p:cNvSpPr>
            <a:spLocks noGrp="1"/>
          </p:cNvSpPr>
          <p:nvPr>
            <p:ph type="pic" sz="quarter" idx="22"/>
          </p:nvPr>
        </p:nvSpPr>
        <p:spPr>
          <a:xfrm>
            <a:off x="9886950" y="4673600"/>
            <a:ext cx="1790700" cy="1689100"/>
          </a:xfrm>
        </p:spPr>
        <p:txBody>
          <a:bodyPr/>
          <a:lstStyle/>
          <a:p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257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A5665-1685-45DB-B140-A8C7D9F45E97}" type="datetimeFigureOut">
              <a:rPr lang="nl-NL" smtClean="0"/>
              <a:t>10-5-2018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D7A9E7-EB61-4B0F-8A3D-1CA74C44988B}" type="slidenum">
              <a:rPr lang="nl-NL" smtClean="0"/>
              <a:t>‹nr.›</a:t>
            </a:fld>
            <a:endParaRPr lang="nl-NL"/>
          </a:p>
        </p:txBody>
      </p:sp>
      <p:sp>
        <p:nvSpPr>
          <p:cNvPr id="7" name="Rechthoek 6"/>
          <p:cNvSpPr/>
          <p:nvPr userDrawn="1"/>
        </p:nvSpPr>
        <p:spPr>
          <a:xfrm>
            <a:off x="0" y="0"/>
            <a:ext cx="12192000" cy="182562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8" name="Rechthoek 7"/>
          <p:cNvSpPr/>
          <p:nvPr userDrawn="1"/>
        </p:nvSpPr>
        <p:spPr>
          <a:xfrm>
            <a:off x="0" y="0"/>
            <a:ext cx="228600" cy="182562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9" name="Rechthoek 8"/>
          <p:cNvSpPr/>
          <p:nvPr userDrawn="1"/>
        </p:nvSpPr>
        <p:spPr>
          <a:xfrm>
            <a:off x="368300" y="0"/>
            <a:ext cx="228600" cy="182562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hthoek 9"/>
          <p:cNvSpPr/>
          <p:nvPr userDrawn="1"/>
        </p:nvSpPr>
        <p:spPr>
          <a:xfrm>
            <a:off x="736600" y="0"/>
            <a:ext cx="228600" cy="182562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1" name="Rechthoek 10"/>
          <p:cNvSpPr/>
          <p:nvPr userDrawn="1"/>
        </p:nvSpPr>
        <p:spPr>
          <a:xfrm>
            <a:off x="1104900" y="0"/>
            <a:ext cx="228600" cy="1825625"/>
          </a:xfrm>
          <a:prstGeom prst="rect">
            <a:avLst/>
          </a:prstGeom>
          <a:solidFill>
            <a:schemeClr val="accent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hthoek 11"/>
          <p:cNvSpPr/>
          <p:nvPr userDrawn="1"/>
        </p:nvSpPr>
        <p:spPr>
          <a:xfrm>
            <a:off x="1333500" y="0"/>
            <a:ext cx="876300" cy="1825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Rechthoek 12"/>
          <p:cNvSpPr/>
          <p:nvPr userDrawn="1"/>
        </p:nvSpPr>
        <p:spPr>
          <a:xfrm>
            <a:off x="9544050" y="0"/>
            <a:ext cx="876300" cy="1825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4" name="Rechthoek 13"/>
          <p:cNvSpPr/>
          <p:nvPr userDrawn="1"/>
        </p:nvSpPr>
        <p:spPr>
          <a:xfrm>
            <a:off x="11353800" y="-1"/>
            <a:ext cx="876300" cy="1825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6" name="Afbeelding 15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2700" y="188911"/>
            <a:ext cx="689429" cy="723900"/>
          </a:xfrm>
          <a:prstGeom prst="rect">
            <a:avLst/>
          </a:prstGeom>
        </p:spPr>
      </p:pic>
      <p:sp>
        <p:nvSpPr>
          <p:cNvPr id="17" name="Tekstvak 16"/>
          <p:cNvSpPr txBox="1"/>
          <p:nvPr userDrawn="1"/>
        </p:nvSpPr>
        <p:spPr>
          <a:xfrm>
            <a:off x="2308225" y="247649"/>
            <a:ext cx="73342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7200" b="1" dirty="0">
                <a:solidFill>
                  <a:schemeClr val="bg1"/>
                </a:solidFill>
              </a:rPr>
              <a:t>FCB</a:t>
            </a:r>
            <a:r>
              <a:rPr lang="nl-NL" sz="7200" dirty="0">
                <a:solidFill>
                  <a:schemeClr val="bg1"/>
                </a:solidFill>
              </a:rPr>
              <a:t>ARCELONA</a:t>
            </a:r>
          </a:p>
        </p:txBody>
      </p:sp>
    </p:spTree>
    <p:extLst>
      <p:ext uri="{BB962C8B-B14F-4D97-AF65-F5344CB8AC3E}">
        <p14:creationId xmlns:p14="http://schemas.microsoft.com/office/powerpoint/2010/main" val="2105550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Tx/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8"/>
        </a:buBlip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8"/>
        </a:buBlip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8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Tx/>
        <a:buBlip>
          <a:blip r:embed="rId8"/>
        </a:buBlip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6.JP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10" Type="http://schemas.openxmlformats.org/officeDocument/2006/relationships/image" Target="../media/image21.jpg"/><Relationship Id="rId4" Type="http://schemas.openxmlformats.org/officeDocument/2006/relationships/image" Target="../media/image15.jpg"/><Relationship Id="rId9" Type="http://schemas.openxmlformats.org/officeDocument/2006/relationships/image" Target="../media/image20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4.xml"/><Relationship Id="rId1" Type="http://schemas.openxmlformats.org/officeDocument/2006/relationships/video" Target="https://www.youtube.com/embed/sDjuvbQer4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48495"/>
            <a:ext cx="12192000" cy="5464667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388" y="372481"/>
            <a:ext cx="1181005" cy="11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43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846196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1"/>
                </a:solidFill>
              </a:rPr>
              <a:t>Inhoudsopgave</a:t>
            </a: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914165263"/>
              </p:ext>
            </p:extLst>
          </p:nvPr>
        </p:nvGraphicFramePr>
        <p:xfrm>
          <a:off x="-556653" y="3013656"/>
          <a:ext cx="6249115" cy="3844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4" name="Afbeelding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7764" y="3013656"/>
            <a:ext cx="6499538" cy="3655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3634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839083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1"/>
                </a:solidFill>
              </a:rPr>
              <a:t>Selectie seizoen 2015-2016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75994"/>
            <a:ext cx="7106642" cy="398200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6298" y="2875994"/>
            <a:ext cx="2639707" cy="3388328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8906297" y="6264322"/>
            <a:ext cx="2639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accent1"/>
                </a:solidFill>
              </a:rPr>
              <a:t>Luis </a:t>
            </a:r>
            <a:r>
              <a:rPr lang="nl-NL" sz="2000" dirty="0" err="1">
                <a:solidFill>
                  <a:schemeClr val="accent1"/>
                </a:solidFill>
              </a:rPr>
              <a:t>Enrique</a:t>
            </a:r>
            <a:r>
              <a:rPr lang="nl-NL" sz="2000" dirty="0">
                <a:solidFill>
                  <a:schemeClr val="accent1"/>
                </a:solidFill>
              </a:rPr>
              <a:t> </a:t>
            </a:r>
            <a:r>
              <a:rPr lang="nl-NL" sz="2000" dirty="0" err="1">
                <a:solidFill>
                  <a:schemeClr val="accent1"/>
                </a:solidFill>
              </a:rPr>
              <a:t>Martinez</a:t>
            </a:r>
            <a:endParaRPr lang="nl-NL" sz="2000" dirty="0">
              <a:solidFill>
                <a:schemeClr val="accent1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>
            <a:off x="8906297" y="2501864"/>
            <a:ext cx="26397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accent1"/>
                </a:solidFill>
              </a:rPr>
              <a:t>Trainer</a:t>
            </a:r>
          </a:p>
        </p:txBody>
      </p:sp>
    </p:spTree>
    <p:extLst>
      <p:ext uri="{BB962C8B-B14F-4D97-AF65-F5344CB8AC3E}">
        <p14:creationId xmlns:p14="http://schemas.microsoft.com/office/powerpoint/2010/main" val="3882088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0" y="1852920"/>
            <a:ext cx="4353636" cy="5005080"/>
          </a:xfrm>
        </p:spPr>
        <p:txBody>
          <a:bodyPr/>
          <a:lstStyle/>
          <a:p>
            <a:r>
              <a:rPr lang="nl-NL" dirty="0"/>
              <a:t>Sponsors</a:t>
            </a:r>
          </a:p>
          <a:p>
            <a:pPr lvl="1"/>
            <a:r>
              <a:rPr lang="nl-NL" dirty="0"/>
              <a:t>Nike</a:t>
            </a:r>
          </a:p>
          <a:p>
            <a:pPr lvl="1"/>
            <a:r>
              <a:rPr lang="nl-NL" dirty="0" err="1"/>
              <a:t>Estrella</a:t>
            </a:r>
            <a:endParaRPr lang="nl-NL" dirty="0"/>
          </a:p>
          <a:p>
            <a:pPr lvl="1"/>
            <a:r>
              <a:rPr lang="nl-NL" dirty="0"/>
              <a:t>Audi</a:t>
            </a:r>
          </a:p>
          <a:p>
            <a:pPr lvl="1"/>
            <a:r>
              <a:rPr lang="nl-NL" dirty="0" err="1"/>
              <a:t>Beko</a:t>
            </a:r>
            <a:endParaRPr lang="nl-NL" dirty="0"/>
          </a:p>
          <a:p>
            <a:pPr lvl="1"/>
            <a:r>
              <a:rPr lang="nl-NL" dirty="0"/>
              <a:t>Qatar Airways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664" y="2345371"/>
            <a:ext cx="3457108" cy="193598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8682" y="2204072"/>
            <a:ext cx="3961746" cy="2218578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7166" y="4422650"/>
            <a:ext cx="2958307" cy="1656652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2466" y="4150388"/>
            <a:ext cx="2817504" cy="220117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106" y="4355460"/>
            <a:ext cx="2926080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06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Tijdelijke aanduiding voor afbeelding 11"/>
          <p:cNvPicPr>
            <a:picLocks noGrp="1" noChangeAspect="1"/>
          </p:cNvPicPr>
          <p:nvPr>
            <p:ph type="pic" sz="quarter" idx="1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5" r="3825"/>
          <a:stretch>
            <a:fillRect/>
          </a:stretch>
        </p:blipFill>
        <p:spPr/>
      </p:pic>
      <p:pic>
        <p:nvPicPr>
          <p:cNvPr id="10" name="Tijdelijke aanduiding voor afbeelding 9"/>
          <p:cNvPicPr>
            <a:picLocks noGrp="1" noChangeAspect="1"/>
          </p:cNvPicPr>
          <p:nvPr>
            <p:ph type="pic" sz="quarter" idx="16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4" b="15824"/>
          <a:stretch>
            <a:fillRect/>
          </a:stretch>
        </p:blipFill>
        <p:spPr/>
      </p:pic>
      <p:pic>
        <p:nvPicPr>
          <p:cNvPr id="11" name="Tijdelijke aanduiding voor afbeelding 10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37" b="2837"/>
          <a:stretch>
            <a:fillRect/>
          </a:stretch>
        </p:blipFill>
        <p:spPr/>
      </p:pic>
      <p:pic>
        <p:nvPicPr>
          <p:cNvPr id="13" name="Tijdelijke aanduiding voor afbeelding 12"/>
          <p:cNvPicPr>
            <a:picLocks noGrp="1" noChangeAspect="1"/>
          </p:cNvPicPr>
          <p:nvPr>
            <p:ph type="pic" sz="quarter" idx="18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84" r="12884"/>
          <a:stretch>
            <a:fillRect/>
          </a:stretch>
        </p:blipFill>
        <p:spPr/>
      </p:pic>
      <p:pic>
        <p:nvPicPr>
          <p:cNvPr id="15" name="Tijdelijke aanduiding voor afbeelding 14"/>
          <p:cNvPicPr>
            <a:picLocks noGrp="1" noChangeAspect="1"/>
          </p:cNvPicPr>
          <p:nvPr>
            <p:ph type="pic" sz="quarter" idx="19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00" b="13300"/>
          <a:stretch>
            <a:fillRect/>
          </a:stretch>
        </p:blipFill>
        <p:spPr/>
      </p:pic>
      <p:pic>
        <p:nvPicPr>
          <p:cNvPr id="14" name="Tijdelijke aanduiding voor afbeelding 13"/>
          <p:cNvPicPr>
            <a:picLocks noGrp="1" noChangeAspect="1"/>
          </p:cNvPicPr>
          <p:nvPr>
            <p:ph type="pic" sz="quarter" idx="20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4" r="10244"/>
          <a:stretch>
            <a:fillRect/>
          </a:stretch>
        </p:blipFill>
        <p:spPr/>
      </p:pic>
      <p:pic>
        <p:nvPicPr>
          <p:cNvPr id="16" name="Tijdelijke aanduiding voor afbeelding 15"/>
          <p:cNvPicPr>
            <a:picLocks noGrp="1" noChangeAspect="1"/>
          </p:cNvPicPr>
          <p:nvPr>
            <p:ph type="pic" sz="quarter" idx="21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3" r="20183"/>
          <a:stretch>
            <a:fillRect/>
          </a:stretch>
        </p:blipFill>
        <p:spPr/>
      </p:pic>
      <p:pic>
        <p:nvPicPr>
          <p:cNvPr id="17" name="Tijdelijke aanduiding voor afbeelding 16"/>
          <p:cNvPicPr>
            <a:picLocks noGrp="1" noChangeAspect="1"/>
          </p:cNvPicPr>
          <p:nvPr>
            <p:ph type="pic" sz="quarter" idx="22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6" r="20316"/>
          <a:stretch>
            <a:fillRect/>
          </a:stretch>
        </p:blipFill>
        <p:spPr/>
      </p:pic>
      <p:sp>
        <p:nvSpPr>
          <p:cNvPr id="18" name="Tekstvak 17"/>
          <p:cNvSpPr txBox="1"/>
          <p:nvPr/>
        </p:nvSpPr>
        <p:spPr>
          <a:xfrm>
            <a:off x="552450" y="1842448"/>
            <a:ext cx="691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000" dirty="0">
                <a:solidFill>
                  <a:schemeClr val="accent1"/>
                </a:solidFill>
              </a:rPr>
              <a:t>Nederlanders in dienst van FC Barcelona</a:t>
            </a:r>
          </a:p>
        </p:txBody>
      </p:sp>
    </p:spTree>
    <p:extLst>
      <p:ext uri="{BB962C8B-B14F-4D97-AF65-F5344CB8AC3E}">
        <p14:creationId xmlns:p14="http://schemas.microsoft.com/office/powerpoint/2010/main" val="241291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1852731"/>
            <a:ext cx="10515600" cy="1325563"/>
          </a:xfrm>
        </p:spPr>
        <p:txBody>
          <a:bodyPr/>
          <a:lstStyle/>
          <a:p>
            <a:r>
              <a:rPr lang="nl-NL" dirty="0">
                <a:solidFill>
                  <a:schemeClr val="accent1"/>
                </a:solidFill>
              </a:rPr>
              <a:t>Prijzen seizoen 2014-2015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87" y="3178294"/>
            <a:ext cx="3575713" cy="2880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287" y="3178294"/>
            <a:ext cx="3373755" cy="2880000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0329" y="3178294"/>
            <a:ext cx="3714949" cy="2880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360287" y="6058294"/>
            <a:ext cx="3575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chemeClr val="accent1"/>
                </a:solidFill>
              </a:rPr>
              <a:t>Champions</a:t>
            </a:r>
            <a:r>
              <a:rPr lang="nl-NL" dirty="0">
                <a:solidFill>
                  <a:schemeClr val="accent1"/>
                </a:solidFill>
              </a:rPr>
              <a:t> League</a:t>
            </a:r>
          </a:p>
        </p:txBody>
      </p:sp>
      <p:sp>
        <p:nvSpPr>
          <p:cNvPr id="7" name="Tekstvak 6"/>
          <p:cNvSpPr txBox="1"/>
          <p:nvPr/>
        </p:nvSpPr>
        <p:spPr>
          <a:xfrm>
            <a:off x="4296287" y="6058294"/>
            <a:ext cx="33601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solidFill>
                  <a:schemeClr val="accent1"/>
                </a:solidFill>
              </a:rPr>
              <a:t>La Liga</a:t>
            </a:r>
          </a:p>
        </p:txBody>
      </p:sp>
      <p:sp>
        <p:nvSpPr>
          <p:cNvPr id="8" name="Tekstvak 7"/>
          <p:cNvSpPr txBox="1"/>
          <p:nvPr/>
        </p:nvSpPr>
        <p:spPr>
          <a:xfrm>
            <a:off x="8030329" y="6058294"/>
            <a:ext cx="37149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>
                <a:solidFill>
                  <a:schemeClr val="accent1"/>
                </a:solidFill>
              </a:rPr>
              <a:t>Copa</a:t>
            </a:r>
            <a:r>
              <a:rPr lang="nl-NL" dirty="0">
                <a:solidFill>
                  <a:schemeClr val="accent1"/>
                </a:solidFill>
              </a:rPr>
              <a:t> Del </a:t>
            </a:r>
            <a:r>
              <a:rPr lang="nl-NL" dirty="0" err="1">
                <a:solidFill>
                  <a:schemeClr val="accent1"/>
                </a:solidFill>
              </a:rPr>
              <a:t>Rey</a:t>
            </a:r>
            <a:endParaRPr lang="nl-NL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391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ijdelijke aanduiding voor inhoud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5228750"/>
              </p:ext>
            </p:extLst>
          </p:nvPr>
        </p:nvGraphicFramePr>
        <p:xfrm>
          <a:off x="0" y="1828800"/>
          <a:ext cx="12192000" cy="50291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92501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Chart bld="series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DjuvbQer4g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452651" y="2092986"/>
            <a:ext cx="11286699" cy="4642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786023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Aangepast 1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3B67"/>
      </a:accent1>
      <a:accent2>
        <a:srgbClr val="A40047"/>
      </a:accent2>
      <a:accent3>
        <a:srgbClr val="E5B90D"/>
      </a:accent3>
      <a:accent4>
        <a:srgbClr val="3028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angepast 1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Breedbeeld</PresentationFormat>
  <Paragraphs>23</Paragraphs>
  <Slides>8</Slides>
  <Notes>1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2</vt:i4>
      </vt:variant>
      <vt:variant>
        <vt:lpstr>Thema</vt:lpstr>
      </vt:variant>
      <vt:variant>
        <vt:i4>1</vt:i4>
      </vt:variant>
      <vt:variant>
        <vt:lpstr>Diatitels</vt:lpstr>
      </vt:variant>
      <vt:variant>
        <vt:i4>8</vt:i4>
      </vt:variant>
    </vt:vector>
  </HeadingPairs>
  <TitlesOfParts>
    <vt:vector size="11" baseType="lpstr">
      <vt:lpstr>Arial</vt:lpstr>
      <vt:lpstr>Calibri</vt:lpstr>
      <vt:lpstr>Kantoorthema</vt:lpstr>
      <vt:lpstr>PowerPoint-presentatie</vt:lpstr>
      <vt:lpstr>Inhoudsopgave</vt:lpstr>
      <vt:lpstr>Selectie seizoen 2015-2016</vt:lpstr>
      <vt:lpstr>PowerPoint-presentatie</vt:lpstr>
      <vt:lpstr>PowerPoint-presentatie</vt:lpstr>
      <vt:lpstr>Prijzen seizoen 2014-2015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Jeffrey Boehlee</dc:creator>
  <cp:lastModifiedBy>HIT is IT</cp:lastModifiedBy>
  <cp:revision>11</cp:revision>
  <dcterms:created xsi:type="dcterms:W3CDTF">2015-10-18T11:35:33Z</dcterms:created>
  <dcterms:modified xsi:type="dcterms:W3CDTF">2018-05-10T06:48:28Z</dcterms:modified>
</cp:coreProperties>
</file>