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8" r:id="rId3"/>
    <p:sldId id="257" r:id="rId4"/>
    <p:sldId id="261" r:id="rId5"/>
    <p:sldId id="263" r:id="rId6"/>
    <p:sldId id="264" r:id="rId7"/>
    <p:sldId id="262" r:id="rId8"/>
    <p:sldId id="259" r:id="rId9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87" d="100"/>
          <a:sy n="87" d="100"/>
        </p:scale>
        <p:origin x="64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nl-NL" sz="2800" b="1" dirty="0" smtClean="0">
                <a:latin typeface="Agency FB" panose="020B0503020202020204" pitchFamily="34" charset="0"/>
              </a:rPr>
              <a:t>Couvert</a:t>
            </a:r>
            <a:r>
              <a:rPr lang="nl-NL" sz="2800" b="1" baseline="0" dirty="0" smtClean="0">
                <a:latin typeface="Agency FB" panose="020B0503020202020204" pitchFamily="34" charset="0"/>
              </a:rPr>
              <a:t> aantallen oktober 2014 t/m september 2015</a:t>
            </a:r>
            <a:endParaRPr lang="nl-NL" sz="2800" b="1" dirty="0">
              <a:latin typeface="Agency FB" panose="020B0503020202020204" pitchFamily="34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NL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Blad1!$B$1</c:f>
              <c:strCache>
                <c:ptCount val="1"/>
                <c:pt idx="0">
                  <c:v>Almere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Blad1!$A$2:$A$5</c:f>
              <c:strCache>
                <c:ptCount val="4"/>
                <c:pt idx="0">
                  <c:v>Gemiddeld aantal couvert per dag okt/nov/dec</c:v>
                </c:pt>
                <c:pt idx="1">
                  <c:v>Gemiddeld aantal couvert per dag jan/feb/mrt</c:v>
                </c:pt>
                <c:pt idx="2">
                  <c:v>Gemiddeld aantal couvert per dag apr/mei/jun</c:v>
                </c:pt>
                <c:pt idx="3">
                  <c:v>Gemiddeld aantal couvert per dag jul/aug/sep</c:v>
                </c:pt>
              </c:strCache>
            </c:strRef>
          </c:cat>
          <c:val>
            <c:numRef>
              <c:f>Blad1!$B$2:$B$5</c:f>
              <c:numCache>
                <c:formatCode>General</c:formatCode>
                <c:ptCount val="4"/>
                <c:pt idx="0">
                  <c:v>70</c:v>
                </c:pt>
                <c:pt idx="1">
                  <c:v>90</c:v>
                </c:pt>
                <c:pt idx="2">
                  <c:v>80</c:v>
                </c:pt>
                <c:pt idx="3">
                  <c:v>89</c:v>
                </c:pt>
              </c:numCache>
            </c:numRef>
          </c:val>
        </c:ser>
        <c:ser>
          <c:idx val="1"/>
          <c:order val="1"/>
          <c:tx>
            <c:strRef>
              <c:f>Blad1!$C$1</c:f>
              <c:strCache>
                <c:ptCount val="1"/>
                <c:pt idx="0">
                  <c:v>Den haag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Blad1!$A$2:$A$5</c:f>
              <c:strCache>
                <c:ptCount val="4"/>
                <c:pt idx="0">
                  <c:v>Gemiddeld aantal couvert per dag okt/nov/dec</c:v>
                </c:pt>
                <c:pt idx="1">
                  <c:v>Gemiddeld aantal couvert per dag jan/feb/mrt</c:v>
                </c:pt>
                <c:pt idx="2">
                  <c:v>Gemiddeld aantal couvert per dag apr/mei/jun</c:v>
                </c:pt>
                <c:pt idx="3">
                  <c:v>Gemiddeld aantal couvert per dag jul/aug/sep</c:v>
                </c:pt>
              </c:strCache>
            </c:strRef>
          </c:cat>
          <c:val>
            <c:numRef>
              <c:f>Blad1!$C$2:$C$5</c:f>
              <c:numCache>
                <c:formatCode>General</c:formatCode>
                <c:ptCount val="4"/>
                <c:pt idx="0">
                  <c:v>80</c:v>
                </c:pt>
                <c:pt idx="1">
                  <c:v>100</c:v>
                </c:pt>
                <c:pt idx="2">
                  <c:v>90</c:v>
                </c:pt>
                <c:pt idx="3">
                  <c:v>83</c:v>
                </c:pt>
              </c:numCache>
            </c:numRef>
          </c:val>
        </c:ser>
        <c:ser>
          <c:idx val="2"/>
          <c:order val="2"/>
          <c:tx>
            <c:strRef>
              <c:f>Blad1!$D$1</c:f>
              <c:strCache>
                <c:ptCount val="1"/>
                <c:pt idx="0">
                  <c:v>Haastrecht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Blad1!$A$2:$A$5</c:f>
              <c:strCache>
                <c:ptCount val="4"/>
                <c:pt idx="0">
                  <c:v>Gemiddeld aantal couvert per dag okt/nov/dec</c:v>
                </c:pt>
                <c:pt idx="1">
                  <c:v>Gemiddeld aantal couvert per dag jan/feb/mrt</c:v>
                </c:pt>
                <c:pt idx="2">
                  <c:v>Gemiddeld aantal couvert per dag apr/mei/jun</c:v>
                </c:pt>
                <c:pt idx="3">
                  <c:v>Gemiddeld aantal couvert per dag jul/aug/sep</c:v>
                </c:pt>
              </c:strCache>
            </c:strRef>
          </c:cat>
          <c:val>
            <c:numRef>
              <c:f>Blad1!$D$2:$D$5</c:f>
              <c:numCache>
                <c:formatCode>General</c:formatCode>
                <c:ptCount val="4"/>
                <c:pt idx="0">
                  <c:v>75</c:v>
                </c:pt>
                <c:pt idx="1">
                  <c:v>105</c:v>
                </c:pt>
                <c:pt idx="2">
                  <c:v>115</c:v>
                </c:pt>
                <c:pt idx="3">
                  <c:v>128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02092144"/>
        <c:axId val="202090184"/>
        <c:axId val="0"/>
      </c:bar3DChart>
      <c:catAx>
        <c:axId val="202092144"/>
        <c:scaling>
          <c:orientation val="minMax"/>
        </c:scaling>
        <c:delete val="0"/>
        <c:axPos val="b"/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+mn-ea"/>
                <a:cs typeface="+mn-cs"/>
              </a:defRPr>
            </a:pPr>
            <a:endParaRPr lang="nl-NL"/>
          </a:p>
        </c:txPr>
        <c:crossAx val="202090184"/>
        <c:crosses val="autoZero"/>
        <c:auto val="1"/>
        <c:lblAlgn val="ctr"/>
        <c:lblOffset val="100"/>
        <c:noMultiLvlLbl val="0"/>
      </c:catAx>
      <c:valAx>
        <c:axId val="2020901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2020921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  <a:ea typeface="+mn-ea"/>
              <a:cs typeface="+mn-cs"/>
            </a:defRPr>
          </a:pPr>
          <a:endParaRPr lang="nl-N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nl-N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60A1763-89AD-4656-9E3A-3F4CA59E489D}" type="doc">
      <dgm:prSet loTypeId="urn:microsoft.com/office/officeart/2005/8/layout/vList3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nl-NL"/>
        </a:p>
      </dgm:t>
    </dgm:pt>
    <dgm:pt modelId="{971264CC-F0BA-4992-AD3D-38976AB5B8F0}">
      <dgm:prSet/>
      <dgm:spPr/>
      <dgm:t>
        <a:bodyPr/>
        <a:lstStyle/>
        <a:p>
          <a:pPr rtl="0"/>
          <a:r>
            <a:rPr lang="nl-NL" b="1" dirty="0" smtClean="0">
              <a:latin typeface="Agency FB" panose="020B0503020202020204" pitchFamily="34" charset="0"/>
            </a:rPr>
            <a:t>Geschiedenis</a:t>
          </a:r>
          <a:endParaRPr lang="nl-NL" b="1" dirty="0">
            <a:latin typeface="Agency FB" panose="020B0503020202020204" pitchFamily="34" charset="0"/>
          </a:endParaRPr>
        </a:p>
      </dgm:t>
    </dgm:pt>
    <dgm:pt modelId="{8327CF90-9B4C-4A70-BD1B-C4620CC65D4C}" type="parTrans" cxnId="{C742E3B6-B321-4A89-B42D-CEBE2052F2D8}">
      <dgm:prSet/>
      <dgm:spPr/>
      <dgm:t>
        <a:bodyPr/>
        <a:lstStyle/>
        <a:p>
          <a:endParaRPr lang="nl-NL"/>
        </a:p>
      </dgm:t>
    </dgm:pt>
    <dgm:pt modelId="{570BEC8F-5BBA-4BD2-9237-3EC53FAE922F}" type="sibTrans" cxnId="{C742E3B6-B321-4A89-B42D-CEBE2052F2D8}">
      <dgm:prSet/>
      <dgm:spPr/>
      <dgm:t>
        <a:bodyPr/>
        <a:lstStyle/>
        <a:p>
          <a:endParaRPr lang="nl-NL"/>
        </a:p>
      </dgm:t>
    </dgm:pt>
    <dgm:pt modelId="{A745DC3E-6347-4D06-933D-D5ECF32574A6}">
      <dgm:prSet/>
      <dgm:spPr/>
      <dgm:t>
        <a:bodyPr/>
        <a:lstStyle/>
        <a:p>
          <a:pPr rtl="0"/>
          <a:r>
            <a:rPr lang="nl-NL" b="1" dirty="0" smtClean="0">
              <a:latin typeface="Agency FB" panose="020B0503020202020204" pitchFamily="34" charset="0"/>
            </a:rPr>
            <a:t>Sfeerimpressie</a:t>
          </a:r>
          <a:endParaRPr lang="nl-NL" b="1" dirty="0">
            <a:latin typeface="Agency FB" panose="020B0503020202020204" pitchFamily="34" charset="0"/>
          </a:endParaRPr>
        </a:p>
      </dgm:t>
    </dgm:pt>
    <dgm:pt modelId="{C3FDDE96-12DF-47D6-8D66-78AC142B1DD6}" type="parTrans" cxnId="{0D363E48-7C10-41A4-8C8D-779F9B443FB0}">
      <dgm:prSet/>
      <dgm:spPr/>
      <dgm:t>
        <a:bodyPr/>
        <a:lstStyle/>
        <a:p>
          <a:endParaRPr lang="nl-NL"/>
        </a:p>
      </dgm:t>
    </dgm:pt>
    <dgm:pt modelId="{491C1D6A-8C0A-49F2-A0F2-0C885778855E}" type="sibTrans" cxnId="{0D363E48-7C10-41A4-8C8D-779F9B443FB0}">
      <dgm:prSet/>
      <dgm:spPr/>
      <dgm:t>
        <a:bodyPr/>
        <a:lstStyle/>
        <a:p>
          <a:endParaRPr lang="nl-NL"/>
        </a:p>
      </dgm:t>
    </dgm:pt>
    <dgm:pt modelId="{B0D80C67-4D0E-4C43-BF55-426CD11B081B}">
      <dgm:prSet/>
      <dgm:spPr/>
      <dgm:t>
        <a:bodyPr/>
        <a:lstStyle/>
        <a:p>
          <a:r>
            <a:rPr lang="nl-NL" b="1" dirty="0" smtClean="0">
              <a:latin typeface="Agency FB" panose="020B0503020202020204" pitchFamily="34" charset="0"/>
            </a:rPr>
            <a:t>Producten</a:t>
          </a:r>
          <a:endParaRPr lang="nl-NL" b="1" dirty="0">
            <a:latin typeface="Agency FB" panose="020B0503020202020204" pitchFamily="34" charset="0"/>
          </a:endParaRPr>
        </a:p>
      </dgm:t>
    </dgm:pt>
    <dgm:pt modelId="{0198DDCA-6F1B-4FD9-B0AA-EAF09025593E}" type="parTrans" cxnId="{8EA697CD-D1A4-4BAC-BC71-C0B38983704C}">
      <dgm:prSet/>
      <dgm:spPr/>
      <dgm:t>
        <a:bodyPr/>
        <a:lstStyle/>
        <a:p>
          <a:endParaRPr lang="nl-NL"/>
        </a:p>
      </dgm:t>
    </dgm:pt>
    <dgm:pt modelId="{B3B9DD0A-C733-472F-A9AB-F8CD0502217A}" type="sibTrans" cxnId="{8EA697CD-D1A4-4BAC-BC71-C0B38983704C}">
      <dgm:prSet/>
      <dgm:spPr/>
      <dgm:t>
        <a:bodyPr/>
        <a:lstStyle/>
        <a:p>
          <a:endParaRPr lang="nl-NL"/>
        </a:p>
      </dgm:t>
    </dgm:pt>
    <dgm:pt modelId="{512F4C98-631E-4798-A3AE-E8EA05769BE5}">
      <dgm:prSet/>
      <dgm:spPr/>
      <dgm:t>
        <a:bodyPr/>
        <a:lstStyle/>
        <a:p>
          <a:pPr rtl="0"/>
          <a:r>
            <a:rPr lang="nl-NL" b="1" dirty="0" smtClean="0">
              <a:latin typeface="Agency FB" panose="020B0503020202020204" pitchFamily="34" charset="0"/>
            </a:rPr>
            <a:t>Menukaart</a:t>
          </a:r>
          <a:endParaRPr lang="nl-NL" b="1" dirty="0">
            <a:latin typeface="Agency FB" panose="020B0503020202020204" pitchFamily="34" charset="0"/>
          </a:endParaRPr>
        </a:p>
      </dgm:t>
    </dgm:pt>
    <dgm:pt modelId="{2C909C1B-467A-46B1-B018-E5EF8CC2528E}" type="sibTrans" cxnId="{92A268E5-92A2-470E-A66B-3A99BBA71315}">
      <dgm:prSet/>
      <dgm:spPr/>
      <dgm:t>
        <a:bodyPr/>
        <a:lstStyle/>
        <a:p>
          <a:endParaRPr lang="nl-NL"/>
        </a:p>
      </dgm:t>
    </dgm:pt>
    <dgm:pt modelId="{FC38E683-E246-47A6-9F9C-30B9BE61D5B4}" type="parTrans" cxnId="{92A268E5-92A2-470E-A66B-3A99BBA71315}">
      <dgm:prSet/>
      <dgm:spPr/>
      <dgm:t>
        <a:bodyPr/>
        <a:lstStyle/>
        <a:p>
          <a:endParaRPr lang="nl-NL"/>
        </a:p>
      </dgm:t>
    </dgm:pt>
    <dgm:pt modelId="{5BCB0325-6B1E-4327-BC22-5369F8B19EAB}">
      <dgm:prSet/>
      <dgm:spPr/>
      <dgm:t>
        <a:bodyPr/>
        <a:lstStyle/>
        <a:p>
          <a:r>
            <a:rPr lang="nl-NL" b="1" dirty="0" smtClean="0">
              <a:latin typeface="Agency FB" panose="020B0503020202020204" pitchFamily="34" charset="0"/>
            </a:rPr>
            <a:t>Jaarcijfers</a:t>
          </a:r>
          <a:endParaRPr lang="nl-NL" b="1" dirty="0">
            <a:latin typeface="Agency FB" panose="020B0503020202020204" pitchFamily="34" charset="0"/>
          </a:endParaRPr>
        </a:p>
      </dgm:t>
    </dgm:pt>
    <dgm:pt modelId="{849FA5B0-C11D-4C0F-830B-D9EB9E849DD5}" type="parTrans" cxnId="{C77A6865-1602-47E5-9F69-A3D0990C7CE4}">
      <dgm:prSet/>
      <dgm:spPr/>
      <dgm:t>
        <a:bodyPr/>
        <a:lstStyle/>
        <a:p>
          <a:endParaRPr lang="nl-NL"/>
        </a:p>
      </dgm:t>
    </dgm:pt>
    <dgm:pt modelId="{9BCCBB01-8076-4178-B2C2-6EF29BAA0460}" type="sibTrans" cxnId="{C77A6865-1602-47E5-9F69-A3D0990C7CE4}">
      <dgm:prSet/>
      <dgm:spPr/>
      <dgm:t>
        <a:bodyPr/>
        <a:lstStyle/>
        <a:p>
          <a:endParaRPr lang="nl-NL"/>
        </a:p>
      </dgm:t>
    </dgm:pt>
    <dgm:pt modelId="{8582806C-389A-4A28-B9BE-E25142475478}" type="pres">
      <dgm:prSet presAssocID="{D60A1763-89AD-4656-9E3A-3F4CA59E489D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ABB57D9C-0873-4DEA-99BA-0761CECD023D}" type="pres">
      <dgm:prSet presAssocID="{971264CC-F0BA-4992-AD3D-38976AB5B8F0}" presName="composite" presStyleCnt="0"/>
      <dgm:spPr/>
      <dgm:t>
        <a:bodyPr/>
        <a:lstStyle/>
        <a:p>
          <a:endParaRPr lang="nl-NL"/>
        </a:p>
      </dgm:t>
    </dgm:pt>
    <dgm:pt modelId="{0F2F527B-C1F6-4C4A-80FC-1F57E0302628}" type="pres">
      <dgm:prSet presAssocID="{971264CC-F0BA-4992-AD3D-38976AB5B8F0}" presName="imgShp" presStyleLbl="fgImgPlac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000" b="-6000"/>
          </a:stretch>
        </a:blipFill>
      </dgm:spPr>
      <dgm:t>
        <a:bodyPr/>
        <a:lstStyle/>
        <a:p>
          <a:endParaRPr lang="nl-NL"/>
        </a:p>
      </dgm:t>
    </dgm:pt>
    <dgm:pt modelId="{EFA07C2A-9434-443C-B58C-E8640868D3F5}" type="pres">
      <dgm:prSet presAssocID="{971264CC-F0BA-4992-AD3D-38976AB5B8F0}" presName="txShp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1E1BCC01-AE20-48C7-BFC3-3501AFB73377}" type="pres">
      <dgm:prSet presAssocID="{570BEC8F-5BBA-4BD2-9237-3EC53FAE922F}" presName="spacing" presStyleCnt="0"/>
      <dgm:spPr/>
      <dgm:t>
        <a:bodyPr/>
        <a:lstStyle/>
        <a:p>
          <a:endParaRPr lang="nl-NL"/>
        </a:p>
      </dgm:t>
    </dgm:pt>
    <dgm:pt modelId="{D5040188-51F1-43EA-A5C2-A99DFE4CC596}" type="pres">
      <dgm:prSet presAssocID="{B0D80C67-4D0E-4C43-BF55-426CD11B081B}" presName="composite" presStyleCnt="0"/>
      <dgm:spPr/>
    </dgm:pt>
    <dgm:pt modelId="{C8B69F45-493C-4422-8DA5-CE3C5D4F1A81}" type="pres">
      <dgm:prSet presAssocID="{B0D80C67-4D0E-4C43-BF55-426CD11B081B}" presName="imgShp" presStyleLbl="fgImgPlace1" presStyleIdx="1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000" b="-6000"/>
          </a:stretch>
        </a:blipFill>
      </dgm:spPr>
      <dgm:t>
        <a:bodyPr/>
        <a:lstStyle/>
        <a:p>
          <a:endParaRPr lang="nl-NL"/>
        </a:p>
      </dgm:t>
    </dgm:pt>
    <dgm:pt modelId="{85A486C5-3C12-4483-AD69-66654FC3D095}" type="pres">
      <dgm:prSet presAssocID="{B0D80C67-4D0E-4C43-BF55-426CD11B081B}" presName="txShp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D4C91F82-B060-4788-8EB3-0D501A319248}" type="pres">
      <dgm:prSet presAssocID="{B3B9DD0A-C733-472F-A9AB-F8CD0502217A}" presName="spacing" presStyleCnt="0"/>
      <dgm:spPr/>
    </dgm:pt>
    <dgm:pt modelId="{E97F974A-ACA5-4CDC-8C04-6BB7EB1CE706}" type="pres">
      <dgm:prSet presAssocID="{512F4C98-631E-4798-A3AE-E8EA05769BE5}" presName="composite" presStyleCnt="0"/>
      <dgm:spPr/>
      <dgm:t>
        <a:bodyPr/>
        <a:lstStyle/>
        <a:p>
          <a:endParaRPr lang="nl-NL"/>
        </a:p>
      </dgm:t>
    </dgm:pt>
    <dgm:pt modelId="{303F91CE-4E43-4972-92DF-DC087B439431}" type="pres">
      <dgm:prSet presAssocID="{512F4C98-631E-4798-A3AE-E8EA05769BE5}" presName="imgShp" presStyleLbl="fgImgPlace1" presStyleIdx="2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000" b="-6000"/>
          </a:stretch>
        </a:blipFill>
      </dgm:spPr>
      <dgm:t>
        <a:bodyPr/>
        <a:lstStyle/>
        <a:p>
          <a:endParaRPr lang="nl-NL"/>
        </a:p>
      </dgm:t>
    </dgm:pt>
    <dgm:pt modelId="{275432F3-AF41-4162-BC7B-61C65895048A}" type="pres">
      <dgm:prSet presAssocID="{512F4C98-631E-4798-A3AE-E8EA05769BE5}" presName="txShp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640B43EB-BD5A-4CCE-834B-FF4EBF7A7E4F}" type="pres">
      <dgm:prSet presAssocID="{2C909C1B-467A-46B1-B018-E5EF8CC2528E}" presName="spacing" presStyleCnt="0"/>
      <dgm:spPr/>
      <dgm:t>
        <a:bodyPr/>
        <a:lstStyle/>
        <a:p>
          <a:endParaRPr lang="nl-NL"/>
        </a:p>
      </dgm:t>
    </dgm:pt>
    <dgm:pt modelId="{04C2E938-26AC-47EB-8131-17F00E3E4F4A}" type="pres">
      <dgm:prSet presAssocID="{A745DC3E-6347-4D06-933D-D5ECF32574A6}" presName="composite" presStyleCnt="0"/>
      <dgm:spPr/>
      <dgm:t>
        <a:bodyPr/>
        <a:lstStyle/>
        <a:p>
          <a:endParaRPr lang="nl-NL"/>
        </a:p>
      </dgm:t>
    </dgm:pt>
    <dgm:pt modelId="{04F03323-8D87-4952-8432-AC8E71FD0A7F}" type="pres">
      <dgm:prSet presAssocID="{A745DC3E-6347-4D06-933D-D5ECF32574A6}" presName="imgShp" presStyleLbl="fgImgPlace1" presStyleIdx="3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000" b="-6000"/>
          </a:stretch>
        </a:blipFill>
      </dgm:spPr>
      <dgm:t>
        <a:bodyPr/>
        <a:lstStyle/>
        <a:p>
          <a:endParaRPr lang="nl-NL"/>
        </a:p>
      </dgm:t>
    </dgm:pt>
    <dgm:pt modelId="{BC628D78-BBB7-4E41-B5F2-B578958B6B25}" type="pres">
      <dgm:prSet presAssocID="{A745DC3E-6347-4D06-933D-D5ECF32574A6}" presName="txShp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2FB740D5-CB85-47E9-93C9-8567439AFC61}" type="pres">
      <dgm:prSet presAssocID="{491C1D6A-8C0A-49F2-A0F2-0C885778855E}" presName="spacing" presStyleCnt="0"/>
      <dgm:spPr/>
    </dgm:pt>
    <dgm:pt modelId="{B22D9630-ED42-44DD-96CA-1176AD95E17D}" type="pres">
      <dgm:prSet presAssocID="{5BCB0325-6B1E-4327-BC22-5369F8B19EAB}" presName="composite" presStyleCnt="0"/>
      <dgm:spPr/>
    </dgm:pt>
    <dgm:pt modelId="{E9388388-4D9E-4E00-AFCD-84C278B208D1}" type="pres">
      <dgm:prSet presAssocID="{5BCB0325-6B1E-4327-BC22-5369F8B19EAB}" presName="imgShp" presStyleLbl="fgImgPlace1" presStyleIdx="4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000" b="-6000"/>
          </a:stretch>
        </a:blipFill>
      </dgm:spPr>
      <dgm:t>
        <a:bodyPr/>
        <a:lstStyle/>
        <a:p>
          <a:endParaRPr lang="nl-NL"/>
        </a:p>
      </dgm:t>
    </dgm:pt>
    <dgm:pt modelId="{BA2A6B03-FA0A-4695-A312-2581C2DB7E02}" type="pres">
      <dgm:prSet presAssocID="{5BCB0325-6B1E-4327-BC22-5369F8B19EAB}" presName="txShp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D0857A01-5735-427E-A787-FEAE49908AE2}" type="presOf" srcId="{A745DC3E-6347-4D06-933D-D5ECF32574A6}" destId="{BC628D78-BBB7-4E41-B5F2-B578958B6B25}" srcOrd="0" destOrd="0" presId="urn:microsoft.com/office/officeart/2005/8/layout/vList3"/>
    <dgm:cxn modelId="{B784E3F3-CC52-4798-B3BB-759116FEC2C2}" type="presOf" srcId="{5BCB0325-6B1E-4327-BC22-5369F8B19EAB}" destId="{BA2A6B03-FA0A-4695-A312-2581C2DB7E02}" srcOrd="0" destOrd="0" presId="urn:microsoft.com/office/officeart/2005/8/layout/vList3"/>
    <dgm:cxn modelId="{7AD4F51E-E514-41A1-B481-D337508CD98B}" type="presOf" srcId="{971264CC-F0BA-4992-AD3D-38976AB5B8F0}" destId="{EFA07C2A-9434-443C-B58C-E8640868D3F5}" srcOrd="0" destOrd="0" presId="urn:microsoft.com/office/officeart/2005/8/layout/vList3"/>
    <dgm:cxn modelId="{4FA7AFC9-E50F-40F2-9616-54B4857CC8FF}" type="presOf" srcId="{B0D80C67-4D0E-4C43-BF55-426CD11B081B}" destId="{85A486C5-3C12-4483-AD69-66654FC3D095}" srcOrd="0" destOrd="0" presId="urn:microsoft.com/office/officeart/2005/8/layout/vList3"/>
    <dgm:cxn modelId="{0D363E48-7C10-41A4-8C8D-779F9B443FB0}" srcId="{D60A1763-89AD-4656-9E3A-3F4CA59E489D}" destId="{A745DC3E-6347-4D06-933D-D5ECF32574A6}" srcOrd="3" destOrd="0" parTransId="{C3FDDE96-12DF-47D6-8D66-78AC142B1DD6}" sibTransId="{491C1D6A-8C0A-49F2-A0F2-0C885778855E}"/>
    <dgm:cxn modelId="{92A268E5-92A2-470E-A66B-3A99BBA71315}" srcId="{D60A1763-89AD-4656-9E3A-3F4CA59E489D}" destId="{512F4C98-631E-4798-A3AE-E8EA05769BE5}" srcOrd="2" destOrd="0" parTransId="{FC38E683-E246-47A6-9F9C-30B9BE61D5B4}" sibTransId="{2C909C1B-467A-46B1-B018-E5EF8CC2528E}"/>
    <dgm:cxn modelId="{170B50C6-A55F-4803-BBEC-F12B150E8DAC}" type="presOf" srcId="{D60A1763-89AD-4656-9E3A-3F4CA59E489D}" destId="{8582806C-389A-4A28-B9BE-E25142475478}" srcOrd="0" destOrd="0" presId="urn:microsoft.com/office/officeart/2005/8/layout/vList3"/>
    <dgm:cxn modelId="{8EA697CD-D1A4-4BAC-BC71-C0B38983704C}" srcId="{D60A1763-89AD-4656-9E3A-3F4CA59E489D}" destId="{B0D80C67-4D0E-4C43-BF55-426CD11B081B}" srcOrd="1" destOrd="0" parTransId="{0198DDCA-6F1B-4FD9-B0AA-EAF09025593E}" sibTransId="{B3B9DD0A-C733-472F-A9AB-F8CD0502217A}"/>
    <dgm:cxn modelId="{C742E3B6-B321-4A89-B42D-CEBE2052F2D8}" srcId="{D60A1763-89AD-4656-9E3A-3F4CA59E489D}" destId="{971264CC-F0BA-4992-AD3D-38976AB5B8F0}" srcOrd="0" destOrd="0" parTransId="{8327CF90-9B4C-4A70-BD1B-C4620CC65D4C}" sibTransId="{570BEC8F-5BBA-4BD2-9237-3EC53FAE922F}"/>
    <dgm:cxn modelId="{C77A6865-1602-47E5-9F69-A3D0990C7CE4}" srcId="{D60A1763-89AD-4656-9E3A-3F4CA59E489D}" destId="{5BCB0325-6B1E-4327-BC22-5369F8B19EAB}" srcOrd="4" destOrd="0" parTransId="{849FA5B0-C11D-4C0F-830B-D9EB9E849DD5}" sibTransId="{9BCCBB01-8076-4178-B2C2-6EF29BAA0460}"/>
    <dgm:cxn modelId="{393126CE-5252-4B85-8645-DD52C76CDD63}" type="presOf" srcId="{512F4C98-631E-4798-A3AE-E8EA05769BE5}" destId="{275432F3-AF41-4162-BC7B-61C65895048A}" srcOrd="0" destOrd="0" presId="urn:microsoft.com/office/officeart/2005/8/layout/vList3"/>
    <dgm:cxn modelId="{729FCF6F-1C38-43CB-B221-27FEEDC0AA9E}" type="presParOf" srcId="{8582806C-389A-4A28-B9BE-E25142475478}" destId="{ABB57D9C-0873-4DEA-99BA-0761CECD023D}" srcOrd="0" destOrd="0" presId="urn:microsoft.com/office/officeart/2005/8/layout/vList3"/>
    <dgm:cxn modelId="{B2064E77-245D-4EFE-9F8B-A1F1B8A2A97D}" type="presParOf" srcId="{ABB57D9C-0873-4DEA-99BA-0761CECD023D}" destId="{0F2F527B-C1F6-4C4A-80FC-1F57E0302628}" srcOrd="0" destOrd="0" presId="urn:microsoft.com/office/officeart/2005/8/layout/vList3"/>
    <dgm:cxn modelId="{1DDF1F4B-D4BF-4AF7-A3F2-730810640BA9}" type="presParOf" srcId="{ABB57D9C-0873-4DEA-99BA-0761CECD023D}" destId="{EFA07C2A-9434-443C-B58C-E8640868D3F5}" srcOrd="1" destOrd="0" presId="urn:microsoft.com/office/officeart/2005/8/layout/vList3"/>
    <dgm:cxn modelId="{EF8AC85F-9005-482C-B32B-182BC747028A}" type="presParOf" srcId="{8582806C-389A-4A28-B9BE-E25142475478}" destId="{1E1BCC01-AE20-48C7-BFC3-3501AFB73377}" srcOrd="1" destOrd="0" presId="urn:microsoft.com/office/officeart/2005/8/layout/vList3"/>
    <dgm:cxn modelId="{BEDCD257-E463-44EC-9A34-CDBF2084926B}" type="presParOf" srcId="{8582806C-389A-4A28-B9BE-E25142475478}" destId="{D5040188-51F1-43EA-A5C2-A99DFE4CC596}" srcOrd="2" destOrd="0" presId="urn:microsoft.com/office/officeart/2005/8/layout/vList3"/>
    <dgm:cxn modelId="{C860240F-7312-4855-AF58-A428BDF31E69}" type="presParOf" srcId="{D5040188-51F1-43EA-A5C2-A99DFE4CC596}" destId="{C8B69F45-493C-4422-8DA5-CE3C5D4F1A81}" srcOrd="0" destOrd="0" presId="urn:microsoft.com/office/officeart/2005/8/layout/vList3"/>
    <dgm:cxn modelId="{5E785561-D786-496D-9494-3C37C2CC69AF}" type="presParOf" srcId="{D5040188-51F1-43EA-A5C2-A99DFE4CC596}" destId="{85A486C5-3C12-4483-AD69-66654FC3D095}" srcOrd="1" destOrd="0" presId="urn:microsoft.com/office/officeart/2005/8/layout/vList3"/>
    <dgm:cxn modelId="{66F83B48-7534-4519-84D3-AECF9609728F}" type="presParOf" srcId="{8582806C-389A-4A28-B9BE-E25142475478}" destId="{D4C91F82-B060-4788-8EB3-0D501A319248}" srcOrd="3" destOrd="0" presId="urn:microsoft.com/office/officeart/2005/8/layout/vList3"/>
    <dgm:cxn modelId="{4E489DB9-1F27-4FF7-BDE1-6A4B9DC62D27}" type="presParOf" srcId="{8582806C-389A-4A28-B9BE-E25142475478}" destId="{E97F974A-ACA5-4CDC-8C04-6BB7EB1CE706}" srcOrd="4" destOrd="0" presId="urn:microsoft.com/office/officeart/2005/8/layout/vList3"/>
    <dgm:cxn modelId="{F669B93B-0CAE-4198-8605-3CD7F5FBF3B8}" type="presParOf" srcId="{E97F974A-ACA5-4CDC-8C04-6BB7EB1CE706}" destId="{303F91CE-4E43-4972-92DF-DC087B439431}" srcOrd="0" destOrd="0" presId="urn:microsoft.com/office/officeart/2005/8/layout/vList3"/>
    <dgm:cxn modelId="{00876167-4553-4F4B-A8B4-86BB30613A08}" type="presParOf" srcId="{E97F974A-ACA5-4CDC-8C04-6BB7EB1CE706}" destId="{275432F3-AF41-4162-BC7B-61C65895048A}" srcOrd="1" destOrd="0" presId="urn:microsoft.com/office/officeart/2005/8/layout/vList3"/>
    <dgm:cxn modelId="{526A8680-C463-4A4D-BD03-591150535068}" type="presParOf" srcId="{8582806C-389A-4A28-B9BE-E25142475478}" destId="{640B43EB-BD5A-4CCE-834B-FF4EBF7A7E4F}" srcOrd="5" destOrd="0" presId="urn:microsoft.com/office/officeart/2005/8/layout/vList3"/>
    <dgm:cxn modelId="{A5DF8359-D38D-470F-A08D-B85E2CA3D16D}" type="presParOf" srcId="{8582806C-389A-4A28-B9BE-E25142475478}" destId="{04C2E938-26AC-47EB-8131-17F00E3E4F4A}" srcOrd="6" destOrd="0" presId="urn:microsoft.com/office/officeart/2005/8/layout/vList3"/>
    <dgm:cxn modelId="{481A9B71-556E-4911-8BF4-C911D879E62B}" type="presParOf" srcId="{04C2E938-26AC-47EB-8131-17F00E3E4F4A}" destId="{04F03323-8D87-4952-8432-AC8E71FD0A7F}" srcOrd="0" destOrd="0" presId="urn:microsoft.com/office/officeart/2005/8/layout/vList3"/>
    <dgm:cxn modelId="{C79A2BF9-47E3-425D-B2DE-D0660ED80CA5}" type="presParOf" srcId="{04C2E938-26AC-47EB-8131-17F00E3E4F4A}" destId="{BC628D78-BBB7-4E41-B5F2-B578958B6B25}" srcOrd="1" destOrd="0" presId="urn:microsoft.com/office/officeart/2005/8/layout/vList3"/>
    <dgm:cxn modelId="{C1D5F38F-C128-4217-B420-5F1236FC8607}" type="presParOf" srcId="{8582806C-389A-4A28-B9BE-E25142475478}" destId="{2FB740D5-CB85-47E9-93C9-8567439AFC61}" srcOrd="7" destOrd="0" presId="urn:microsoft.com/office/officeart/2005/8/layout/vList3"/>
    <dgm:cxn modelId="{3FBDA989-1148-4CAA-A582-2ABE70FABB88}" type="presParOf" srcId="{8582806C-389A-4A28-B9BE-E25142475478}" destId="{B22D9630-ED42-44DD-96CA-1176AD95E17D}" srcOrd="8" destOrd="0" presId="urn:microsoft.com/office/officeart/2005/8/layout/vList3"/>
    <dgm:cxn modelId="{1CF85252-DE25-4DD3-ACE9-D327D1288536}" type="presParOf" srcId="{B22D9630-ED42-44DD-96CA-1176AD95E17D}" destId="{E9388388-4D9E-4E00-AFCD-84C278B208D1}" srcOrd="0" destOrd="0" presId="urn:microsoft.com/office/officeart/2005/8/layout/vList3"/>
    <dgm:cxn modelId="{86BB8268-0119-45EA-9B41-74DBD89E46B1}" type="presParOf" srcId="{B22D9630-ED42-44DD-96CA-1176AD95E17D}" destId="{BA2A6B03-FA0A-4695-A312-2581C2DB7E02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A07C2A-9434-443C-B58C-E8640868D3F5}">
      <dsp:nvSpPr>
        <dsp:cNvPr id="0" name=""/>
        <dsp:cNvSpPr/>
      </dsp:nvSpPr>
      <dsp:spPr>
        <a:xfrm rot="10800000">
          <a:off x="1694975" y="1624"/>
          <a:ext cx="6059186" cy="675158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7726" tIns="118110" rIns="220472" bIns="118110" numCol="1" spcCol="1270" anchor="ctr" anchorCtr="0">
          <a:noAutofit/>
        </a:bodyPr>
        <a:lstStyle/>
        <a:p>
          <a:pPr lvl="0" algn="ctr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3100" b="1" kern="1200" dirty="0" smtClean="0">
              <a:latin typeface="Agency FB" panose="020B0503020202020204" pitchFamily="34" charset="0"/>
            </a:rPr>
            <a:t>Geschiedenis</a:t>
          </a:r>
          <a:endParaRPr lang="nl-NL" sz="3100" b="1" kern="1200" dirty="0">
            <a:latin typeface="Agency FB" panose="020B0503020202020204" pitchFamily="34" charset="0"/>
          </a:endParaRPr>
        </a:p>
      </dsp:txBody>
      <dsp:txXfrm rot="10800000">
        <a:off x="1863764" y="1624"/>
        <a:ext cx="5890397" cy="675158"/>
      </dsp:txXfrm>
    </dsp:sp>
    <dsp:sp modelId="{0F2F527B-C1F6-4C4A-80FC-1F57E0302628}">
      <dsp:nvSpPr>
        <dsp:cNvPr id="0" name=""/>
        <dsp:cNvSpPr/>
      </dsp:nvSpPr>
      <dsp:spPr>
        <a:xfrm>
          <a:off x="1357396" y="1624"/>
          <a:ext cx="675158" cy="675158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000" b="-6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5A486C5-3C12-4483-AD69-66654FC3D095}">
      <dsp:nvSpPr>
        <dsp:cNvPr id="0" name=""/>
        <dsp:cNvSpPr/>
      </dsp:nvSpPr>
      <dsp:spPr>
        <a:xfrm rot="10800000">
          <a:off x="1694975" y="878322"/>
          <a:ext cx="6059186" cy="675158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7726" tIns="118110" rIns="220472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3100" b="1" kern="1200" dirty="0" smtClean="0">
              <a:latin typeface="Agency FB" panose="020B0503020202020204" pitchFamily="34" charset="0"/>
            </a:rPr>
            <a:t>Producten</a:t>
          </a:r>
          <a:endParaRPr lang="nl-NL" sz="3100" b="1" kern="1200" dirty="0">
            <a:latin typeface="Agency FB" panose="020B0503020202020204" pitchFamily="34" charset="0"/>
          </a:endParaRPr>
        </a:p>
      </dsp:txBody>
      <dsp:txXfrm rot="10800000">
        <a:off x="1863764" y="878322"/>
        <a:ext cx="5890397" cy="675158"/>
      </dsp:txXfrm>
    </dsp:sp>
    <dsp:sp modelId="{C8B69F45-493C-4422-8DA5-CE3C5D4F1A81}">
      <dsp:nvSpPr>
        <dsp:cNvPr id="0" name=""/>
        <dsp:cNvSpPr/>
      </dsp:nvSpPr>
      <dsp:spPr>
        <a:xfrm>
          <a:off x="1357396" y="878322"/>
          <a:ext cx="675158" cy="675158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000" b="-6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5432F3-AF41-4162-BC7B-61C65895048A}">
      <dsp:nvSpPr>
        <dsp:cNvPr id="0" name=""/>
        <dsp:cNvSpPr/>
      </dsp:nvSpPr>
      <dsp:spPr>
        <a:xfrm rot="10800000">
          <a:off x="1694975" y="1755020"/>
          <a:ext cx="6059186" cy="675158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7726" tIns="118110" rIns="220472" bIns="118110" numCol="1" spcCol="1270" anchor="ctr" anchorCtr="0">
          <a:noAutofit/>
        </a:bodyPr>
        <a:lstStyle/>
        <a:p>
          <a:pPr lvl="0" algn="ctr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3100" b="1" kern="1200" dirty="0" smtClean="0">
              <a:latin typeface="Agency FB" panose="020B0503020202020204" pitchFamily="34" charset="0"/>
            </a:rPr>
            <a:t>Menukaart</a:t>
          </a:r>
          <a:endParaRPr lang="nl-NL" sz="3100" b="1" kern="1200" dirty="0">
            <a:latin typeface="Agency FB" panose="020B0503020202020204" pitchFamily="34" charset="0"/>
          </a:endParaRPr>
        </a:p>
      </dsp:txBody>
      <dsp:txXfrm rot="10800000">
        <a:off x="1863764" y="1755020"/>
        <a:ext cx="5890397" cy="675158"/>
      </dsp:txXfrm>
    </dsp:sp>
    <dsp:sp modelId="{303F91CE-4E43-4972-92DF-DC087B439431}">
      <dsp:nvSpPr>
        <dsp:cNvPr id="0" name=""/>
        <dsp:cNvSpPr/>
      </dsp:nvSpPr>
      <dsp:spPr>
        <a:xfrm>
          <a:off x="1357396" y="1755020"/>
          <a:ext cx="675158" cy="675158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000" b="-6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628D78-BBB7-4E41-B5F2-B578958B6B25}">
      <dsp:nvSpPr>
        <dsp:cNvPr id="0" name=""/>
        <dsp:cNvSpPr/>
      </dsp:nvSpPr>
      <dsp:spPr>
        <a:xfrm rot="10800000">
          <a:off x="1694975" y="2631719"/>
          <a:ext cx="6059186" cy="675158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7726" tIns="118110" rIns="220472" bIns="118110" numCol="1" spcCol="1270" anchor="ctr" anchorCtr="0">
          <a:noAutofit/>
        </a:bodyPr>
        <a:lstStyle/>
        <a:p>
          <a:pPr lvl="0" algn="ctr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3100" b="1" kern="1200" dirty="0" smtClean="0">
              <a:latin typeface="Agency FB" panose="020B0503020202020204" pitchFamily="34" charset="0"/>
            </a:rPr>
            <a:t>Sfeerimpressie</a:t>
          </a:r>
          <a:endParaRPr lang="nl-NL" sz="3100" b="1" kern="1200" dirty="0">
            <a:latin typeface="Agency FB" panose="020B0503020202020204" pitchFamily="34" charset="0"/>
          </a:endParaRPr>
        </a:p>
      </dsp:txBody>
      <dsp:txXfrm rot="10800000">
        <a:off x="1863764" y="2631719"/>
        <a:ext cx="5890397" cy="675158"/>
      </dsp:txXfrm>
    </dsp:sp>
    <dsp:sp modelId="{04F03323-8D87-4952-8432-AC8E71FD0A7F}">
      <dsp:nvSpPr>
        <dsp:cNvPr id="0" name=""/>
        <dsp:cNvSpPr/>
      </dsp:nvSpPr>
      <dsp:spPr>
        <a:xfrm>
          <a:off x="1357396" y="2631719"/>
          <a:ext cx="675158" cy="675158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000" b="-6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2A6B03-FA0A-4695-A312-2581C2DB7E02}">
      <dsp:nvSpPr>
        <dsp:cNvPr id="0" name=""/>
        <dsp:cNvSpPr/>
      </dsp:nvSpPr>
      <dsp:spPr>
        <a:xfrm rot="10800000">
          <a:off x="1694975" y="3508417"/>
          <a:ext cx="6059186" cy="675158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7726" tIns="118110" rIns="220472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3100" b="1" kern="1200" dirty="0" smtClean="0">
              <a:latin typeface="Agency FB" panose="020B0503020202020204" pitchFamily="34" charset="0"/>
            </a:rPr>
            <a:t>Jaarcijfers</a:t>
          </a:r>
          <a:endParaRPr lang="nl-NL" sz="3100" b="1" kern="1200" dirty="0">
            <a:latin typeface="Agency FB" panose="020B0503020202020204" pitchFamily="34" charset="0"/>
          </a:endParaRPr>
        </a:p>
      </dsp:txBody>
      <dsp:txXfrm rot="10800000">
        <a:off x="1863764" y="3508417"/>
        <a:ext cx="5890397" cy="675158"/>
      </dsp:txXfrm>
    </dsp:sp>
    <dsp:sp modelId="{E9388388-4D9E-4E00-AFCD-84C278B208D1}">
      <dsp:nvSpPr>
        <dsp:cNvPr id="0" name=""/>
        <dsp:cNvSpPr/>
      </dsp:nvSpPr>
      <dsp:spPr>
        <a:xfrm>
          <a:off x="1357396" y="3508417"/>
          <a:ext cx="675158" cy="675158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000" b="-6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3D3BB3-079B-44E6-B4A2-BEC58CE09A76}" type="datetimeFigureOut">
              <a:rPr lang="nl-NL" smtClean="0"/>
              <a:t>6-10-2015</a:t>
            </a:fld>
            <a:endParaRPr lang="nl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0BC77D-7ED7-4B90-9294-E25F4E2D734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09132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0BC77D-7ED7-4B90-9294-E25F4E2D7347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792402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Introductie over Proeflokaal </a:t>
            </a:r>
            <a:r>
              <a:rPr lang="nl-NL" dirty="0" err="1" smtClean="0"/>
              <a:t>Bregje</a:t>
            </a:r>
            <a:r>
              <a:rPr lang="nl-NL" dirty="0" smtClean="0"/>
              <a:t> en inhoud presentatie</a:t>
            </a:r>
            <a:r>
              <a:rPr lang="nl-NL" baseline="0" dirty="0" smtClean="0"/>
              <a:t> vertellen.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0BC77D-7ED7-4B90-9294-E25F4E2D7347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692705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Proeflokaal </a:t>
            </a:r>
            <a:r>
              <a:rPr lang="nl-NL" dirty="0" err="1" smtClean="0"/>
              <a:t>Bregje</a:t>
            </a:r>
            <a:r>
              <a:rPr lang="nl-NL" dirty="0" smtClean="0"/>
              <a:t> is opgericht</a:t>
            </a:r>
            <a:r>
              <a:rPr lang="nl-NL" baseline="0" dirty="0" smtClean="0"/>
              <a:t> in 2014. Proeflokaal </a:t>
            </a:r>
            <a:r>
              <a:rPr lang="nl-NL" baseline="0" dirty="0" err="1" smtClean="0"/>
              <a:t>Bregje</a:t>
            </a:r>
            <a:r>
              <a:rPr lang="nl-NL" baseline="0" dirty="0" smtClean="0"/>
              <a:t> heeft inmiddels 6 vestigingen. De eerste vestiging was Almere. Proeflokaal </a:t>
            </a:r>
            <a:r>
              <a:rPr lang="nl-NL" baseline="0" dirty="0" err="1" smtClean="0"/>
              <a:t>Bregje</a:t>
            </a:r>
            <a:r>
              <a:rPr lang="nl-NL" baseline="0" dirty="0" smtClean="0"/>
              <a:t> is onderdeel van La </a:t>
            </a:r>
            <a:r>
              <a:rPr lang="nl-NL" baseline="0" dirty="0" err="1" smtClean="0"/>
              <a:t>Cubanita</a:t>
            </a:r>
            <a:r>
              <a:rPr lang="nl-NL" baseline="0" dirty="0" smtClean="0"/>
              <a:t> tapas restaurants. </a:t>
            </a:r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0BC77D-7ED7-4B90-9294-E25F4E2D7347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582032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Het motto van Proeflokaal </a:t>
            </a:r>
            <a:r>
              <a:rPr lang="nl-NL" dirty="0" err="1" smtClean="0"/>
              <a:t>Bregje</a:t>
            </a:r>
            <a:r>
              <a:rPr lang="nl-NL" dirty="0" smtClean="0"/>
              <a:t> is lekker</a:t>
            </a:r>
            <a:r>
              <a:rPr lang="nl-NL" baseline="0" dirty="0" smtClean="0"/>
              <a:t> en betaalbaar eten. Met een 3-gangen keuze menu voor €12,50 of €14,50</a:t>
            </a:r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0BC77D-7ED7-4B90-9294-E25F4E2D7347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03899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Toelichting van de menu kaart.</a:t>
            </a:r>
            <a:r>
              <a:rPr lang="nl-NL" baseline="0" dirty="0" smtClean="0"/>
              <a:t> 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0BC77D-7ED7-4B90-9294-E25F4E2D7347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981399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Uitleg van de foto’s: welke vestiging, waar bevindt deze vestiging zich</a:t>
            </a:r>
            <a:r>
              <a:rPr lang="nl-NL" baseline="0" dirty="0" smtClean="0"/>
              <a:t> en</a:t>
            </a:r>
            <a:r>
              <a:rPr lang="nl-NL" dirty="0" smtClean="0"/>
              <a:t> uit</a:t>
            </a:r>
            <a:r>
              <a:rPr lang="nl-NL" baseline="0" dirty="0" smtClean="0"/>
              <a:t>leggen van de huisstijl. 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0BC77D-7ED7-4B90-9294-E25F4E2D7347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670711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Grafiek waarin couvert</a:t>
            </a:r>
            <a:r>
              <a:rPr lang="nl-NL" baseline="0" dirty="0" smtClean="0"/>
              <a:t> aantallen worden weer gegeven vanaf oktober 2014 tot en met september 2015.  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0BC77D-7ED7-4B90-9294-E25F4E2D7347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692462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0BC77D-7ED7-4B90-9294-E25F4E2D7347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133671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48ACC-C34F-41FF-80DE-0842D7834893}" type="datetimeFigureOut">
              <a:rPr lang="nl-NL" smtClean="0"/>
              <a:t>6-10-2015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EE3F2-0A4A-4BA7-8D12-C8830F0B967C}" type="slidenum">
              <a:rPr lang="nl-NL" smtClean="0"/>
              <a:t>‹nr.›</a:t>
            </a:fld>
            <a:endParaRPr lang="nl-NL"/>
          </a:p>
        </p:txBody>
      </p:sp>
      <p:sp>
        <p:nvSpPr>
          <p:cNvPr id="7" name="Rechthoek 6"/>
          <p:cNvSpPr/>
          <p:nvPr userDrawn="1"/>
        </p:nvSpPr>
        <p:spPr>
          <a:xfrm>
            <a:off x="0" y="0"/>
            <a:ext cx="13716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Rechthoek 7"/>
          <p:cNvSpPr/>
          <p:nvPr userDrawn="1"/>
        </p:nvSpPr>
        <p:spPr>
          <a:xfrm>
            <a:off x="1371600" y="1"/>
            <a:ext cx="10820400" cy="114617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9" name="Afbeelding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38600" y="1985349"/>
            <a:ext cx="3881722" cy="2887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217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7200"/>
            </a:lvl1pPr>
          </a:lstStyle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48ACC-C34F-41FF-80DE-0842D7834893}" type="datetimeFigureOut">
              <a:rPr lang="nl-NL" smtClean="0"/>
              <a:t>6-10-2015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EE3F2-0A4A-4BA7-8D12-C8830F0B967C}" type="slidenum">
              <a:rPr lang="nl-NL" smtClean="0"/>
              <a:t>‹nr.›</a:t>
            </a:fld>
            <a:endParaRPr lang="nl-NL"/>
          </a:p>
        </p:txBody>
      </p:sp>
      <p:sp>
        <p:nvSpPr>
          <p:cNvPr id="10" name="Tijdelijke aanduiding voor afbeelding 9"/>
          <p:cNvSpPr>
            <a:spLocks noGrp="1"/>
          </p:cNvSpPr>
          <p:nvPr>
            <p:ph type="pic" sz="quarter" idx="13"/>
          </p:nvPr>
        </p:nvSpPr>
        <p:spPr>
          <a:xfrm>
            <a:off x="12912" y="1713993"/>
            <a:ext cx="4050000" cy="2520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nl-NL" dirty="0"/>
          </a:p>
        </p:txBody>
      </p:sp>
      <p:sp>
        <p:nvSpPr>
          <p:cNvPr id="14" name="Tijdelijke aanduiding voor afbeelding 9"/>
          <p:cNvSpPr>
            <a:spLocks noGrp="1"/>
          </p:cNvSpPr>
          <p:nvPr>
            <p:ph type="pic" sz="quarter" idx="16"/>
          </p:nvPr>
        </p:nvSpPr>
        <p:spPr>
          <a:xfrm>
            <a:off x="12912" y="4261200"/>
            <a:ext cx="4050000" cy="2520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nl-NL" dirty="0"/>
          </a:p>
        </p:txBody>
      </p:sp>
      <p:sp>
        <p:nvSpPr>
          <p:cNvPr id="17" name="Tijdelijke aanduiding voor afbeelding 9"/>
          <p:cNvSpPr>
            <a:spLocks noGrp="1"/>
          </p:cNvSpPr>
          <p:nvPr>
            <p:ph type="pic" sz="quarter" idx="17"/>
          </p:nvPr>
        </p:nvSpPr>
        <p:spPr>
          <a:xfrm>
            <a:off x="4062912" y="1713993"/>
            <a:ext cx="4050000" cy="2520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nl-NL" dirty="0"/>
          </a:p>
        </p:txBody>
      </p:sp>
      <p:sp>
        <p:nvSpPr>
          <p:cNvPr id="18" name="Tijdelijke aanduiding voor afbeelding 9"/>
          <p:cNvSpPr>
            <a:spLocks noGrp="1"/>
          </p:cNvSpPr>
          <p:nvPr>
            <p:ph type="pic" sz="quarter" idx="18"/>
          </p:nvPr>
        </p:nvSpPr>
        <p:spPr>
          <a:xfrm>
            <a:off x="4062912" y="4261200"/>
            <a:ext cx="4050000" cy="2520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nl-NL" dirty="0"/>
          </a:p>
        </p:txBody>
      </p:sp>
      <p:sp>
        <p:nvSpPr>
          <p:cNvPr id="19" name="Tijdelijke aanduiding voor afbeelding 9"/>
          <p:cNvSpPr>
            <a:spLocks noGrp="1"/>
          </p:cNvSpPr>
          <p:nvPr>
            <p:ph type="pic" sz="quarter" idx="19"/>
          </p:nvPr>
        </p:nvSpPr>
        <p:spPr>
          <a:xfrm>
            <a:off x="8126950" y="1713993"/>
            <a:ext cx="4050000" cy="2520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nl-NL" dirty="0"/>
          </a:p>
        </p:txBody>
      </p:sp>
      <p:sp>
        <p:nvSpPr>
          <p:cNvPr id="23" name="Tijdelijke aanduiding voor afbeelding 9"/>
          <p:cNvSpPr>
            <a:spLocks noGrp="1"/>
          </p:cNvSpPr>
          <p:nvPr>
            <p:ph type="pic" sz="quarter" idx="20"/>
          </p:nvPr>
        </p:nvSpPr>
        <p:spPr>
          <a:xfrm>
            <a:off x="8126950" y="4261200"/>
            <a:ext cx="4050000" cy="2520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449278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7200"/>
            </a:lvl1pPr>
          </a:lstStyle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48ACC-C34F-41FF-80DE-0842D7834893}" type="datetimeFigureOut">
              <a:rPr lang="nl-NL" smtClean="0"/>
              <a:t>6-10-2015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EE3F2-0A4A-4BA7-8D12-C8830F0B967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47807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7200"/>
            </a:lvl1pPr>
          </a:lstStyle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48ACC-C34F-41FF-80DE-0842D7834893}" type="datetimeFigureOut">
              <a:rPr lang="nl-NL" smtClean="0"/>
              <a:t>6-10-2015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EE3F2-0A4A-4BA7-8D12-C8830F0B967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20855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48ACC-C34F-41FF-80DE-0842D7834893}" type="datetimeFigureOut">
              <a:rPr lang="nl-NL" smtClean="0"/>
              <a:t>6-10-2015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EE3F2-0A4A-4BA7-8D12-C8830F0B967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817500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7200"/>
            </a:lvl1pPr>
          </a:lstStyle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endParaRPr lang="nl-NL" dirty="0" smtClean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C5276-5770-47F6-BCCE-BDB792C735B3}" type="datetimeFigureOut">
              <a:rPr lang="nl-NL" smtClean="0"/>
              <a:t>6-10-2015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44877-00C7-4F8F-8187-F441C599A4C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487446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 smtClean="0"/>
              <a:t>Proeflokaal </a:t>
            </a:r>
            <a:r>
              <a:rPr lang="nl-NL" dirty="0" err="1" smtClean="0"/>
              <a:t>Bregje</a:t>
            </a:r>
            <a:r>
              <a:rPr lang="nl-NL" dirty="0" smtClean="0"/>
              <a:t> </a:t>
            </a:r>
            <a:endParaRPr lang="nl-NL" dirty="0"/>
          </a:p>
        </p:txBody>
      </p:sp>
      <p:pic>
        <p:nvPicPr>
          <p:cNvPr id="9" name="Afbeelding 8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0" y="0"/>
            <a:ext cx="819150" cy="923925"/>
          </a:xfrm>
          <a:prstGeom prst="rect">
            <a:avLst/>
          </a:prstGeom>
        </p:spPr>
      </p:pic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nl-NL" dirty="0" smtClean="0"/>
          </a:p>
          <a:p>
            <a:pPr lvl="0"/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B48ACC-C34F-41FF-80DE-0842D7834893}" type="datetimeFigureOut">
              <a:rPr lang="nl-NL" smtClean="0"/>
              <a:t>6-10-2015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6EE3F2-0A4A-4BA7-8D12-C8830F0B967C}" type="slidenum">
              <a:rPr lang="nl-NL" smtClean="0"/>
              <a:t>‹nr.›</a:t>
            </a:fld>
            <a:endParaRPr lang="nl-NL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807119" y="193695"/>
            <a:ext cx="2243044" cy="1668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559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0" r:id="rId2"/>
    <p:sldLayoutId id="2147483672" r:id="rId3"/>
    <p:sldLayoutId id="2147483673" r:id="rId4"/>
    <p:sldLayoutId id="2147483655" r:id="rId5"/>
    <p:sldLayoutId id="2147483671" r:id="rId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8800" i="1" kern="1200" baseline="0">
          <a:solidFill>
            <a:schemeClr val="tx1"/>
          </a:solidFill>
          <a:latin typeface="French Script MT" panose="03020402040607040605" pitchFamily="66" charset="0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1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1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1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1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image" Target="../media/image15.jpg"/><Relationship Id="rId7" Type="http://schemas.openxmlformats.org/officeDocument/2006/relationships/image" Target="../media/image1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1.png"/><Relationship Id="rId4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4476" y="5197928"/>
            <a:ext cx="2447925" cy="1524000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12755" y="5361215"/>
            <a:ext cx="2505075" cy="1496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63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8800" i="1" dirty="0" smtClean="0">
                <a:latin typeface="French Script MT" panose="03020402040607040605" pitchFamily="66" charset="0"/>
              </a:rPr>
              <a:t>Inhoudsopgave</a:t>
            </a:r>
            <a:endParaRPr lang="nl-NL" sz="8800" i="1" dirty="0">
              <a:latin typeface="French Script MT" panose="03020402040607040605" pitchFamily="66" charset="0"/>
            </a:endParaRPr>
          </a:p>
        </p:txBody>
      </p:sp>
      <p:graphicFrame>
        <p:nvGraphicFramePr>
          <p:cNvPr id="4" name="Tijdelijke aanduiding voor inhou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5953817"/>
              </p:ext>
            </p:extLst>
          </p:nvPr>
        </p:nvGraphicFramePr>
        <p:xfrm>
          <a:off x="838200" y="1991763"/>
          <a:ext cx="9111558" cy="4185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176134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7900" i="1" dirty="0" smtClean="0">
                <a:latin typeface="French Script MT" panose="03020402040607040605" pitchFamily="66" charset="0"/>
              </a:rPr>
              <a:t>Geschiedenis</a:t>
            </a:r>
            <a:endParaRPr lang="nl-NL" sz="7900" i="1" dirty="0">
              <a:latin typeface="French Script MT" panose="03020402040607040605" pitchFamily="66" charset="0"/>
            </a:endParaRPr>
          </a:p>
        </p:txBody>
      </p:sp>
      <p:sp>
        <p:nvSpPr>
          <p:cNvPr id="29" name="Tijdelijke aanduiding voor inhoud 28"/>
          <p:cNvSpPr>
            <a:spLocks noGrp="1"/>
          </p:cNvSpPr>
          <p:nvPr>
            <p:ph idx="1"/>
          </p:nvPr>
        </p:nvSpPr>
        <p:spPr>
          <a:ln>
            <a:solidFill>
              <a:schemeClr val="bg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>
            <a:normAutofit/>
          </a:bodyPr>
          <a:lstStyle/>
          <a:p>
            <a:pPr marL="457200" indent="-457200">
              <a:buBlip>
                <a:blip r:embed="rId3"/>
              </a:buBlip>
            </a:pPr>
            <a:r>
              <a:rPr lang="nl-NL" sz="3200" b="1" dirty="0" smtClean="0">
                <a:solidFill>
                  <a:schemeClr val="accent1"/>
                </a:solidFill>
                <a:latin typeface="Agency FB" panose="020B0503020202020204" pitchFamily="34" charset="0"/>
              </a:rPr>
              <a:t>Opgericht in 2014</a:t>
            </a:r>
          </a:p>
          <a:p>
            <a:pPr marL="457200" indent="-457200">
              <a:buBlip>
                <a:blip r:embed="rId3"/>
              </a:buBlip>
            </a:pPr>
            <a:r>
              <a:rPr lang="nl-NL" sz="3200" b="1" dirty="0" smtClean="0">
                <a:solidFill>
                  <a:schemeClr val="accent1"/>
                </a:solidFill>
                <a:latin typeface="Agency FB" panose="020B0503020202020204" pitchFamily="34" charset="0"/>
              </a:rPr>
              <a:t>6 vestigingen</a:t>
            </a:r>
          </a:p>
          <a:p>
            <a:pPr marL="457200" indent="-457200">
              <a:buBlip>
                <a:blip r:embed="rId3"/>
              </a:buBlip>
            </a:pPr>
            <a:r>
              <a:rPr lang="nl-NL" sz="3200" b="1" dirty="0" smtClean="0">
                <a:solidFill>
                  <a:schemeClr val="accent1"/>
                </a:solidFill>
                <a:latin typeface="Agency FB" panose="020B0503020202020204" pitchFamily="34" charset="0"/>
              </a:rPr>
              <a:t>Onderdeel van ‘La </a:t>
            </a:r>
            <a:r>
              <a:rPr lang="nl-NL" sz="3200" b="1" dirty="0" err="1" smtClean="0">
                <a:solidFill>
                  <a:schemeClr val="accent1"/>
                </a:solidFill>
                <a:latin typeface="Agency FB" panose="020B0503020202020204" pitchFamily="34" charset="0"/>
              </a:rPr>
              <a:t>Cubanita</a:t>
            </a:r>
            <a:r>
              <a:rPr lang="nl-NL" sz="3200" b="1" dirty="0" smtClean="0">
                <a:solidFill>
                  <a:schemeClr val="accent1"/>
                </a:solidFill>
                <a:latin typeface="Agency FB" panose="020B0503020202020204" pitchFamily="34" charset="0"/>
              </a:rPr>
              <a:t>’</a:t>
            </a:r>
          </a:p>
        </p:txBody>
      </p:sp>
      <p:sp>
        <p:nvSpPr>
          <p:cNvPr id="7" name="Tijdelijke aanduiding voor afbeelding 2"/>
          <p:cNvSpPr txBox="1">
            <a:spLocks/>
          </p:cNvSpPr>
          <p:nvPr/>
        </p:nvSpPr>
        <p:spPr>
          <a:xfrm>
            <a:off x="838200" y="3641374"/>
            <a:ext cx="1881188" cy="1447800"/>
          </a:xfrm>
          <a:prstGeom prst="rect">
            <a:avLst/>
          </a:prstGeom>
        </p:spPr>
      </p:sp>
      <p:sp>
        <p:nvSpPr>
          <p:cNvPr id="8" name="Tijdelijke aanduiding voor afbeelding 3"/>
          <p:cNvSpPr txBox="1">
            <a:spLocks/>
          </p:cNvSpPr>
          <p:nvPr/>
        </p:nvSpPr>
        <p:spPr>
          <a:xfrm>
            <a:off x="3716336" y="1942131"/>
            <a:ext cx="1881188" cy="1447800"/>
          </a:xfrm>
          <a:prstGeom prst="rect">
            <a:avLst/>
          </a:prstGeom>
        </p:spPr>
      </p:sp>
      <p:sp>
        <p:nvSpPr>
          <p:cNvPr id="9" name="Tijdelijke aanduiding voor afbeelding 2"/>
          <p:cNvSpPr txBox="1">
            <a:spLocks/>
          </p:cNvSpPr>
          <p:nvPr/>
        </p:nvSpPr>
        <p:spPr>
          <a:xfrm>
            <a:off x="838199" y="3641374"/>
            <a:ext cx="1881188" cy="1447800"/>
          </a:xfrm>
          <a:prstGeom prst="rect">
            <a:avLst/>
          </a:prstGeom>
        </p:spPr>
      </p:sp>
      <p:sp>
        <p:nvSpPr>
          <p:cNvPr id="10" name="Tijdelijke aanduiding voor afbeelding 3"/>
          <p:cNvSpPr txBox="1">
            <a:spLocks/>
          </p:cNvSpPr>
          <p:nvPr/>
        </p:nvSpPr>
        <p:spPr>
          <a:xfrm>
            <a:off x="3716335" y="1949591"/>
            <a:ext cx="1881188" cy="1447800"/>
          </a:xfrm>
          <a:prstGeom prst="rect">
            <a:avLst/>
          </a:prstGeom>
        </p:spPr>
      </p:sp>
      <p:sp>
        <p:nvSpPr>
          <p:cNvPr id="11" name="Tijdelijke aanduiding voor afbeelding 2"/>
          <p:cNvSpPr txBox="1">
            <a:spLocks/>
          </p:cNvSpPr>
          <p:nvPr/>
        </p:nvSpPr>
        <p:spPr>
          <a:xfrm>
            <a:off x="838198" y="3648834"/>
            <a:ext cx="1881188" cy="1447800"/>
          </a:xfrm>
          <a:prstGeom prst="rect">
            <a:avLst/>
          </a:prstGeom>
        </p:spPr>
      </p:sp>
      <p:sp>
        <p:nvSpPr>
          <p:cNvPr id="12" name="Tijdelijke aanduiding voor afbeelding 3"/>
          <p:cNvSpPr txBox="1">
            <a:spLocks/>
          </p:cNvSpPr>
          <p:nvPr/>
        </p:nvSpPr>
        <p:spPr>
          <a:xfrm>
            <a:off x="3716335" y="1942131"/>
            <a:ext cx="1881188" cy="1447800"/>
          </a:xfrm>
          <a:prstGeom prst="rect">
            <a:avLst/>
          </a:prstGeom>
        </p:spPr>
      </p:sp>
      <p:sp>
        <p:nvSpPr>
          <p:cNvPr id="13" name="Tijdelijke aanduiding voor afbeelding 2"/>
          <p:cNvSpPr txBox="1">
            <a:spLocks/>
          </p:cNvSpPr>
          <p:nvPr/>
        </p:nvSpPr>
        <p:spPr>
          <a:xfrm>
            <a:off x="838198" y="3641374"/>
            <a:ext cx="1881188" cy="1447800"/>
          </a:xfrm>
          <a:prstGeom prst="rect">
            <a:avLst/>
          </a:prstGeom>
        </p:spPr>
      </p:sp>
      <p:sp>
        <p:nvSpPr>
          <p:cNvPr id="14" name="Tijdelijke aanduiding voor afbeelding 2"/>
          <p:cNvSpPr txBox="1">
            <a:spLocks/>
          </p:cNvSpPr>
          <p:nvPr/>
        </p:nvSpPr>
        <p:spPr>
          <a:xfrm>
            <a:off x="838196" y="3671846"/>
            <a:ext cx="1881188" cy="1447800"/>
          </a:xfrm>
          <a:prstGeom prst="rect">
            <a:avLst/>
          </a:prstGeom>
        </p:spPr>
      </p:sp>
      <p:pic>
        <p:nvPicPr>
          <p:cNvPr id="30" name="Afbeelding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4724" y="3671846"/>
            <a:ext cx="4121024" cy="2331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633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7900" i="1" dirty="0" smtClean="0">
                <a:latin typeface="French Script MT" panose="03020402040607040605" pitchFamily="66" charset="0"/>
              </a:rPr>
              <a:t>Producten</a:t>
            </a:r>
            <a:endParaRPr lang="nl-NL" sz="7900" i="1" dirty="0">
              <a:latin typeface="French Script MT" panose="03020402040607040605" pitchFamily="66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Blip>
                <a:blip r:embed="rId3"/>
              </a:buBlip>
            </a:pPr>
            <a:r>
              <a:rPr lang="nl-NL" sz="3000" b="1" dirty="0" smtClean="0">
                <a:solidFill>
                  <a:schemeClr val="accent1"/>
                </a:solidFill>
                <a:latin typeface="Agency FB" panose="020B0503020202020204" pitchFamily="34" charset="0"/>
              </a:rPr>
              <a:t>3 gangen menu €12,50 of €14,50</a:t>
            </a:r>
          </a:p>
          <a:p>
            <a:pPr marL="457200" indent="-457200">
              <a:buBlip>
                <a:blip r:embed="rId3"/>
              </a:buBlip>
            </a:pPr>
            <a:r>
              <a:rPr lang="nl-NL" sz="3000" b="1" dirty="0" smtClean="0">
                <a:solidFill>
                  <a:schemeClr val="accent1"/>
                </a:solidFill>
                <a:latin typeface="Agency FB" panose="020B0503020202020204" pitchFamily="34" charset="0"/>
              </a:rPr>
              <a:t>Extra tussen gerecht €4,00</a:t>
            </a:r>
          </a:p>
          <a:p>
            <a:pPr marL="457200" indent="-457200">
              <a:buBlip>
                <a:blip r:embed="rId3"/>
              </a:buBlip>
            </a:pPr>
            <a:r>
              <a:rPr lang="nl-NL" sz="3000" b="1" dirty="0" smtClean="0">
                <a:solidFill>
                  <a:schemeClr val="accent1"/>
                </a:solidFill>
                <a:latin typeface="Agency FB" panose="020B0503020202020204" pitchFamily="34" charset="0"/>
              </a:rPr>
              <a:t>Cocktails </a:t>
            </a:r>
          </a:p>
          <a:p>
            <a:pPr marL="457200" indent="-457200">
              <a:buBlip>
                <a:blip r:embed="rId3"/>
              </a:buBlip>
            </a:pPr>
            <a:r>
              <a:rPr lang="nl-NL" sz="3000" b="1" dirty="0" smtClean="0">
                <a:solidFill>
                  <a:schemeClr val="accent1"/>
                </a:solidFill>
                <a:latin typeface="Agency FB" panose="020B0503020202020204" pitchFamily="34" charset="0"/>
              </a:rPr>
              <a:t>Speciaal wijnen en bieren</a:t>
            </a:r>
            <a:endParaRPr lang="nl-NL" sz="3000" b="1" dirty="0">
              <a:solidFill>
                <a:schemeClr val="accent1"/>
              </a:solidFill>
              <a:latin typeface="Agency FB" panose="020B0503020202020204" pitchFamily="34" charset="0"/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3523" y="1900352"/>
            <a:ext cx="3462586" cy="2100942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9155" y="4004022"/>
            <a:ext cx="5016954" cy="2658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786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7900" i="1" dirty="0" smtClean="0">
                <a:latin typeface="French Script MT" panose="03020402040607040605" pitchFamily="66" charset="0"/>
              </a:rPr>
              <a:t>Menukaart</a:t>
            </a:r>
            <a:endParaRPr lang="nl-NL" sz="7900" i="1" dirty="0">
              <a:latin typeface="French Script MT" panose="03020402040607040605" pitchFamily="66" charset="0"/>
            </a:endParaRPr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78732" y="2287898"/>
            <a:ext cx="3142812" cy="3861320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7858" y="1590192"/>
            <a:ext cx="3499741" cy="3328271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67858" y="4974906"/>
            <a:ext cx="3499741" cy="1521233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90115" y="2141263"/>
            <a:ext cx="3897085" cy="4007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993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7900" i="1" dirty="0" smtClean="0">
                <a:latin typeface="French Script MT" panose="03020402040607040605" pitchFamily="66" charset="0"/>
              </a:rPr>
              <a:t>Sfeerimpressie</a:t>
            </a:r>
            <a:endParaRPr lang="nl-NL" sz="7900" i="1" dirty="0">
              <a:latin typeface="French Script MT" panose="03020402040607040605" pitchFamily="66" charset="0"/>
            </a:endParaRPr>
          </a:p>
        </p:txBody>
      </p:sp>
      <p:pic>
        <p:nvPicPr>
          <p:cNvPr id="18" name="Tijdelijke aanduiding voor afbeelding 17"/>
          <p:cNvPicPr>
            <a:picLocks noGrp="1" noChangeAspect="1"/>
          </p:cNvPicPr>
          <p:nvPr>
            <p:ph type="pic" sz="quarter" idx="1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95" r="9895"/>
          <a:stretch>
            <a:fillRect/>
          </a:stretch>
        </p:blipFill>
        <p:spPr/>
      </p:pic>
      <p:pic>
        <p:nvPicPr>
          <p:cNvPr id="16" name="Tijdelijke aanduiding voor afbeelding 15"/>
          <p:cNvPicPr>
            <a:picLocks noGrp="1" noChangeAspect="1"/>
          </p:cNvPicPr>
          <p:nvPr>
            <p:ph type="pic" sz="quarter" idx="17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00" b="7100"/>
          <a:stretch>
            <a:fillRect/>
          </a:stretch>
        </p:blipFill>
        <p:spPr/>
      </p:pic>
      <p:pic>
        <p:nvPicPr>
          <p:cNvPr id="19" name="Tijdelijke aanduiding voor afbeelding 18"/>
          <p:cNvPicPr>
            <a:picLocks noGrp="1" noChangeAspect="1"/>
          </p:cNvPicPr>
          <p:nvPr>
            <p:ph type="pic" sz="quarter" idx="18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0" r="4480"/>
          <a:stretch>
            <a:fillRect/>
          </a:stretch>
        </p:blipFill>
        <p:spPr/>
      </p:pic>
      <p:pic>
        <p:nvPicPr>
          <p:cNvPr id="17" name="Tijdelijke aanduiding voor afbeelding 16"/>
          <p:cNvPicPr>
            <a:picLocks noGrp="1" noChangeAspect="1"/>
          </p:cNvPicPr>
          <p:nvPr>
            <p:ph type="pic" sz="quarter" idx="19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27" b="6927"/>
          <a:stretch>
            <a:fillRect/>
          </a:stretch>
        </p:blipFill>
        <p:spPr/>
      </p:pic>
      <p:pic>
        <p:nvPicPr>
          <p:cNvPr id="20" name="Tijdelijke aanduiding voor afbeelding 19"/>
          <p:cNvPicPr>
            <a:picLocks noGrp="1" noChangeAspect="1"/>
          </p:cNvPicPr>
          <p:nvPr>
            <p:ph type="pic" sz="quarter" idx="20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" r="4676"/>
          <a:stretch>
            <a:fillRect/>
          </a:stretch>
        </p:blipFill>
        <p:spPr/>
      </p:pic>
      <p:pic>
        <p:nvPicPr>
          <p:cNvPr id="15" name="Tijdelijke aanduiding voor afbeelding 14"/>
          <p:cNvPicPr>
            <a:picLocks noGrp="1" noChangeAspect="1"/>
          </p:cNvPicPr>
          <p:nvPr>
            <p:ph type="pic" sz="quarter" idx="13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" b="11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6510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7900" i="1" dirty="0" smtClean="0">
                <a:latin typeface="French Script MT" panose="03020402040607040605" pitchFamily="66" charset="0"/>
              </a:rPr>
              <a:t>Jaarcijfers</a:t>
            </a:r>
            <a:endParaRPr lang="nl-NL" sz="7900" i="1" dirty="0">
              <a:latin typeface="French Script MT" panose="03020402040607040605" pitchFamily="66" charset="0"/>
            </a:endParaRPr>
          </a:p>
        </p:txBody>
      </p:sp>
      <p:graphicFrame>
        <p:nvGraphicFramePr>
          <p:cNvPr id="18" name="Tijdelijke aanduiding voor inhoud 1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4965220"/>
              </p:ext>
            </p:extLst>
          </p:nvPr>
        </p:nvGraphicFramePr>
        <p:xfrm>
          <a:off x="947057" y="1956253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54085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regje film aangepast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45054" y="1371600"/>
            <a:ext cx="81343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603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9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Aangepast 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4704F"/>
      </a:accent1>
      <a:accent2>
        <a:srgbClr val="454A50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836EA2"/>
      </a:hlink>
      <a:folHlink>
        <a:srgbClr val="954F72"/>
      </a:folHlink>
    </a:clrScheme>
    <a:fontScheme name="Aangepast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</TotalTime>
  <Words>157</Words>
  <Application>Microsoft Office PowerPoint</Application>
  <PresentationFormat>Breedbeeld</PresentationFormat>
  <Paragraphs>33</Paragraphs>
  <Slides>8</Slides>
  <Notes>8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3" baseType="lpstr">
      <vt:lpstr>Agency FB</vt:lpstr>
      <vt:lpstr>Arial</vt:lpstr>
      <vt:lpstr>Calibri</vt:lpstr>
      <vt:lpstr>French Script MT</vt:lpstr>
      <vt:lpstr>Kantoorthema</vt:lpstr>
      <vt:lpstr>PowerPoint-presentatie</vt:lpstr>
      <vt:lpstr>Inhoudsopgave</vt:lpstr>
      <vt:lpstr>Geschiedenis</vt:lpstr>
      <vt:lpstr>Producten</vt:lpstr>
      <vt:lpstr>Menukaart</vt:lpstr>
      <vt:lpstr>Sfeerimpressie</vt:lpstr>
      <vt:lpstr>Jaarcijfers</vt:lpstr>
      <vt:lpstr>PowerPoint-presentatie</vt:lpstr>
    </vt:vector>
  </TitlesOfParts>
  <Company>Hogeschool Rotterdam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Boer, J.J. (0913381)</dc:creator>
  <cp:lastModifiedBy>HIT is IT</cp:lastModifiedBy>
  <cp:revision>34</cp:revision>
  <dcterms:created xsi:type="dcterms:W3CDTF">2015-09-09T11:22:06Z</dcterms:created>
  <dcterms:modified xsi:type="dcterms:W3CDTF">2015-10-06T15:16:44Z</dcterms:modified>
</cp:coreProperties>
</file>