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60" r:id="rId4"/>
    <p:sldId id="270" r:id="rId5"/>
    <p:sldId id="271" r:id="rId6"/>
    <p:sldId id="265" r:id="rId7"/>
    <p:sldId id="267" r:id="rId8"/>
    <p:sldId id="274" r:id="rId9"/>
    <p:sldId id="272" r:id="rId10"/>
    <p:sldId id="273" r:id="rId11"/>
  </p:sldIdLst>
  <p:sldSz cx="9144000" cy="6858000" type="screen4x3"/>
  <p:notesSz cx="7102475" cy="102330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A30440A-788A-4A05-908A-EF5D01978162}">
          <p14:sldIdLst>
            <p14:sldId id="256"/>
            <p14:sldId id="266"/>
            <p14:sldId id="260"/>
            <p14:sldId id="270"/>
            <p14:sldId id="271"/>
            <p14:sldId id="265"/>
            <p14:sldId id="267"/>
            <p14:sldId id="274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052" autoAdjust="0"/>
    <p:restoredTop sz="82568" autoAdjust="0"/>
  </p:normalViewPr>
  <p:slideViewPr>
    <p:cSldViewPr>
      <p:cViewPr varScale="1">
        <p:scale>
          <a:sx n="76" d="100"/>
          <a:sy n="76" d="100"/>
        </p:scale>
        <p:origin x="324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Skin care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Blad1!$B$2:$B$4</c:f>
              <c:numCache>
                <c:formatCode>General</c:formatCode>
                <c:ptCount val="3"/>
                <c:pt idx="0">
                  <c:v>2.9</c:v>
                </c:pt>
                <c:pt idx="1">
                  <c:v>3.1</c:v>
                </c:pt>
                <c:pt idx="2">
                  <c:v>3.2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Makeup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Blad1!$C$2:$C$4</c:f>
              <c:numCache>
                <c:formatCode>General</c:formatCode>
                <c:ptCount val="3"/>
                <c:pt idx="0">
                  <c:v>2.5</c:v>
                </c:pt>
                <c:pt idx="1">
                  <c:v>2.5</c:v>
                </c:pt>
                <c:pt idx="2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43805264"/>
        <c:axId val="243809968"/>
      </c:barChart>
      <c:catAx>
        <c:axId val="24380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nl-NL"/>
          </a:p>
        </c:txPr>
        <c:crossAx val="243809968"/>
        <c:crosses val="autoZero"/>
        <c:auto val="1"/>
        <c:lblAlgn val="ctr"/>
        <c:lblOffset val="100"/>
        <c:noMultiLvlLbl val="0"/>
      </c:catAx>
      <c:valAx>
        <c:axId val="2438099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nl-NL"/>
                  <a:t>in million USD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600"/>
            </a:pPr>
            <a:endParaRPr lang="nl-NL"/>
          </a:p>
        </c:txPr>
        <c:crossAx val="243805264"/>
        <c:crosses val="autoZero"/>
        <c:crossBetween val="between"/>
      </c:valAx>
      <c:spPr>
        <a:noFill/>
        <a:ln w="25400" cap="flat" cmpd="sng" algn="ctr">
          <a:noFill/>
          <a:prstDash val="solid"/>
        </a:ln>
        <a:effectLst/>
      </c:spPr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image" Target="../media/image1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image" Target="../media/image1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8B22-BF77-4800-9DE7-BDB2E130A6AF}" type="doc">
      <dgm:prSet loTypeId="urn:microsoft.com/office/officeart/2008/layout/HexagonCluster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nl-NL"/>
        </a:p>
      </dgm:t>
    </dgm:pt>
    <dgm:pt modelId="{1757336E-6D57-430D-8598-7B600C22F0F3}">
      <dgm:prSet phldrT="[Text]"/>
      <dgm:spPr/>
      <dgm:t>
        <a:bodyPr/>
        <a:lstStyle/>
        <a:p>
          <a:r>
            <a:rPr lang="nl-NL" dirty="0" smtClean="0"/>
            <a:t>The green tea </a:t>
          </a:r>
          <a:r>
            <a:rPr lang="nl-NL" dirty="0" err="1" smtClean="0"/>
            <a:t>seed</a:t>
          </a:r>
          <a:r>
            <a:rPr lang="nl-NL" dirty="0" smtClean="0"/>
            <a:t> serum set</a:t>
          </a:r>
          <a:endParaRPr lang="nl-NL" dirty="0"/>
        </a:p>
      </dgm:t>
    </dgm:pt>
    <dgm:pt modelId="{7CEAB717-842D-4E89-BCB9-6677C719DA81}" type="parTrans" cxnId="{7AFADE39-D7EB-4454-B7DD-EC4EBE818CB8}">
      <dgm:prSet/>
      <dgm:spPr/>
      <dgm:t>
        <a:bodyPr/>
        <a:lstStyle/>
        <a:p>
          <a:endParaRPr lang="nl-NL"/>
        </a:p>
      </dgm:t>
    </dgm:pt>
    <dgm:pt modelId="{DD4A90FB-901F-475C-BD42-80A5682E5208}" type="sibTrans" cxnId="{7AFADE39-D7EB-4454-B7DD-EC4EBE818CB8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nl-NL"/>
        </a:p>
      </dgm:t>
    </dgm:pt>
    <dgm:pt modelId="{38AFF1F7-4E01-4FAE-B8AC-33A02D7B73B3}">
      <dgm:prSet phldrT="[Text]"/>
      <dgm:spPr/>
      <dgm:t>
        <a:bodyPr/>
        <a:lstStyle/>
        <a:p>
          <a:r>
            <a:rPr lang="nl-NL" dirty="0" err="1" smtClean="0"/>
            <a:t>Ampoule</a:t>
          </a:r>
          <a:r>
            <a:rPr lang="nl-NL" dirty="0" smtClean="0"/>
            <a:t> intense </a:t>
          </a:r>
          <a:r>
            <a:rPr lang="nl-NL" dirty="0" err="1" smtClean="0"/>
            <a:t>cushion</a:t>
          </a:r>
          <a:endParaRPr lang="nl-NL" dirty="0"/>
        </a:p>
      </dgm:t>
    </dgm:pt>
    <dgm:pt modelId="{E50A1676-38C6-400C-B70B-F6AC74351ABD}" type="parTrans" cxnId="{F0CDE03C-A97B-4F9F-BEC4-F1A6453A4304}">
      <dgm:prSet/>
      <dgm:spPr/>
      <dgm:t>
        <a:bodyPr/>
        <a:lstStyle/>
        <a:p>
          <a:endParaRPr lang="nl-NL"/>
        </a:p>
      </dgm:t>
    </dgm:pt>
    <dgm:pt modelId="{F71ECC7B-5E29-4FB7-8A9C-4D342FEF714A}" type="sibTrans" cxnId="{F0CDE03C-A97B-4F9F-BEC4-F1A6453A4304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nl-NL"/>
        </a:p>
      </dgm:t>
    </dgm:pt>
    <dgm:pt modelId="{763DF2BE-E71A-493C-9377-C0E18075FABD}">
      <dgm:prSet phldrT="[Text]"/>
      <dgm:spPr/>
      <dgm:t>
        <a:bodyPr/>
        <a:lstStyle/>
        <a:p>
          <a:r>
            <a:rPr lang="nl-NL" dirty="0" err="1" smtClean="0"/>
            <a:t>Jeju</a:t>
          </a:r>
          <a:r>
            <a:rPr lang="nl-NL" dirty="0" smtClean="0"/>
            <a:t> </a:t>
          </a:r>
          <a:r>
            <a:rPr lang="nl-NL" dirty="0" err="1" smtClean="0"/>
            <a:t>volcanic</a:t>
          </a:r>
          <a:r>
            <a:rPr lang="nl-NL" dirty="0" smtClean="0"/>
            <a:t> </a:t>
          </a:r>
          <a:r>
            <a:rPr lang="nl-NL" dirty="0" err="1" smtClean="0"/>
            <a:t>clay</a:t>
          </a:r>
          <a:r>
            <a:rPr lang="nl-NL" dirty="0" smtClean="0"/>
            <a:t> </a:t>
          </a:r>
          <a:r>
            <a:rPr lang="nl-NL" dirty="0" err="1" smtClean="0"/>
            <a:t>mask</a:t>
          </a:r>
          <a:endParaRPr lang="nl-NL" dirty="0"/>
        </a:p>
      </dgm:t>
    </dgm:pt>
    <dgm:pt modelId="{0C543D0E-BD32-4CD0-A1EA-599BBA72289C}" type="parTrans" cxnId="{43C590CB-4531-49D1-BC8C-30BB0E44A54B}">
      <dgm:prSet/>
      <dgm:spPr/>
      <dgm:t>
        <a:bodyPr/>
        <a:lstStyle/>
        <a:p>
          <a:endParaRPr lang="nl-NL"/>
        </a:p>
      </dgm:t>
    </dgm:pt>
    <dgm:pt modelId="{EAE6D607-F7C9-4A4E-ABD7-3B2463B6D610}" type="sibTrans" cxnId="{43C590CB-4531-49D1-BC8C-30BB0E44A54B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nl-NL"/>
        </a:p>
      </dgm:t>
    </dgm:pt>
    <dgm:pt modelId="{3C9A8F6C-1FC5-46E0-8B12-5519343AA741}" type="pres">
      <dgm:prSet presAssocID="{E8078B22-BF77-4800-9DE7-BDB2E130A6AF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nl-NL"/>
        </a:p>
      </dgm:t>
    </dgm:pt>
    <dgm:pt modelId="{99CD0D3F-4870-47D0-8EBF-BC1E23D0C1C7}" type="pres">
      <dgm:prSet presAssocID="{1757336E-6D57-430D-8598-7B600C22F0F3}" presName="text1" presStyleCnt="0"/>
      <dgm:spPr/>
    </dgm:pt>
    <dgm:pt modelId="{7072A730-5261-43F9-B69F-7A69562476A7}" type="pres">
      <dgm:prSet presAssocID="{1757336E-6D57-430D-8598-7B600C22F0F3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31A8B9D-E5E5-46CC-9DC5-150889D559D2}" type="pres">
      <dgm:prSet presAssocID="{1757336E-6D57-430D-8598-7B600C22F0F3}" presName="textaccent1" presStyleCnt="0"/>
      <dgm:spPr/>
    </dgm:pt>
    <dgm:pt modelId="{4A19B5B7-D36B-4CD5-A4D7-9946682307FC}" type="pres">
      <dgm:prSet presAssocID="{1757336E-6D57-430D-8598-7B600C22F0F3}" presName="accentRepeatNode" presStyleLbl="solidAlignAcc1" presStyleIdx="0" presStyleCnt="6"/>
      <dgm:spPr/>
    </dgm:pt>
    <dgm:pt modelId="{E013CFDE-9FAE-4E21-8B3F-4D7CAB39BF1B}" type="pres">
      <dgm:prSet presAssocID="{DD4A90FB-901F-475C-BD42-80A5682E5208}" presName="image1" presStyleCnt="0"/>
      <dgm:spPr/>
    </dgm:pt>
    <dgm:pt modelId="{B4D168CE-614A-44B1-81C4-E05C9F17333E}" type="pres">
      <dgm:prSet presAssocID="{DD4A90FB-901F-475C-BD42-80A5682E5208}" presName="imageRepeatNode" presStyleLbl="alignAcc1" presStyleIdx="0" presStyleCnt="3" custLinFactNeighborY="-2426"/>
      <dgm:spPr/>
      <dgm:t>
        <a:bodyPr/>
        <a:lstStyle/>
        <a:p>
          <a:endParaRPr lang="nl-NL"/>
        </a:p>
      </dgm:t>
    </dgm:pt>
    <dgm:pt modelId="{FB7B7477-E977-4792-9090-0992DF575D99}" type="pres">
      <dgm:prSet presAssocID="{DD4A90FB-901F-475C-BD42-80A5682E5208}" presName="imageaccent1" presStyleCnt="0"/>
      <dgm:spPr/>
    </dgm:pt>
    <dgm:pt modelId="{4261F944-9D79-406B-A11F-EE888982184F}" type="pres">
      <dgm:prSet presAssocID="{DD4A90FB-901F-475C-BD42-80A5682E5208}" presName="accentRepeatNode" presStyleLbl="solidAlignAcc1" presStyleIdx="1" presStyleCnt="6"/>
      <dgm:spPr/>
    </dgm:pt>
    <dgm:pt modelId="{9D16C4EA-4485-4324-B214-6566B132AFDE}" type="pres">
      <dgm:prSet presAssocID="{38AFF1F7-4E01-4FAE-B8AC-33A02D7B73B3}" presName="text2" presStyleCnt="0"/>
      <dgm:spPr/>
    </dgm:pt>
    <dgm:pt modelId="{AF1349DE-FC3D-4853-BFE9-480D0A3D12C3}" type="pres">
      <dgm:prSet presAssocID="{38AFF1F7-4E01-4FAE-B8AC-33A02D7B73B3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E44DF08-AE6D-46FB-8EB3-D2DDDB809429}" type="pres">
      <dgm:prSet presAssocID="{38AFF1F7-4E01-4FAE-B8AC-33A02D7B73B3}" presName="textaccent2" presStyleCnt="0"/>
      <dgm:spPr/>
    </dgm:pt>
    <dgm:pt modelId="{7E907B87-AB72-4E45-8A1E-94A26DF8ACCD}" type="pres">
      <dgm:prSet presAssocID="{38AFF1F7-4E01-4FAE-B8AC-33A02D7B73B3}" presName="accentRepeatNode" presStyleLbl="solidAlignAcc1" presStyleIdx="2" presStyleCnt="6"/>
      <dgm:spPr/>
    </dgm:pt>
    <dgm:pt modelId="{408C08AD-E2E0-4708-8E58-067396EF0F5D}" type="pres">
      <dgm:prSet presAssocID="{F71ECC7B-5E29-4FB7-8A9C-4D342FEF714A}" presName="image2" presStyleCnt="0"/>
      <dgm:spPr/>
    </dgm:pt>
    <dgm:pt modelId="{5F6EBB0F-01EF-4380-A9DE-607F4CE685B3}" type="pres">
      <dgm:prSet presAssocID="{F71ECC7B-5E29-4FB7-8A9C-4D342FEF714A}" presName="imageRepeatNode" presStyleLbl="alignAcc1" presStyleIdx="1" presStyleCnt="3"/>
      <dgm:spPr/>
      <dgm:t>
        <a:bodyPr/>
        <a:lstStyle/>
        <a:p>
          <a:endParaRPr lang="nl-NL"/>
        </a:p>
      </dgm:t>
    </dgm:pt>
    <dgm:pt modelId="{3154B5D9-6A95-4528-9C02-344C5741AF37}" type="pres">
      <dgm:prSet presAssocID="{F71ECC7B-5E29-4FB7-8A9C-4D342FEF714A}" presName="imageaccent2" presStyleCnt="0"/>
      <dgm:spPr/>
    </dgm:pt>
    <dgm:pt modelId="{8728258D-5E03-49F1-B5C2-297CBAA7740C}" type="pres">
      <dgm:prSet presAssocID="{F71ECC7B-5E29-4FB7-8A9C-4D342FEF714A}" presName="accentRepeatNode" presStyleLbl="solidAlignAcc1" presStyleIdx="3" presStyleCnt="6"/>
      <dgm:spPr/>
    </dgm:pt>
    <dgm:pt modelId="{A4CDFCD0-7996-43CC-B6D0-934AFA7D76F5}" type="pres">
      <dgm:prSet presAssocID="{763DF2BE-E71A-493C-9377-C0E18075FABD}" presName="text3" presStyleCnt="0"/>
      <dgm:spPr/>
    </dgm:pt>
    <dgm:pt modelId="{C08675EE-6EE0-4C2F-A2BC-BEFBBEC6EAC7}" type="pres">
      <dgm:prSet presAssocID="{763DF2BE-E71A-493C-9377-C0E18075FABD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3BA0D7C-A3D3-4907-A2F7-DA0A97966506}" type="pres">
      <dgm:prSet presAssocID="{763DF2BE-E71A-493C-9377-C0E18075FABD}" presName="textaccent3" presStyleCnt="0"/>
      <dgm:spPr/>
    </dgm:pt>
    <dgm:pt modelId="{0B2B9862-DAAC-4DAD-A73F-7EE0ADFB9C19}" type="pres">
      <dgm:prSet presAssocID="{763DF2BE-E71A-493C-9377-C0E18075FABD}" presName="accentRepeatNode" presStyleLbl="solidAlignAcc1" presStyleIdx="4" presStyleCnt="6"/>
      <dgm:spPr/>
    </dgm:pt>
    <dgm:pt modelId="{EECC63D2-E3D6-42B8-98DD-F974D46510DD}" type="pres">
      <dgm:prSet presAssocID="{EAE6D607-F7C9-4A4E-ABD7-3B2463B6D610}" presName="image3" presStyleCnt="0"/>
      <dgm:spPr/>
    </dgm:pt>
    <dgm:pt modelId="{7A1F36B1-FED8-4EF2-937C-6A16789A751B}" type="pres">
      <dgm:prSet presAssocID="{EAE6D607-F7C9-4A4E-ABD7-3B2463B6D610}" presName="imageRepeatNode" presStyleLbl="alignAcc1" presStyleIdx="2" presStyleCnt="3" custLinFactNeighborY="-3859"/>
      <dgm:spPr/>
      <dgm:t>
        <a:bodyPr/>
        <a:lstStyle/>
        <a:p>
          <a:endParaRPr lang="nl-NL"/>
        </a:p>
      </dgm:t>
    </dgm:pt>
    <dgm:pt modelId="{0B6B7A8D-00CB-4FC7-8F15-42DA8AC01867}" type="pres">
      <dgm:prSet presAssocID="{EAE6D607-F7C9-4A4E-ABD7-3B2463B6D610}" presName="imageaccent3" presStyleCnt="0"/>
      <dgm:spPr/>
    </dgm:pt>
    <dgm:pt modelId="{2F3482F8-E8CF-420F-B347-13E057D37FF1}" type="pres">
      <dgm:prSet presAssocID="{EAE6D607-F7C9-4A4E-ABD7-3B2463B6D610}" presName="accentRepeatNode" presStyleLbl="solidAlignAcc1" presStyleIdx="5" presStyleCnt="6"/>
      <dgm:spPr/>
    </dgm:pt>
  </dgm:ptLst>
  <dgm:cxnLst>
    <dgm:cxn modelId="{B0318D4E-CA22-41DF-86FB-DACF0E384462}" type="presOf" srcId="{E8078B22-BF77-4800-9DE7-BDB2E130A6AF}" destId="{3C9A8F6C-1FC5-46E0-8B12-5519343AA741}" srcOrd="0" destOrd="0" presId="urn:microsoft.com/office/officeart/2008/layout/HexagonCluster"/>
    <dgm:cxn modelId="{9720285F-79F4-41D4-B846-7F6EE649F6E1}" type="presOf" srcId="{763DF2BE-E71A-493C-9377-C0E18075FABD}" destId="{C08675EE-6EE0-4C2F-A2BC-BEFBBEC6EAC7}" srcOrd="0" destOrd="0" presId="urn:microsoft.com/office/officeart/2008/layout/HexagonCluster"/>
    <dgm:cxn modelId="{5174F886-5D80-41C3-93AA-0D5C31A58060}" type="presOf" srcId="{1757336E-6D57-430D-8598-7B600C22F0F3}" destId="{7072A730-5261-43F9-B69F-7A69562476A7}" srcOrd="0" destOrd="0" presId="urn:microsoft.com/office/officeart/2008/layout/HexagonCluster"/>
    <dgm:cxn modelId="{F0CDE03C-A97B-4F9F-BEC4-F1A6453A4304}" srcId="{E8078B22-BF77-4800-9DE7-BDB2E130A6AF}" destId="{38AFF1F7-4E01-4FAE-B8AC-33A02D7B73B3}" srcOrd="1" destOrd="0" parTransId="{E50A1676-38C6-400C-B70B-F6AC74351ABD}" sibTransId="{F71ECC7B-5E29-4FB7-8A9C-4D342FEF714A}"/>
    <dgm:cxn modelId="{D35C6982-E7F1-4358-A25F-E25F33031578}" type="presOf" srcId="{F71ECC7B-5E29-4FB7-8A9C-4D342FEF714A}" destId="{5F6EBB0F-01EF-4380-A9DE-607F4CE685B3}" srcOrd="0" destOrd="0" presId="urn:microsoft.com/office/officeart/2008/layout/HexagonCluster"/>
    <dgm:cxn modelId="{7AFADE39-D7EB-4454-B7DD-EC4EBE818CB8}" srcId="{E8078B22-BF77-4800-9DE7-BDB2E130A6AF}" destId="{1757336E-6D57-430D-8598-7B600C22F0F3}" srcOrd="0" destOrd="0" parTransId="{7CEAB717-842D-4E89-BCB9-6677C719DA81}" sibTransId="{DD4A90FB-901F-475C-BD42-80A5682E5208}"/>
    <dgm:cxn modelId="{79F39D2A-36EA-4D76-B1D4-CC9166281D25}" type="presOf" srcId="{EAE6D607-F7C9-4A4E-ABD7-3B2463B6D610}" destId="{7A1F36B1-FED8-4EF2-937C-6A16789A751B}" srcOrd="0" destOrd="0" presId="urn:microsoft.com/office/officeart/2008/layout/HexagonCluster"/>
    <dgm:cxn modelId="{43C590CB-4531-49D1-BC8C-30BB0E44A54B}" srcId="{E8078B22-BF77-4800-9DE7-BDB2E130A6AF}" destId="{763DF2BE-E71A-493C-9377-C0E18075FABD}" srcOrd="2" destOrd="0" parTransId="{0C543D0E-BD32-4CD0-A1EA-599BBA72289C}" sibTransId="{EAE6D607-F7C9-4A4E-ABD7-3B2463B6D610}"/>
    <dgm:cxn modelId="{B8FFC79F-2167-4F91-9CD1-D127561465A9}" type="presOf" srcId="{38AFF1F7-4E01-4FAE-B8AC-33A02D7B73B3}" destId="{AF1349DE-FC3D-4853-BFE9-480D0A3D12C3}" srcOrd="0" destOrd="0" presId="urn:microsoft.com/office/officeart/2008/layout/HexagonCluster"/>
    <dgm:cxn modelId="{B8801B6D-CF12-4683-8E8A-9FA6471C728C}" type="presOf" srcId="{DD4A90FB-901F-475C-BD42-80A5682E5208}" destId="{B4D168CE-614A-44B1-81C4-E05C9F17333E}" srcOrd="0" destOrd="0" presId="urn:microsoft.com/office/officeart/2008/layout/HexagonCluster"/>
    <dgm:cxn modelId="{4994B323-E14C-4317-A24C-56BA8180B194}" type="presParOf" srcId="{3C9A8F6C-1FC5-46E0-8B12-5519343AA741}" destId="{99CD0D3F-4870-47D0-8EBF-BC1E23D0C1C7}" srcOrd="0" destOrd="0" presId="urn:microsoft.com/office/officeart/2008/layout/HexagonCluster"/>
    <dgm:cxn modelId="{66032D5D-AAC5-46C1-80D5-22A08FC37B04}" type="presParOf" srcId="{99CD0D3F-4870-47D0-8EBF-BC1E23D0C1C7}" destId="{7072A730-5261-43F9-B69F-7A69562476A7}" srcOrd="0" destOrd="0" presId="urn:microsoft.com/office/officeart/2008/layout/HexagonCluster"/>
    <dgm:cxn modelId="{30E0C321-E192-4C0D-9E1C-07D39D969352}" type="presParOf" srcId="{3C9A8F6C-1FC5-46E0-8B12-5519343AA741}" destId="{A31A8B9D-E5E5-46CC-9DC5-150889D559D2}" srcOrd="1" destOrd="0" presId="urn:microsoft.com/office/officeart/2008/layout/HexagonCluster"/>
    <dgm:cxn modelId="{545E77D7-5ADC-427B-995F-09FC322DDDDE}" type="presParOf" srcId="{A31A8B9D-E5E5-46CC-9DC5-150889D559D2}" destId="{4A19B5B7-D36B-4CD5-A4D7-9946682307FC}" srcOrd="0" destOrd="0" presId="urn:microsoft.com/office/officeart/2008/layout/HexagonCluster"/>
    <dgm:cxn modelId="{BE56E904-1431-456E-AA4E-31F0FF944EAE}" type="presParOf" srcId="{3C9A8F6C-1FC5-46E0-8B12-5519343AA741}" destId="{E013CFDE-9FAE-4E21-8B3F-4D7CAB39BF1B}" srcOrd="2" destOrd="0" presId="urn:microsoft.com/office/officeart/2008/layout/HexagonCluster"/>
    <dgm:cxn modelId="{93CBF589-1423-4F66-9A7C-86D6535AC3E8}" type="presParOf" srcId="{E013CFDE-9FAE-4E21-8B3F-4D7CAB39BF1B}" destId="{B4D168CE-614A-44B1-81C4-E05C9F17333E}" srcOrd="0" destOrd="0" presId="urn:microsoft.com/office/officeart/2008/layout/HexagonCluster"/>
    <dgm:cxn modelId="{17ECF3E8-E035-4CB0-A91F-1B9397495891}" type="presParOf" srcId="{3C9A8F6C-1FC5-46E0-8B12-5519343AA741}" destId="{FB7B7477-E977-4792-9090-0992DF575D99}" srcOrd="3" destOrd="0" presId="urn:microsoft.com/office/officeart/2008/layout/HexagonCluster"/>
    <dgm:cxn modelId="{0D9CE657-F667-4318-BCA8-1B13C087A379}" type="presParOf" srcId="{FB7B7477-E977-4792-9090-0992DF575D99}" destId="{4261F944-9D79-406B-A11F-EE888982184F}" srcOrd="0" destOrd="0" presId="urn:microsoft.com/office/officeart/2008/layout/HexagonCluster"/>
    <dgm:cxn modelId="{FA147E13-A43C-40FC-AE70-CFC4C1FB8EBF}" type="presParOf" srcId="{3C9A8F6C-1FC5-46E0-8B12-5519343AA741}" destId="{9D16C4EA-4485-4324-B214-6566B132AFDE}" srcOrd="4" destOrd="0" presId="urn:microsoft.com/office/officeart/2008/layout/HexagonCluster"/>
    <dgm:cxn modelId="{B64E2D4A-1A7E-43CE-9758-37EED6861257}" type="presParOf" srcId="{9D16C4EA-4485-4324-B214-6566B132AFDE}" destId="{AF1349DE-FC3D-4853-BFE9-480D0A3D12C3}" srcOrd="0" destOrd="0" presId="urn:microsoft.com/office/officeart/2008/layout/HexagonCluster"/>
    <dgm:cxn modelId="{539F6F6C-4177-4627-9C67-C1CDB4900ED5}" type="presParOf" srcId="{3C9A8F6C-1FC5-46E0-8B12-5519343AA741}" destId="{BE44DF08-AE6D-46FB-8EB3-D2DDDB809429}" srcOrd="5" destOrd="0" presId="urn:microsoft.com/office/officeart/2008/layout/HexagonCluster"/>
    <dgm:cxn modelId="{56AA5BF7-EA53-446B-9A2B-DEC9EDEFE49C}" type="presParOf" srcId="{BE44DF08-AE6D-46FB-8EB3-D2DDDB809429}" destId="{7E907B87-AB72-4E45-8A1E-94A26DF8ACCD}" srcOrd="0" destOrd="0" presId="urn:microsoft.com/office/officeart/2008/layout/HexagonCluster"/>
    <dgm:cxn modelId="{E139E145-BE3C-46C0-94B6-26635E050E96}" type="presParOf" srcId="{3C9A8F6C-1FC5-46E0-8B12-5519343AA741}" destId="{408C08AD-E2E0-4708-8E58-067396EF0F5D}" srcOrd="6" destOrd="0" presId="urn:microsoft.com/office/officeart/2008/layout/HexagonCluster"/>
    <dgm:cxn modelId="{3645AB39-1B53-410A-9B14-31D27B713B14}" type="presParOf" srcId="{408C08AD-E2E0-4708-8E58-067396EF0F5D}" destId="{5F6EBB0F-01EF-4380-A9DE-607F4CE685B3}" srcOrd="0" destOrd="0" presId="urn:microsoft.com/office/officeart/2008/layout/HexagonCluster"/>
    <dgm:cxn modelId="{5A38E028-4B01-46B7-A4A0-811866922B0E}" type="presParOf" srcId="{3C9A8F6C-1FC5-46E0-8B12-5519343AA741}" destId="{3154B5D9-6A95-4528-9C02-344C5741AF37}" srcOrd="7" destOrd="0" presId="urn:microsoft.com/office/officeart/2008/layout/HexagonCluster"/>
    <dgm:cxn modelId="{9FBD3F26-5DBF-4C4C-B30C-B345B00D6163}" type="presParOf" srcId="{3154B5D9-6A95-4528-9C02-344C5741AF37}" destId="{8728258D-5E03-49F1-B5C2-297CBAA7740C}" srcOrd="0" destOrd="0" presId="urn:microsoft.com/office/officeart/2008/layout/HexagonCluster"/>
    <dgm:cxn modelId="{25A17FC5-05A5-4B68-A788-CFAE97F066F0}" type="presParOf" srcId="{3C9A8F6C-1FC5-46E0-8B12-5519343AA741}" destId="{A4CDFCD0-7996-43CC-B6D0-934AFA7D76F5}" srcOrd="8" destOrd="0" presId="urn:microsoft.com/office/officeart/2008/layout/HexagonCluster"/>
    <dgm:cxn modelId="{08ABCBB8-BBFF-47B2-AC88-B54F37919178}" type="presParOf" srcId="{A4CDFCD0-7996-43CC-B6D0-934AFA7D76F5}" destId="{C08675EE-6EE0-4C2F-A2BC-BEFBBEC6EAC7}" srcOrd="0" destOrd="0" presId="urn:microsoft.com/office/officeart/2008/layout/HexagonCluster"/>
    <dgm:cxn modelId="{77CC009E-C218-40EB-8327-E63A1341C856}" type="presParOf" srcId="{3C9A8F6C-1FC5-46E0-8B12-5519343AA741}" destId="{D3BA0D7C-A3D3-4907-A2F7-DA0A97966506}" srcOrd="9" destOrd="0" presId="urn:microsoft.com/office/officeart/2008/layout/HexagonCluster"/>
    <dgm:cxn modelId="{B5DD2FDD-EDB4-4F5D-8F39-28FCD8A7A57A}" type="presParOf" srcId="{D3BA0D7C-A3D3-4907-A2F7-DA0A97966506}" destId="{0B2B9862-DAAC-4DAD-A73F-7EE0ADFB9C19}" srcOrd="0" destOrd="0" presId="urn:microsoft.com/office/officeart/2008/layout/HexagonCluster"/>
    <dgm:cxn modelId="{5483B166-ED5B-419E-BC5A-B5814DA02377}" type="presParOf" srcId="{3C9A8F6C-1FC5-46E0-8B12-5519343AA741}" destId="{EECC63D2-E3D6-42B8-98DD-F974D46510DD}" srcOrd="10" destOrd="0" presId="urn:microsoft.com/office/officeart/2008/layout/HexagonCluster"/>
    <dgm:cxn modelId="{34ADCD7F-74C2-47C2-BC0A-FE7D5B55646A}" type="presParOf" srcId="{EECC63D2-E3D6-42B8-98DD-F974D46510DD}" destId="{7A1F36B1-FED8-4EF2-937C-6A16789A751B}" srcOrd="0" destOrd="0" presId="urn:microsoft.com/office/officeart/2008/layout/HexagonCluster"/>
    <dgm:cxn modelId="{2A15E97B-553B-4E32-B9AC-33184D4CFDC1}" type="presParOf" srcId="{3C9A8F6C-1FC5-46E0-8B12-5519343AA741}" destId="{0B6B7A8D-00CB-4FC7-8F15-42DA8AC01867}" srcOrd="11" destOrd="0" presId="urn:microsoft.com/office/officeart/2008/layout/HexagonCluster"/>
    <dgm:cxn modelId="{CBC0BC3B-733B-4ABA-B668-325225E2A226}" type="presParOf" srcId="{0B6B7A8D-00CB-4FC7-8F15-42DA8AC01867}" destId="{2F3482F8-E8CF-420F-B347-13E057D37FF1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2A730-5261-43F9-B69F-7A69562476A7}">
      <dsp:nvSpPr>
        <dsp:cNvPr id="0" name=""/>
        <dsp:cNvSpPr/>
      </dsp:nvSpPr>
      <dsp:spPr>
        <a:xfrm>
          <a:off x="2252867" y="3063628"/>
          <a:ext cx="2164042" cy="186578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1750" rIns="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The green tea </a:t>
          </a:r>
          <a:r>
            <a:rPr lang="nl-NL" sz="2500" kern="1200" dirty="0" err="1" smtClean="0"/>
            <a:t>seed</a:t>
          </a:r>
          <a:r>
            <a:rPr lang="nl-NL" sz="2500" kern="1200" dirty="0" smtClean="0"/>
            <a:t> serum set</a:t>
          </a:r>
          <a:endParaRPr lang="nl-NL" sz="2500" kern="1200" dirty="0"/>
        </a:p>
      </dsp:txBody>
      <dsp:txXfrm>
        <a:off x="2588686" y="3353162"/>
        <a:ext cx="1492404" cy="1286714"/>
      </dsp:txXfrm>
    </dsp:sp>
    <dsp:sp modelId="{4A19B5B7-D36B-4CD5-A4D7-9946682307FC}">
      <dsp:nvSpPr>
        <dsp:cNvPr id="0" name=""/>
        <dsp:cNvSpPr/>
      </dsp:nvSpPr>
      <dsp:spPr>
        <a:xfrm>
          <a:off x="2309086" y="3887333"/>
          <a:ext cx="253370" cy="21837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D168CE-614A-44B1-81C4-E05C9F17333E}">
      <dsp:nvSpPr>
        <dsp:cNvPr id="0" name=""/>
        <dsp:cNvSpPr/>
      </dsp:nvSpPr>
      <dsp:spPr>
        <a:xfrm>
          <a:off x="403034" y="2016215"/>
          <a:ext cx="2164042" cy="1865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61F944-9D79-406B-A11F-EE888982184F}">
      <dsp:nvSpPr>
        <dsp:cNvPr id="0" name=""/>
        <dsp:cNvSpPr/>
      </dsp:nvSpPr>
      <dsp:spPr>
        <a:xfrm>
          <a:off x="1876277" y="3680791"/>
          <a:ext cx="253370" cy="21837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349DE-FC3D-4853-BFE9-480D0A3D12C3}">
      <dsp:nvSpPr>
        <dsp:cNvPr id="0" name=""/>
        <dsp:cNvSpPr/>
      </dsp:nvSpPr>
      <dsp:spPr>
        <a:xfrm>
          <a:off x="4096539" y="2039297"/>
          <a:ext cx="2164042" cy="1865782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1750" rIns="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err="1" smtClean="0"/>
            <a:t>Ampoule</a:t>
          </a:r>
          <a:r>
            <a:rPr lang="nl-NL" sz="2500" kern="1200" dirty="0" smtClean="0"/>
            <a:t> intense </a:t>
          </a:r>
          <a:r>
            <a:rPr lang="nl-NL" sz="2500" kern="1200" dirty="0" err="1" smtClean="0"/>
            <a:t>cushion</a:t>
          </a:r>
          <a:endParaRPr lang="nl-NL" sz="2500" kern="1200" dirty="0"/>
        </a:p>
      </dsp:txBody>
      <dsp:txXfrm>
        <a:off x="4432358" y="2328831"/>
        <a:ext cx="1492404" cy="1286714"/>
      </dsp:txXfrm>
    </dsp:sp>
    <dsp:sp modelId="{7E907B87-AB72-4E45-8A1E-94A26DF8ACCD}">
      <dsp:nvSpPr>
        <dsp:cNvPr id="0" name=""/>
        <dsp:cNvSpPr/>
      </dsp:nvSpPr>
      <dsp:spPr>
        <a:xfrm>
          <a:off x="5575943" y="3656637"/>
          <a:ext cx="253370" cy="21837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6EBB0F-01EF-4380-A9DE-607F4CE685B3}">
      <dsp:nvSpPr>
        <dsp:cNvPr id="0" name=""/>
        <dsp:cNvSpPr/>
      </dsp:nvSpPr>
      <dsp:spPr>
        <a:xfrm>
          <a:off x="5940210" y="3063628"/>
          <a:ext cx="2164042" cy="1865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8258D-5E03-49F1-B5C2-297CBAA7740C}">
      <dsp:nvSpPr>
        <dsp:cNvPr id="0" name=""/>
        <dsp:cNvSpPr/>
      </dsp:nvSpPr>
      <dsp:spPr>
        <a:xfrm>
          <a:off x="5996429" y="3887333"/>
          <a:ext cx="253370" cy="21837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675EE-6EE0-4C2F-A2BC-BEFBBEC6EAC7}">
      <dsp:nvSpPr>
        <dsp:cNvPr id="0" name=""/>
        <dsp:cNvSpPr/>
      </dsp:nvSpPr>
      <dsp:spPr>
        <a:xfrm>
          <a:off x="2252867" y="1019402"/>
          <a:ext cx="2164042" cy="1865782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1750" rIns="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err="1" smtClean="0"/>
            <a:t>Jeju</a:t>
          </a:r>
          <a:r>
            <a:rPr lang="nl-NL" sz="2500" kern="1200" dirty="0" smtClean="0"/>
            <a:t> </a:t>
          </a:r>
          <a:r>
            <a:rPr lang="nl-NL" sz="2500" kern="1200" dirty="0" err="1" smtClean="0"/>
            <a:t>volcanic</a:t>
          </a:r>
          <a:r>
            <a:rPr lang="nl-NL" sz="2500" kern="1200" dirty="0" smtClean="0"/>
            <a:t> </a:t>
          </a:r>
          <a:r>
            <a:rPr lang="nl-NL" sz="2500" kern="1200" dirty="0" err="1" smtClean="0"/>
            <a:t>clay</a:t>
          </a:r>
          <a:r>
            <a:rPr lang="nl-NL" sz="2500" kern="1200" dirty="0" smtClean="0"/>
            <a:t> </a:t>
          </a:r>
          <a:r>
            <a:rPr lang="nl-NL" sz="2500" kern="1200" dirty="0" err="1" smtClean="0"/>
            <a:t>mask</a:t>
          </a:r>
          <a:endParaRPr lang="nl-NL" sz="2500" kern="1200" dirty="0"/>
        </a:p>
      </dsp:txBody>
      <dsp:txXfrm>
        <a:off x="2588686" y="1308936"/>
        <a:ext cx="1492404" cy="1286714"/>
      </dsp:txXfrm>
    </dsp:sp>
    <dsp:sp modelId="{0B2B9862-DAAC-4DAD-A73F-7EE0ADFB9C19}">
      <dsp:nvSpPr>
        <dsp:cNvPr id="0" name=""/>
        <dsp:cNvSpPr/>
      </dsp:nvSpPr>
      <dsp:spPr>
        <a:xfrm>
          <a:off x="3719949" y="1059823"/>
          <a:ext cx="253370" cy="21837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F36B1-FED8-4EF2-937C-6A16789A751B}">
      <dsp:nvSpPr>
        <dsp:cNvPr id="0" name=""/>
        <dsp:cNvSpPr/>
      </dsp:nvSpPr>
      <dsp:spPr>
        <a:xfrm>
          <a:off x="4096539" y="0"/>
          <a:ext cx="2164042" cy="1865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3482F8-E8CF-420F-B347-13E057D37FF1}">
      <dsp:nvSpPr>
        <dsp:cNvPr id="0" name=""/>
        <dsp:cNvSpPr/>
      </dsp:nvSpPr>
      <dsp:spPr>
        <a:xfrm>
          <a:off x="4160459" y="819268"/>
          <a:ext cx="253370" cy="21837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EF2A2DE5-531A-4A9C-BC37-8A485C2ECEDF}" type="datetimeFigureOut">
              <a:rPr lang="nl-NL" smtClean="0"/>
              <a:t>21-4-2015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r>
              <a:rPr lang="nl-NL" smtClean="0"/>
              <a:t>Anindya Mutiara Dianingrum - 0890081 - RAC14-OFMVT1B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BD9239BB-B2E3-47EF-8270-ADB3CD05D84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04683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4D20592A-1099-490D-BD7E-88BE7ABB18E3}" type="datetimeFigureOut">
              <a:rPr lang="nl-NL" smtClean="0"/>
              <a:t>21-4-2015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0687"/>
            <a:ext cx="5681980" cy="4604861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r>
              <a:rPr lang="nl-NL" smtClean="0"/>
              <a:t>Anindya Mutiara Dianingrum - 0890081 - RAC14-OFMVT1B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52E18731-2A5E-4793-8981-9D8D063C9CB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23047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Opening</a:t>
            </a:r>
            <a:r>
              <a:rPr lang="nl-NL" baseline="0" dirty="0" smtClean="0"/>
              <a:t> statement: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err="1" smtClean="0"/>
              <a:t>Innisfree</a:t>
            </a:r>
            <a:r>
              <a:rPr lang="nl-NL" dirty="0" smtClean="0"/>
              <a:t> is skin</a:t>
            </a:r>
            <a:r>
              <a:rPr lang="nl-NL" baseline="0" dirty="0" smtClean="0"/>
              <a:t> care </a:t>
            </a:r>
            <a:r>
              <a:rPr lang="nl-NL" baseline="0" dirty="0" err="1" smtClean="0"/>
              <a:t>and</a:t>
            </a:r>
            <a:r>
              <a:rPr lang="nl-NL" baseline="0" dirty="0" smtClean="0"/>
              <a:t> </a:t>
            </a:r>
            <a:r>
              <a:rPr lang="nl-NL" baseline="0" dirty="0" err="1" smtClean="0"/>
              <a:t>cosmetics</a:t>
            </a:r>
            <a:r>
              <a:rPr lang="nl-NL" baseline="0" dirty="0" smtClean="0"/>
              <a:t> brand </a:t>
            </a:r>
            <a:r>
              <a:rPr lang="nl-NL" baseline="0" dirty="0" err="1" smtClean="0"/>
              <a:t>from</a:t>
            </a:r>
            <a:r>
              <a:rPr lang="nl-NL" baseline="0" dirty="0" smtClean="0"/>
              <a:t> South Korea</a:t>
            </a:r>
          </a:p>
          <a:p>
            <a:endParaRPr lang="nl-NL" dirty="0" smtClean="0"/>
          </a:p>
          <a:p>
            <a:r>
              <a:rPr lang="nl-NL" baseline="0" dirty="0" smtClean="0"/>
              <a:t>The person in the cover is </a:t>
            </a:r>
            <a:r>
              <a:rPr lang="nl-NL" baseline="0" dirty="0" err="1" smtClean="0"/>
              <a:t>one</a:t>
            </a:r>
            <a:r>
              <a:rPr lang="nl-NL" baseline="0" dirty="0" smtClean="0"/>
              <a:t> of </a:t>
            </a:r>
            <a:r>
              <a:rPr lang="nl-NL" baseline="0" dirty="0" err="1" smtClean="0"/>
              <a:t>their</a:t>
            </a:r>
            <a:r>
              <a:rPr lang="nl-NL" baseline="0" dirty="0" smtClean="0"/>
              <a:t> </a:t>
            </a:r>
            <a:r>
              <a:rPr lang="nl-NL" baseline="0" dirty="0" err="1" smtClean="0"/>
              <a:t>spokesperson</a:t>
            </a:r>
            <a:r>
              <a:rPr lang="nl-NL" baseline="0" dirty="0" smtClean="0"/>
              <a:t>: Lee Min Ho</a:t>
            </a:r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8457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Closing</a:t>
            </a:r>
            <a:r>
              <a:rPr lang="nl-NL" dirty="0" smtClean="0"/>
              <a:t> – end statement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10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602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History</a:t>
            </a:r>
            <a:r>
              <a:rPr lang="nl-NL" dirty="0" smtClean="0"/>
              <a:t>:</a:t>
            </a:r>
          </a:p>
          <a:p>
            <a:endParaRPr lang="nl-NL" dirty="0" smtClean="0"/>
          </a:p>
          <a:p>
            <a:r>
              <a:rPr lang="nl-NL" dirty="0" smtClean="0"/>
              <a:t>- “</a:t>
            </a:r>
            <a:r>
              <a:rPr lang="nl-NL" dirty="0" err="1" smtClean="0"/>
              <a:t>Innisfree</a:t>
            </a:r>
            <a:r>
              <a:rPr lang="nl-NL" dirty="0" smtClean="0"/>
              <a:t>” is</a:t>
            </a:r>
            <a:r>
              <a:rPr lang="nl-NL" baseline="0" dirty="0" smtClean="0"/>
              <a:t> taken </a:t>
            </a:r>
            <a:r>
              <a:rPr lang="nl-NL" baseline="0" dirty="0" err="1" smtClean="0"/>
              <a:t>from</a:t>
            </a:r>
            <a:r>
              <a:rPr lang="nl-NL" baseline="0" dirty="0" smtClean="0"/>
              <a:t> W.B. </a:t>
            </a:r>
            <a:r>
              <a:rPr lang="nl-NL" baseline="0" dirty="0" err="1" smtClean="0"/>
              <a:t>Yeats</a:t>
            </a:r>
            <a:r>
              <a:rPr lang="nl-NL" baseline="0" dirty="0" smtClean="0"/>
              <a:t>’ </a:t>
            </a:r>
            <a:r>
              <a:rPr lang="nl-NL" baseline="0" dirty="0" err="1" smtClean="0"/>
              <a:t>poem</a:t>
            </a:r>
            <a:r>
              <a:rPr lang="nl-NL" baseline="0" dirty="0" smtClean="0"/>
              <a:t> ‘The Lake </a:t>
            </a:r>
            <a:r>
              <a:rPr lang="nl-NL" baseline="0" dirty="0" err="1" smtClean="0"/>
              <a:t>Isle</a:t>
            </a:r>
            <a:r>
              <a:rPr lang="nl-NL" baseline="0" dirty="0" smtClean="0"/>
              <a:t> of </a:t>
            </a:r>
            <a:r>
              <a:rPr lang="nl-NL" baseline="0" dirty="0" err="1" smtClean="0"/>
              <a:t>Innisfree</a:t>
            </a:r>
            <a:r>
              <a:rPr lang="nl-NL" baseline="0" dirty="0" smtClean="0"/>
              <a:t>’</a:t>
            </a:r>
          </a:p>
          <a:p>
            <a:pPr marL="185732" indent="-185732">
              <a:buFontTx/>
              <a:buChar char="-"/>
            </a:pPr>
            <a:r>
              <a:rPr lang="nl-NL" baseline="0" dirty="0" err="1" smtClean="0"/>
              <a:t>Another</a:t>
            </a:r>
            <a:r>
              <a:rPr lang="nl-NL" baseline="0" dirty="0" smtClean="0"/>
              <a:t> </a:t>
            </a:r>
            <a:r>
              <a:rPr lang="nl-NL" baseline="0" dirty="0" err="1" smtClean="0"/>
              <a:t>brands</a:t>
            </a:r>
            <a:r>
              <a:rPr lang="nl-NL" baseline="0" dirty="0" smtClean="0"/>
              <a:t> </a:t>
            </a:r>
            <a:r>
              <a:rPr lang="nl-NL" baseline="0" dirty="0" err="1" smtClean="0"/>
              <a:t>under</a:t>
            </a:r>
            <a:r>
              <a:rPr lang="nl-NL" baseline="0" dirty="0" smtClean="0"/>
              <a:t> </a:t>
            </a:r>
            <a:r>
              <a:rPr lang="nl-NL" baseline="0" dirty="0" err="1" smtClean="0"/>
              <a:t>Amore</a:t>
            </a:r>
            <a:r>
              <a:rPr lang="nl-NL" baseline="0" dirty="0" smtClean="0"/>
              <a:t> Pacific </a:t>
            </a:r>
            <a:r>
              <a:rPr lang="nl-NL" baseline="0" dirty="0" err="1" smtClean="0"/>
              <a:t>group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flag</a:t>
            </a:r>
            <a:r>
              <a:rPr lang="nl-NL" baseline="0" dirty="0" smtClean="0"/>
              <a:t> are: IOPE, </a:t>
            </a:r>
            <a:r>
              <a:rPr lang="nl-NL" baseline="0" dirty="0" err="1" smtClean="0"/>
              <a:t>Laneige</a:t>
            </a:r>
            <a:r>
              <a:rPr lang="nl-NL" baseline="0" dirty="0" smtClean="0"/>
              <a:t>, </a:t>
            </a:r>
            <a:r>
              <a:rPr lang="nl-NL" baseline="0" dirty="0" err="1" smtClean="0"/>
              <a:t>Amore</a:t>
            </a:r>
            <a:r>
              <a:rPr lang="nl-NL" baseline="0" dirty="0" smtClean="0"/>
              <a:t> Pacific, </a:t>
            </a:r>
            <a:r>
              <a:rPr lang="nl-NL" baseline="0" dirty="0" err="1" smtClean="0"/>
              <a:t>Etudehouse</a:t>
            </a:r>
            <a:r>
              <a:rPr lang="nl-NL" baseline="0" dirty="0" smtClean="0"/>
              <a:t>, </a:t>
            </a:r>
            <a:r>
              <a:rPr lang="nl-NL" baseline="0" dirty="0" err="1" smtClean="0"/>
              <a:t>Mamonde</a:t>
            </a:r>
            <a:r>
              <a:rPr lang="nl-NL" baseline="0" dirty="0" smtClean="0"/>
              <a:t>, </a:t>
            </a:r>
            <a:r>
              <a:rPr lang="nl-NL" baseline="0" dirty="0" err="1" smtClean="0"/>
              <a:t>Sulwhasso</a:t>
            </a:r>
            <a:endParaRPr lang="nl-NL" baseline="0" dirty="0" smtClean="0"/>
          </a:p>
          <a:p>
            <a:pPr marL="185732" indent="-185732">
              <a:buFontTx/>
              <a:buChar char="-"/>
            </a:pPr>
            <a:r>
              <a:rPr lang="nl-NL" baseline="0" dirty="0" err="1" smtClean="0"/>
              <a:t>Promoted</a:t>
            </a:r>
            <a:r>
              <a:rPr lang="nl-NL" baseline="0" dirty="0" smtClean="0"/>
              <a:t> as </a:t>
            </a:r>
            <a:r>
              <a:rPr lang="nl-NL" baseline="0" dirty="0" err="1" smtClean="0"/>
              <a:t>all</a:t>
            </a:r>
            <a:r>
              <a:rPr lang="nl-NL" baseline="0" dirty="0" smtClean="0"/>
              <a:t> </a:t>
            </a:r>
            <a:r>
              <a:rPr lang="nl-NL" baseline="0" dirty="0" err="1" smtClean="0"/>
              <a:t>natural</a:t>
            </a:r>
            <a:r>
              <a:rPr lang="nl-NL" baseline="0" dirty="0" smtClean="0"/>
              <a:t> </a:t>
            </a:r>
            <a:r>
              <a:rPr lang="nl-NL" baseline="0" dirty="0" err="1" smtClean="0"/>
              <a:t>ingredients</a:t>
            </a:r>
            <a:r>
              <a:rPr lang="nl-NL" baseline="0" dirty="0" smtClean="0"/>
              <a:t> brand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7306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Ingredients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err="1" smtClean="0"/>
              <a:t>All</a:t>
            </a:r>
            <a:r>
              <a:rPr lang="nl-NL" baseline="0" dirty="0" smtClean="0"/>
              <a:t> </a:t>
            </a:r>
            <a:r>
              <a:rPr lang="nl-NL" baseline="0" dirty="0" err="1" smtClean="0"/>
              <a:t>natural</a:t>
            </a:r>
            <a:r>
              <a:rPr lang="nl-NL" baseline="0" dirty="0" smtClean="0"/>
              <a:t> </a:t>
            </a:r>
            <a:r>
              <a:rPr lang="nl-NL" baseline="0" dirty="0" err="1" smtClean="0"/>
              <a:t>ingredients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from</a:t>
            </a:r>
            <a:r>
              <a:rPr lang="nl-NL" baseline="0" dirty="0" smtClean="0"/>
              <a:t> </a:t>
            </a:r>
            <a:r>
              <a:rPr lang="nl-NL" baseline="0" dirty="0" err="1" smtClean="0"/>
              <a:t>Jeju</a:t>
            </a:r>
            <a:r>
              <a:rPr lang="nl-NL" baseline="0" dirty="0" smtClean="0"/>
              <a:t> Island of South Korea.</a:t>
            </a:r>
          </a:p>
          <a:p>
            <a:r>
              <a:rPr lang="nl-NL" baseline="0" dirty="0" smtClean="0"/>
              <a:t>Map shows the </a:t>
            </a:r>
            <a:r>
              <a:rPr lang="nl-NL" baseline="0" dirty="0" err="1" smtClean="0"/>
              <a:t>location</a:t>
            </a:r>
            <a:r>
              <a:rPr lang="nl-NL" baseline="0" dirty="0" smtClean="0"/>
              <a:t> of </a:t>
            </a:r>
            <a:r>
              <a:rPr lang="nl-NL" baseline="0" dirty="0" err="1" smtClean="0"/>
              <a:t>every</a:t>
            </a:r>
            <a:r>
              <a:rPr lang="nl-NL" baseline="0" dirty="0" smtClean="0"/>
              <a:t> major </a:t>
            </a:r>
            <a:r>
              <a:rPr lang="nl-NL" baseline="0" dirty="0" err="1" smtClean="0"/>
              <a:t>ingredients</a:t>
            </a:r>
            <a:r>
              <a:rPr lang="nl-NL" baseline="0" dirty="0" smtClean="0"/>
              <a:t> of skin care </a:t>
            </a:r>
            <a:r>
              <a:rPr lang="nl-NL" baseline="0" dirty="0" err="1" smtClean="0"/>
              <a:t>and</a:t>
            </a:r>
            <a:r>
              <a:rPr lang="nl-NL" baseline="0" dirty="0" smtClean="0"/>
              <a:t> </a:t>
            </a:r>
            <a:r>
              <a:rPr lang="nl-NL" baseline="0" dirty="0" err="1" smtClean="0"/>
              <a:t>makeup</a:t>
            </a:r>
            <a:r>
              <a:rPr lang="nl-NL" baseline="0" dirty="0" smtClean="0"/>
              <a:t> of </a:t>
            </a:r>
            <a:r>
              <a:rPr lang="nl-NL" baseline="0" dirty="0" err="1" smtClean="0"/>
              <a:t>Innisfree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4736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dirty="0"/>
              <a:t>Skin care </a:t>
            </a:r>
            <a:r>
              <a:rPr lang="nl-NL" sz="1200" dirty="0" err="1"/>
              <a:t>categories</a:t>
            </a:r>
            <a:r>
              <a:rPr lang="nl-NL" sz="1200" dirty="0"/>
              <a:t>:</a:t>
            </a:r>
          </a:p>
          <a:p>
            <a:r>
              <a:rPr lang="nl-NL" sz="1200" dirty="0"/>
              <a:t> </a:t>
            </a:r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Toner</a:t>
            </a:r>
          </a:p>
          <a:p>
            <a:endParaRPr lang="nl-NL" sz="1200" dirty="0"/>
          </a:p>
          <a:p>
            <a:r>
              <a:rPr lang="nl-NL" sz="1200" dirty="0"/>
              <a:t>On slide: green </a:t>
            </a:r>
            <a:r>
              <a:rPr lang="nl-NL" sz="1200" dirty="0" err="1"/>
              <a:t>persimmon</a:t>
            </a:r>
            <a:r>
              <a:rPr lang="nl-NL" sz="1200" dirty="0"/>
              <a:t> </a:t>
            </a:r>
            <a:r>
              <a:rPr lang="nl-NL" sz="1200" dirty="0" err="1"/>
              <a:t>pore</a:t>
            </a:r>
            <a:r>
              <a:rPr lang="nl-NL" sz="1200" dirty="0"/>
              <a:t> toner</a:t>
            </a:r>
          </a:p>
          <a:p>
            <a:endParaRPr lang="nl-NL" sz="1200" dirty="0"/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</a:t>
            </a:r>
            <a:r>
              <a:rPr lang="nl-NL" sz="1200" dirty="0" err="1"/>
              <a:t>Moisturizer</a:t>
            </a:r>
            <a:endParaRPr lang="nl-NL" sz="1200" dirty="0"/>
          </a:p>
          <a:p>
            <a:endParaRPr lang="nl-NL" sz="1200" dirty="0"/>
          </a:p>
          <a:p>
            <a:r>
              <a:rPr lang="nl-NL" sz="1200" dirty="0"/>
              <a:t>On slide: </a:t>
            </a:r>
            <a:r>
              <a:rPr lang="nl-NL" sz="1200" dirty="0" err="1"/>
              <a:t>Orchid</a:t>
            </a:r>
            <a:r>
              <a:rPr lang="nl-NL" sz="1200" dirty="0"/>
              <a:t> intense cream</a:t>
            </a:r>
          </a:p>
          <a:p>
            <a:endParaRPr lang="nl-NL" sz="1200" dirty="0"/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Serum &amp; treatment</a:t>
            </a:r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Eye care</a:t>
            </a:r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</a:t>
            </a:r>
            <a:r>
              <a:rPr lang="nl-NL" sz="1200" dirty="0" err="1"/>
              <a:t>Mask</a:t>
            </a:r>
            <a:r>
              <a:rPr lang="nl-NL" sz="1200" dirty="0"/>
              <a:t> &amp; </a:t>
            </a:r>
            <a:r>
              <a:rPr lang="nl-NL" sz="1200" dirty="0" err="1"/>
              <a:t>peels</a:t>
            </a:r>
            <a:endParaRPr lang="nl-NL" sz="1200" dirty="0"/>
          </a:p>
          <a:p>
            <a:pPr marL="495285" lvl="1"/>
            <a:r>
              <a:rPr lang="nl-NL" sz="1200" dirty="0"/>
              <a:t>  -  </a:t>
            </a:r>
            <a:r>
              <a:rPr lang="nl-NL" sz="1200" dirty="0" err="1"/>
              <a:t>Wash</a:t>
            </a:r>
            <a:r>
              <a:rPr lang="nl-NL" sz="1200" dirty="0"/>
              <a:t> off </a:t>
            </a:r>
            <a:r>
              <a:rPr lang="nl-NL" sz="1200" dirty="0" err="1"/>
              <a:t>mask</a:t>
            </a:r>
            <a:endParaRPr lang="nl-NL" sz="1200" dirty="0"/>
          </a:p>
          <a:p>
            <a:pPr marL="495285" lvl="1"/>
            <a:r>
              <a:rPr lang="nl-NL" sz="1200" dirty="0"/>
              <a:t>  -  Sheet </a:t>
            </a:r>
            <a:r>
              <a:rPr lang="nl-NL" sz="1200" dirty="0" err="1"/>
              <a:t>mask</a:t>
            </a:r>
            <a:endParaRPr lang="nl-NL" sz="1200" dirty="0"/>
          </a:p>
          <a:p>
            <a:pPr marL="495285" lvl="1"/>
            <a:r>
              <a:rPr lang="nl-NL" sz="1200" dirty="0"/>
              <a:t>  -  </a:t>
            </a:r>
            <a:r>
              <a:rPr lang="nl-NL" sz="1200" dirty="0" err="1"/>
              <a:t>Sleeping</a:t>
            </a:r>
            <a:r>
              <a:rPr lang="nl-NL" sz="1200" dirty="0"/>
              <a:t> </a:t>
            </a:r>
            <a:r>
              <a:rPr lang="nl-NL" sz="1200" dirty="0" err="1"/>
              <a:t>mask</a:t>
            </a:r>
            <a:endParaRPr lang="nl-NL" sz="1200" dirty="0"/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</a:t>
            </a:r>
            <a:r>
              <a:rPr lang="nl-NL" sz="1200" dirty="0" err="1"/>
              <a:t>Cleansers</a:t>
            </a:r>
            <a:endParaRPr lang="nl-NL" sz="1200" dirty="0"/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Sun care</a:t>
            </a:r>
          </a:p>
          <a:p>
            <a:pPr marL="371464" indent="-371464">
              <a:buFont typeface="Arial" panose="020B0604020202020204" pitchFamily="34" charset="0"/>
              <a:buChar char="•"/>
            </a:pPr>
            <a:r>
              <a:rPr lang="nl-NL" sz="1200" dirty="0"/>
              <a:t> Baby care</a:t>
            </a:r>
          </a:p>
          <a:p>
            <a:endParaRPr lang="nl-NL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3746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Makeup</a:t>
            </a:r>
            <a:r>
              <a:rPr lang="nl-NL" dirty="0" smtClean="0"/>
              <a:t> </a:t>
            </a:r>
            <a:r>
              <a:rPr lang="nl-NL" dirty="0" err="1" smtClean="0"/>
              <a:t>categories</a:t>
            </a:r>
            <a:r>
              <a:rPr lang="nl-NL" dirty="0" smtClean="0"/>
              <a:t>:</a:t>
            </a:r>
          </a:p>
          <a:p>
            <a:r>
              <a:rPr lang="nl-NL" dirty="0" smtClean="0"/>
              <a:t> </a:t>
            </a:r>
          </a:p>
          <a:p>
            <a:r>
              <a:rPr lang="nl-NL" dirty="0" smtClean="0"/>
              <a:t>Face</a:t>
            </a:r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</a:t>
            </a:r>
            <a:r>
              <a:rPr lang="nl-NL" dirty="0" err="1" smtClean="0"/>
              <a:t>Cushion</a:t>
            </a:r>
            <a:endParaRPr lang="nl-NL" dirty="0" smtClean="0"/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Base &amp; Primer</a:t>
            </a:r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Foundation</a:t>
            </a:r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Compact &amp; </a:t>
            </a:r>
            <a:r>
              <a:rPr lang="nl-NL" dirty="0" err="1" smtClean="0"/>
              <a:t>Powder</a:t>
            </a:r>
            <a:endParaRPr lang="nl-NL" dirty="0" smtClean="0"/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Blusher</a:t>
            </a:r>
          </a:p>
          <a:p>
            <a:pPr marL="185732" indent="-185732">
              <a:buFont typeface="Arial" panose="020B0604020202020204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On</a:t>
            </a:r>
            <a:r>
              <a:rPr lang="nl-NL" baseline="0" dirty="0" smtClean="0"/>
              <a:t> slide: no </a:t>
            </a:r>
            <a:r>
              <a:rPr lang="nl-NL" baseline="0" dirty="0" err="1" smtClean="0"/>
              <a:t>sebum</a:t>
            </a:r>
            <a:r>
              <a:rPr lang="nl-NL" baseline="0" dirty="0" smtClean="0"/>
              <a:t> compact </a:t>
            </a:r>
            <a:r>
              <a:rPr lang="nl-NL" baseline="0" dirty="0" err="1" smtClean="0"/>
              <a:t>powder</a:t>
            </a:r>
            <a:endParaRPr lang="nl-NL" baseline="0" dirty="0" smtClean="0"/>
          </a:p>
          <a:p>
            <a:endParaRPr lang="nl-NL" dirty="0" smtClean="0"/>
          </a:p>
          <a:p>
            <a:r>
              <a:rPr lang="nl-NL" dirty="0" err="1" smtClean="0"/>
              <a:t>Lips</a:t>
            </a:r>
            <a:endParaRPr lang="nl-NL" dirty="0" smtClean="0"/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Lipstick</a:t>
            </a:r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</a:t>
            </a:r>
            <a:r>
              <a:rPr lang="nl-NL" dirty="0" err="1" smtClean="0"/>
              <a:t>Liptint</a:t>
            </a:r>
            <a:endParaRPr lang="nl-NL" dirty="0" smtClean="0"/>
          </a:p>
          <a:p>
            <a:pPr marL="185732" indent="-185732">
              <a:buFont typeface="Arial" panose="020B0604020202020204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On</a:t>
            </a:r>
            <a:r>
              <a:rPr lang="nl-NL" baseline="0" dirty="0" smtClean="0"/>
              <a:t> slide: </a:t>
            </a:r>
            <a:r>
              <a:rPr lang="nl-NL" baseline="0" dirty="0" err="1" smtClean="0"/>
              <a:t>cherry</a:t>
            </a:r>
            <a:r>
              <a:rPr lang="nl-NL" baseline="0" dirty="0" smtClean="0"/>
              <a:t> </a:t>
            </a:r>
            <a:r>
              <a:rPr lang="nl-NL" baseline="0" dirty="0" err="1" smtClean="0"/>
              <a:t>liptint</a:t>
            </a:r>
            <a:endParaRPr lang="nl-NL" baseline="0" dirty="0" smtClean="0"/>
          </a:p>
          <a:p>
            <a:endParaRPr lang="nl-NL" dirty="0" smtClean="0"/>
          </a:p>
          <a:p>
            <a:r>
              <a:rPr lang="nl-NL" dirty="0" err="1" smtClean="0"/>
              <a:t>Eyes</a:t>
            </a:r>
            <a:endParaRPr lang="nl-NL" dirty="0" smtClean="0"/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Eyeshadow</a:t>
            </a:r>
          </a:p>
          <a:p>
            <a:pPr marL="185732" indent="-185732">
              <a:buFont typeface="Arial" panose="020B0604020202020204" pitchFamily="34" charset="0"/>
              <a:buChar char="•"/>
            </a:pPr>
            <a:r>
              <a:rPr lang="nl-NL" dirty="0" smtClean="0"/>
              <a:t> Mascara</a:t>
            </a:r>
          </a:p>
          <a:p>
            <a:endParaRPr lang="nl-NL" dirty="0" smtClean="0"/>
          </a:p>
          <a:p>
            <a:r>
              <a:rPr lang="nl-NL" dirty="0" smtClean="0"/>
              <a:t>On slide: </a:t>
            </a:r>
            <a:r>
              <a:rPr lang="nl-NL" dirty="0" err="1" smtClean="0"/>
              <a:t>mineral</a:t>
            </a:r>
            <a:r>
              <a:rPr lang="nl-NL" dirty="0" smtClean="0"/>
              <a:t> eyeshadow</a:t>
            </a: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4511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Best</a:t>
            </a:r>
            <a:r>
              <a:rPr lang="nl-NL" baseline="0" dirty="0" smtClean="0"/>
              <a:t> </a:t>
            </a:r>
            <a:r>
              <a:rPr lang="nl-NL" baseline="0" dirty="0" err="1" smtClean="0"/>
              <a:t>seller</a:t>
            </a:r>
            <a:endParaRPr lang="nl-NL" baseline="0" dirty="0" smtClean="0"/>
          </a:p>
          <a:p>
            <a:endParaRPr lang="nl-NL" baseline="0" dirty="0" smtClean="0"/>
          </a:p>
          <a:p>
            <a:pPr marL="247642" indent="-247642">
              <a:buAutoNum type="arabicPeriod"/>
            </a:pPr>
            <a:r>
              <a:rPr lang="nl-NL" baseline="0" dirty="0" err="1" smtClean="0"/>
              <a:t>Jeju</a:t>
            </a:r>
            <a:r>
              <a:rPr lang="nl-NL" baseline="0" dirty="0" smtClean="0"/>
              <a:t> </a:t>
            </a:r>
            <a:r>
              <a:rPr lang="nl-NL" baseline="0" dirty="0" err="1" smtClean="0"/>
              <a:t>volcanic</a:t>
            </a:r>
            <a:r>
              <a:rPr lang="nl-NL" baseline="0" dirty="0" smtClean="0"/>
              <a:t> </a:t>
            </a:r>
            <a:r>
              <a:rPr lang="nl-NL" baseline="0" dirty="0" err="1" smtClean="0"/>
              <a:t>clay</a:t>
            </a:r>
            <a:r>
              <a:rPr lang="nl-NL" baseline="0" dirty="0" smtClean="0"/>
              <a:t> </a:t>
            </a:r>
            <a:r>
              <a:rPr lang="nl-NL" baseline="0" dirty="0" err="1" smtClean="0"/>
              <a:t>mask</a:t>
            </a:r>
            <a:r>
              <a:rPr lang="nl-NL" baseline="0" dirty="0" smtClean="0"/>
              <a:t>: </a:t>
            </a:r>
            <a:r>
              <a:rPr lang="nl-NL" baseline="0" dirty="0" err="1" smtClean="0"/>
              <a:t>contain</a:t>
            </a:r>
            <a:r>
              <a:rPr lang="nl-NL" baseline="0" dirty="0" smtClean="0"/>
              <a:t> </a:t>
            </a:r>
            <a:r>
              <a:rPr lang="nl-NL" baseline="0" dirty="0" err="1" smtClean="0"/>
              <a:t>volcanic</a:t>
            </a:r>
            <a:r>
              <a:rPr lang="nl-NL" baseline="0" dirty="0" smtClean="0"/>
              <a:t> </a:t>
            </a:r>
            <a:r>
              <a:rPr lang="nl-NL" baseline="0" dirty="0" err="1" smtClean="0"/>
              <a:t>scoria</a:t>
            </a:r>
            <a:r>
              <a:rPr lang="nl-NL" baseline="0" dirty="0" smtClean="0"/>
              <a:t> </a:t>
            </a:r>
            <a:r>
              <a:rPr lang="nl-NL" baseline="0" dirty="0" err="1" smtClean="0"/>
              <a:t>clay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 </a:t>
            </a:r>
            <a:r>
              <a:rPr lang="nl-NL" baseline="0" dirty="0" err="1" smtClean="0"/>
              <a:t>every</a:t>
            </a:r>
            <a:r>
              <a:rPr lang="nl-NL" baseline="0" dirty="0" smtClean="0"/>
              <a:t> </a:t>
            </a:r>
            <a:r>
              <a:rPr lang="nl-NL" baseline="0" dirty="0" err="1" smtClean="0"/>
              <a:t>pore</a:t>
            </a:r>
            <a:r>
              <a:rPr lang="nl-NL" baseline="0" dirty="0" smtClean="0"/>
              <a:t> </a:t>
            </a:r>
            <a:r>
              <a:rPr lang="nl-NL" baseline="0" dirty="0" err="1" smtClean="0"/>
              <a:t>problems</a:t>
            </a:r>
            <a:endParaRPr lang="nl-NL" baseline="0" dirty="0" smtClean="0"/>
          </a:p>
          <a:p>
            <a:pPr marL="247642" indent="-247642">
              <a:buAutoNum type="arabicPeriod"/>
            </a:pPr>
            <a:r>
              <a:rPr lang="nl-NL" baseline="0" dirty="0" smtClean="0"/>
              <a:t>The green tea </a:t>
            </a:r>
            <a:r>
              <a:rPr lang="nl-NL" baseline="0" dirty="0" err="1" smtClean="0"/>
              <a:t>seed</a:t>
            </a:r>
            <a:r>
              <a:rPr lang="nl-NL" baseline="0" dirty="0" smtClean="0"/>
              <a:t> serum </a:t>
            </a:r>
          </a:p>
          <a:p>
            <a:pPr marL="247642" indent="-247642">
              <a:buAutoNum type="arabicPeriod"/>
            </a:pPr>
            <a:r>
              <a:rPr lang="nl-NL" baseline="0" dirty="0" err="1" smtClean="0"/>
              <a:t>Ampoule</a:t>
            </a:r>
            <a:r>
              <a:rPr lang="nl-NL" baseline="0" dirty="0" smtClean="0"/>
              <a:t> intense </a:t>
            </a:r>
            <a:r>
              <a:rPr lang="nl-NL" baseline="0" dirty="0" err="1" smtClean="0"/>
              <a:t>cushion</a:t>
            </a:r>
            <a:r>
              <a:rPr lang="nl-NL" baseline="0" dirty="0" smtClean="0"/>
              <a:t>: base </a:t>
            </a:r>
            <a:r>
              <a:rPr lang="nl-NL" baseline="0" dirty="0" err="1" smtClean="0"/>
              <a:t>makeup</a:t>
            </a:r>
            <a:r>
              <a:rPr lang="nl-NL" baseline="0" dirty="0" smtClean="0"/>
              <a:t>, </a:t>
            </a:r>
            <a:r>
              <a:rPr lang="nl-NL" baseline="0" dirty="0" err="1" smtClean="0"/>
              <a:t>gives</a:t>
            </a:r>
            <a:r>
              <a:rPr lang="nl-NL" baseline="0" dirty="0" smtClean="0"/>
              <a:t> instant </a:t>
            </a:r>
            <a:r>
              <a:rPr lang="nl-NL" baseline="0" dirty="0" err="1" smtClean="0"/>
              <a:t>glow</a:t>
            </a:r>
            <a:r>
              <a:rPr lang="nl-NL" baseline="0" dirty="0" smtClean="0"/>
              <a:t> </a:t>
            </a:r>
            <a:r>
              <a:rPr lang="nl-NL" baseline="0" dirty="0" err="1" smtClean="0"/>
              <a:t>and</a:t>
            </a:r>
            <a:r>
              <a:rPr lang="nl-NL" baseline="0" dirty="0" smtClean="0"/>
              <a:t> </a:t>
            </a:r>
            <a:r>
              <a:rPr lang="nl-NL" baseline="0" dirty="0" err="1" smtClean="0"/>
              <a:t>dewy</a:t>
            </a:r>
            <a:r>
              <a:rPr lang="nl-NL" baseline="0" dirty="0" smtClean="0"/>
              <a:t> </a:t>
            </a:r>
            <a:r>
              <a:rPr lang="nl-NL" baseline="0" dirty="0" err="1" smtClean="0"/>
              <a:t>complexion</a:t>
            </a:r>
            <a:r>
              <a:rPr lang="nl-NL" baseline="0" dirty="0" smtClean="0"/>
              <a:t> on skin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6497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Profit</a:t>
            </a:r>
            <a:r>
              <a:rPr lang="nl-NL" baseline="0" dirty="0" smtClean="0"/>
              <a:t> </a:t>
            </a:r>
            <a:r>
              <a:rPr lang="nl-NL" baseline="0" dirty="0" err="1" smtClean="0"/>
              <a:t>growth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 skin care </a:t>
            </a:r>
            <a:r>
              <a:rPr lang="nl-NL" baseline="0" dirty="0" err="1" smtClean="0"/>
              <a:t>and</a:t>
            </a:r>
            <a:r>
              <a:rPr lang="nl-NL" baseline="0" dirty="0" smtClean="0"/>
              <a:t> </a:t>
            </a:r>
            <a:r>
              <a:rPr lang="nl-NL" baseline="0" dirty="0" err="1" smtClean="0"/>
              <a:t>makeup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from</a:t>
            </a:r>
            <a:r>
              <a:rPr lang="nl-NL" baseline="0" dirty="0" smtClean="0"/>
              <a:t> 2013 </a:t>
            </a:r>
            <a:r>
              <a:rPr lang="nl-NL" baseline="0" dirty="0" err="1" smtClean="0"/>
              <a:t>until</a:t>
            </a:r>
            <a:r>
              <a:rPr lang="nl-NL" baseline="0" dirty="0" smtClean="0"/>
              <a:t> 2015</a:t>
            </a:r>
          </a:p>
          <a:p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5904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Spokesperson</a:t>
            </a:r>
            <a:endParaRPr lang="nl-NL" dirty="0" smtClean="0"/>
          </a:p>
          <a:p>
            <a:endParaRPr lang="nl-NL" dirty="0" smtClean="0"/>
          </a:p>
          <a:p>
            <a:pPr marL="247642" indent="-247642">
              <a:buAutoNum type="arabicPeriod"/>
            </a:pPr>
            <a:r>
              <a:rPr lang="nl-NL" baseline="0" dirty="0" err="1" smtClean="0"/>
              <a:t>Yoona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from</a:t>
            </a:r>
            <a:r>
              <a:rPr lang="nl-NL" baseline="0" dirty="0" smtClean="0"/>
              <a:t> </a:t>
            </a:r>
            <a:r>
              <a:rPr lang="nl-NL" baseline="0" dirty="0" err="1" smtClean="0"/>
              <a:t>Girl’s</a:t>
            </a:r>
            <a:r>
              <a:rPr lang="nl-NL" baseline="0" dirty="0" smtClean="0"/>
              <a:t> </a:t>
            </a:r>
            <a:r>
              <a:rPr lang="nl-NL" baseline="0" dirty="0" err="1" smtClean="0"/>
              <a:t>Generation</a:t>
            </a:r>
            <a:r>
              <a:rPr lang="nl-NL" baseline="0" dirty="0" smtClean="0"/>
              <a:t> (SNSD)</a:t>
            </a:r>
          </a:p>
          <a:p>
            <a:pPr marL="495285" lvl="1"/>
            <a:r>
              <a:rPr lang="nl-NL" baseline="0" dirty="0" err="1" smtClean="0"/>
              <a:t>Singer</a:t>
            </a:r>
            <a:r>
              <a:rPr lang="nl-NL" baseline="0" dirty="0" smtClean="0"/>
              <a:t> </a:t>
            </a:r>
            <a:r>
              <a:rPr lang="nl-NL" baseline="0" dirty="0" err="1" smtClean="0"/>
              <a:t>and</a:t>
            </a:r>
            <a:r>
              <a:rPr lang="nl-NL" baseline="0" dirty="0" smtClean="0"/>
              <a:t> </a:t>
            </a:r>
            <a:r>
              <a:rPr lang="nl-NL" baseline="0" dirty="0" err="1" smtClean="0"/>
              <a:t>actress</a:t>
            </a:r>
            <a:r>
              <a:rPr lang="nl-NL" baseline="0" dirty="0" smtClean="0"/>
              <a:t>.</a:t>
            </a:r>
          </a:p>
          <a:p>
            <a:pPr marL="495285" lvl="1"/>
            <a:r>
              <a:rPr lang="nl-NL" baseline="0" dirty="0" err="1" smtClean="0"/>
              <a:t>Servings</a:t>
            </a:r>
            <a:r>
              <a:rPr lang="nl-NL" baseline="0" dirty="0" smtClean="0"/>
              <a:t> as the face of </a:t>
            </a:r>
            <a:r>
              <a:rPr lang="nl-NL" baseline="0" dirty="0" err="1" smtClean="0"/>
              <a:t>Innisfree</a:t>
            </a:r>
            <a:r>
              <a:rPr lang="nl-NL" baseline="0" dirty="0" smtClean="0"/>
              <a:t> </a:t>
            </a:r>
            <a:r>
              <a:rPr lang="nl-NL" baseline="0" dirty="0" err="1" smtClean="0"/>
              <a:t>since</a:t>
            </a:r>
            <a:r>
              <a:rPr lang="nl-NL" baseline="0" dirty="0" smtClean="0"/>
              <a:t> 2009</a:t>
            </a:r>
          </a:p>
          <a:p>
            <a:pPr marL="495285" lvl="1"/>
            <a:endParaRPr lang="nl-NL" baseline="0" dirty="0" smtClean="0"/>
          </a:p>
          <a:p>
            <a:pPr marL="247642" indent="-247642">
              <a:buAutoNum type="arabicPeriod"/>
            </a:pPr>
            <a:r>
              <a:rPr lang="nl-NL" baseline="0" dirty="0" smtClean="0"/>
              <a:t>Lee Min Ho</a:t>
            </a:r>
          </a:p>
          <a:p>
            <a:pPr marL="495285" lvl="1"/>
            <a:r>
              <a:rPr lang="nl-NL" baseline="0" dirty="0" smtClean="0"/>
              <a:t>Actor, </a:t>
            </a:r>
            <a:r>
              <a:rPr lang="nl-NL" baseline="0" dirty="0" err="1" smtClean="0"/>
              <a:t>singer</a:t>
            </a:r>
            <a:r>
              <a:rPr lang="nl-NL" baseline="0" dirty="0" smtClean="0"/>
              <a:t>, model.</a:t>
            </a:r>
          </a:p>
          <a:p>
            <a:pPr marL="495285" lvl="1"/>
            <a:r>
              <a:rPr lang="nl-NL" baseline="0" dirty="0" err="1" smtClean="0"/>
              <a:t>Responsible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 promoting </a:t>
            </a:r>
            <a:r>
              <a:rPr lang="nl-NL" baseline="0" dirty="0" err="1" smtClean="0"/>
              <a:t>men’s</a:t>
            </a:r>
            <a:r>
              <a:rPr lang="nl-NL" baseline="0" dirty="0" smtClean="0"/>
              <a:t> line of </a:t>
            </a:r>
            <a:r>
              <a:rPr lang="nl-NL" baseline="0" dirty="0" err="1" smtClean="0"/>
              <a:t>Innisfree</a:t>
            </a:r>
            <a:endParaRPr lang="nl-NL" baseline="0" dirty="0" smtClean="0"/>
          </a:p>
          <a:p>
            <a:pPr marL="495285" lvl="1"/>
            <a:r>
              <a:rPr lang="nl-NL" baseline="0" dirty="0" err="1" smtClean="0"/>
              <a:t>Serving</a:t>
            </a:r>
            <a:r>
              <a:rPr lang="nl-NL" baseline="0" dirty="0" smtClean="0"/>
              <a:t> as </a:t>
            </a:r>
            <a:r>
              <a:rPr lang="nl-NL" baseline="0" dirty="0" err="1" smtClean="0"/>
              <a:t>spokesperson</a:t>
            </a:r>
            <a:r>
              <a:rPr lang="nl-NL" baseline="0" dirty="0" smtClean="0"/>
              <a:t> </a:t>
            </a:r>
            <a:r>
              <a:rPr lang="nl-NL" baseline="0" dirty="0" err="1" smtClean="0"/>
              <a:t>since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February</a:t>
            </a:r>
            <a:r>
              <a:rPr lang="nl-NL" baseline="0" dirty="0" smtClean="0"/>
              <a:t> 2012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0030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Beside</a:t>
            </a:r>
            <a:r>
              <a:rPr lang="nl-NL" dirty="0" smtClean="0"/>
              <a:t> promoting </a:t>
            </a:r>
            <a:r>
              <a:rPr lang="nl-NL" dirty="0" err="1" smtClean="0"/>
              <a:t>their</a:t>
            </a:r>
            <a:r>
              <a:rPr lang="nl-NL" dirty="0" smtClean="0"/>
              <a:t> product, </a:t>
            </a:r>
            <a:r>
              <a:rPr lang="nl-NL" dirty="0" err="1" smtClean="0"/>
              <a:t>Innisfree</a:t>
            </a:r>
            <a:r>
              <a:rPr lang="nl-NL" dirty="0" smtClean="0"/>
              <a:t> </a:t>
            </a:r>
            <a:r>
              <a:rPr lang="nl-NL" dirty="0" err="1" smtClean="0"/>
              <a:t>also</a:t>
            </a:r>
            <a:r>
              <a:rPr lang="nl-NL" dirty="0" smtClean="0"/>
              <a:t> </a:t>
            </a:r>
            <a:r>
              <a:rPr lang="nl-NL" dirty="0" err="1" smtClean="0"/>
              <a:t>promotes</a:t>
            </a:r>
            <a:r>
              <a:rPr lang="nl-NL" baseline="0" dirty="0" smtClean="0"/>
              <a:t> green lifestyle </a:t>
            </a:r>
            <a:r>
              <a:rPr lang="nl-NL" baseline="0" dirty="0" err="1" smtClean="0"/>
              <a:t>and</a:t>
            </a:r>
            <a:r>
              <a:rPr lang="nl-NL" baseline="0" dirty="0" smtClean="0"/>
              <a:t> </a:t>
            </a:r>
            <a:r>
              <a:rPr lang="nl-NL" baseline="0" dirty="0" err="1" smtClean="0"/>
              <a:t>also</a:t>
            </a:r>
            <a:r>
              <a:rPr lang="nl-NL" baseline="0" dirty="0" smtClean="0"/>
              <a:t> </a:t>
            </a:r>
            <a:r>
              <a:rPr lang="nl-NL" baseline="0" dirty="0" err="1" smtClean="0"/>
              <a:t>participating</a:t>
            </a:r>
            <a:r>
              <a:rPr lang="nl-NL" baseline="0" dirty="0" smtClean="0"/>
              <a:t> in special </a:t>
            </a:r>
            <a:r>
              <a:rPr lang="nl-NL" baseline="0" dirty="0" err="1" smtClean="0"/>
              <a:t>celebration</a:t>
            </a:r>
            <a:r>
              <a:rPr lang="nl-NL" baseline="0" dirty="0" smtClean="0"/>
              <a:t> </a:t>
            </a:r>
            <a:r>
              <a:rPr lang="nl-NL" baseline="0" dirty="0" err="1" smtClean="0"/>
              <a:t>days</a:t>
            </a:r>
            <a:r>
              <a:rPr lang="nl-NL" baseline="0" dirty="0" smtClean="0"/>
              <a:t>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 more brand exposure. For </a:t>
            </a:r>
            <a:r>
              <a:rPr lang="nl-NL" baseline="0" dirty="0" err="1" smtClean="0"/>
              <a:t>example</a:t>
            </a:r>
            <a:r>
              <a:rPr lang="nl-NL" baseline="0" dirty="0" smtClean="0"/>
              <a:t> </a:t>
            </a:r>
            <a:r>
              <a:rPr lang="nl-NL" baseline="0" dirty="0" err="1" smtClean="0"/>
              <a:t>their</a:t>
            </a:r>
            <a:r>
              <a:rPr lang="nl-NL" baseline="0" dirty="0" smtClean="0"/>
              <a:t> ‘Green Chrismast’ ad.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 smtClean="0"/>
              <a:t>Anindya Mutiara Dianingrum - 0890081 - RAC14-OFMVT1B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E18731-2A5E-4793-8981-9D8D063C9CB8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244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50C6-D9D5-4C21-BCC5-4FBC7AF6587C}" type="datetime1">
              <a:rPr lang="nl-NL" smtClean="0"/>
              <a:t>21-4-2015</a:t>
            </a:fld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0509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EFDC-1639-410D-B5C9-AFC495B6D6E5}" type="datetime1">
              <a:rPr lang="nl-NL" smtClean="0"/>
              <a:t>21-4-2015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924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D731-E6DB-4524-8FEB-01B9847F19E2}" type="datetime1">
              <a:rPr lang="nl-NL" smtClean="0"/>
              <a:t>21-4-2015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68313" y="1700213"/>
            <a:ext cx="4032250" cy="4321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4"/>
          </p:nvPr>
        </p:nvSpPr>
        <p:spPr>
          <a:xfrm>
            <a:off x="4644008" y="1700808"/>
            <a:ext cx="4032250" cy="4321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9465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nl-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nl-NL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C921F-EEB7-4C72-9B05-D38A0BAB4AE3}" type="datetime1">
              <a:rPr lang="nl-NL" smtClean="0"/>
              <a:t>21-4-2015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4688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FEEC6-90FF-4024-9395-F04EEC83B510}" type="datetime1">
              <a:rPr lang="nl-NL" smtClean="0"/>
              <a:t>21-4-2015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8113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14D10-7F56-4685-8E57-37692AFC0219}" type="datetime1">
              <a:rPr lang="nl-NL" smtClean="0"/>
              <a:t>21-4-2015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Picture 2" descr="http://www.innisfreeworld.com/resources/images/layout/lobo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77272"/>
            <a:ext cx="188595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ontent Placeholder 27"/>
          <p:cNvSpPr>
            <a:spLocks noGrp="1"/>
          </p:cNvSpPr>
          <p:nvPr>
            <p:ph sz="quarter" idx="13"/>
          </p:nvPr>
        </p:nvSpPr>
        <p:spPr>
          <a:xfrm>
            <a:off x="468313" y="1484313"/>
            <a:ext cx="3024187" cy="4616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890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B8CEF-6642-4EDD-A4CF-01FF86B78B8C}" type="datetime1">
              <a:rPr lang="nl-NL" smtClean="0"/>
              <a:t>21-4-2015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9613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4037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3"/>
          </p:nvPr>
        </p:nvSpPr>
        <p:spPr>
          <a:xfrm>
            <a:off x="5796136" y="1484313"/>
            <a:ext cx="3008313" cy="468153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3031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2AA9-6BD2-4494-9E03-1F3AD57BFE53}" type="datetime1">
              <a:rPr lang="nl-NL" smtClean="0"/>
              <a:t>21-4-2015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6488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61A9-E30C-426A-92D1-385024F53DD5}" type="datetime1">
              <a:rPr lang="nl-NL" smtClean="0"/>
              <a:t>21-4-2015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96411" y="1556792"/>
            <a:ext cx="2808287" cy="3673227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58298" y="1556792"/>
            <a:ext cx="2808287" cy="3673227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20185" y="1556792"/>
            <a:ext cx="2808287" cy="3673227"/>
          </a:xfrm>
        </p:spPr>
        <p:txBody>
          <a:bodyPr/>
          <a:lstStyle/>
          <a:p>
            <a:endParaRPr lang="nl-NL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196410" y="5444554"/>
            <a:ext cx="2808288" cy="3603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158297" y="5444901"/>
            <a:ext cx="2808288" cy="3603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6120184" y="5444901"/>
            <a:ext cx="2808288" cy="3603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421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2860F-56B5-4C3F-896A-F70E98FE79B4}" type="datetime1">
              <a:rPr lang="nl-NL" smtClean="0"/>
              <a:t>21-4-2015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05F5-A355-48EE-8F87-6312CB14B9E4}" type="slidenum">
              <a:rPr lang="nl-NL" smtClean="0"/>
              <a:t>‹nr.›</a:t>
            </a:fld>
            <a:endParaRPr lang="nl-NL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47" b="99208" l="104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06698">
            <a:off x="4551485" y="-810198"/>
            <a:ext cx="2520280" cy="198997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6"/>
          <a:stretch/>
        </p:blipFill>
        <p:spPr>
          <a:xfrm rot="12768617">
            <a:off x="5850687" y="-897453"/>
            <a:ext cx="1877785" cy="2348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47" b="99208" l="104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6941">
            <a:off x="6816407" y="-997385"/>
            <a:ext cx="2520280" cy="198997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47" b="99208" l="104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86000">
            <a:off x="7570819" y="1085474"/>
            <a:ext cx="2520280" cy="198997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6"/>
          <a:stretch/>
        </p:blipFill>
        <p:spPr>
          <a:xfrm rot="12768617">
            <a:off x="7650887" y="-426075"/>
            <a:ext cx="1877785" cy="2348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6"/>
          <a:stretch/>
        </p:blipFill>
        <p:spPr>
          <a:xfrm rot="12768617">
            <a:off x="7629189" y="1950189"/>
            <a:ext cx="1877785" cy="2348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" descr="http://www.innisfreeworld.com/resources/images/layout/lobo.g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77272"/>
            <a:ext cx="188595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rc 26"/>
          <p:cNvSpPr/>
          <p:nvPr userDrawn="1"/>
        </p:nvSpPr>
        <p:spPr>
          <a:xfrm rot="10800000">
            <a:off x="6234449" y="5560937"/>
            <a:ext cx="576064" cy="216024"/>
          </a:xfrm>
          <a:prstGeom prst="arc">
            <a:avLst>
              <a:gd name="adj1" fmla="val 13011403"/>
              <a:gd name="adj2" fmla="val 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Arc 27"/>
          <p:cNvSpPr/>
          <p:nvPr userDrawn="1"/>
        </p:nvSpPr>
        <p:spPr>
          <a:xfrm rot="8270785">
            <a:off x="6588224" y="4221088"/>
            <a:ext cx="2520280" cy="2376264"/>
          </a:xfrm>
          <a:prstGeom prst="arc">
            <a:avLst>
              <a:gd name="adj1" fmla="val 17182653"/>
              <a:gd name="adj2" fmla="val 1571831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Arc 28"/>
          <p:cNvSpPr/>
          <p:nvPr userDrawn="1"/>
        </p:nvSpPr>
        <p:spPr>
          <a:xfrm rot="12091847">
            <a:off x="6290719" y="5398123"/>
            <a:ext cx="576064" cy="347909"/>
          </a:xfrm>
          <a:prstGeom prst="arc">
            <a:avLst>
              <a:gd name="adj1" fmla="val 13481474"/>
              <a:gd name="adj2" fmla="val 2067581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Arc 29"/>
          <p:cNvSpPr/>
          <p:nvPr userDrawn="1"/>
        </p:nvSpPr>
        <p:spPr>
          <a:xfrm rot="13876214">
            <a:off x="6491970" y="5544991"/>
            <a:ext cx="523695" cy="261389"/>
          </a:xfrm>
          <a:prstGeom prst="arc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Arc 30"/>
          <p:cNvSpPr/>
          <p:nvPr userDrawn="1"/>
        </p:nvSpPr>
        <p:spPr>
          <a:xfrm rot="2084063">
            <a:off x="6374175" y="5259305"/>
            <a:ext cx="384920" cy="643831"/>
          </a:xfrm>
          <a:prstGeom prst="arc">
            <a:avLst>
              <a:gd name="adj1" fmla="val 17402284"/>
              <a:gd name="adj2" fmla="val 1697663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l 31"/>
          <p:cNvSpPr/>
          <p:nvPr userDrawn="1"/>
        </p:nvSpPr>
        <p:spPr>
          <a:xfrm>
            <a:off x="6175995" y="5601039"/>
            <a:ext cx="90000" cy="900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l 32"/>
          <p:cNvSpPr/>
          <p:nvPr userDrawn="1"/>
        </p:nvSpPr>
        <p:spPr>
          <a:xfrm>
            <a:off x="6264569" y="5495194"/>
            <a:ext cx="90000" cy="900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l 33"/>
          <p:cNvSpPr/>
          <p:nvPr userDrawn="1"/>
        </p:nvSpPr>
        <p:spPr>
          <a:xfrm>
            <a:off x="6548308" y="5414618"/>
            <a:ext cx="90000" cy="900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l 34"/>
          <p:cNvSpPr/>
          <p:nvPr userDrawn="1"/>
        </p:nvSpPr>
        <p:spPr>
          <a:xfrm>
            <a:off x="6749917" y="5355110"/>
            <a:ext cx="90000" cy="900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Arc 35"/>
          <p:cNvSpPr/>
          <p:nvPr userDrawn="1"/>
        </p:nvSpPr>
        <p:spPr>
          <a:xfrm rot="9534127" flipH="1">
            <a:off x="6517934" y="5522233"/>
            <a:ext cx="446697" cy="216024"/>
          </a:xfrm>
          <a:prstGeom prst="arc">
            <a:avLst>
              <a:gd name="adj1" fmla="val 13011403"/>
              <a:gd name="adj2" fmla="val 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l 36"/>
          <p:cNvSpPr/>
          <p:nvPr userDrawn="1"/>
        </p:nvSpPr>
        <p:spPr>
          <a:xfrm>
            <a:off x="6894852" y="5502377"/>
            <a:ext cx="90000" cy="900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339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53" r:id="rId4"/>
    <p:sldLayoutId id="2147483654" r:id="rId5"/>
    <p:sldLayoutId id="2147483656" r:id="rId6"/>
    <p:sldLayoutId id="2147483662" r:id="rId7"/>
    <p:sldLayoutId id="2147483657" r:id="rId8"/>
    <p:sldLayoutId id="214748366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6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6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6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891814"/>
        </a:buClr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891814"/>
        </a:buClr>
        <a:buFontTx/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891814"/>
        </a:buClr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891814"/>
        </a:buClr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891814"/>
        </a:buClr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https://www.youtube.com/embed/P7gf6wWXwn4" TargetMode="External"/><Relationship Id="rId1" Type="http://schemas.openxmlformats.org/officeDocument/2006/relationships/video" Target="https://www.youtube.com/embed/ypv-eSNyTwo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_rTitnYYs7A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310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v</a:t>
            </a:r>
            <a:r>
              <a:rPr lang="nl-NL" dirty="0" err="1" smtClean="0"/>
              <a:t>isit</a:t>
            </a:r>
            <a:r>
              <a:rPr lang="nl-NL" dirty="0" smtClean="0"/>
              <a:t> </a:t>
            </a:r>
            <a:r>
              <a:rPr lang="nl-NL" dirty="0" err="1" smtClean="0"/>
              <a:t>us</a:t>
            </a:r>
            <a:r>
              <a:rPr lang="nl-NL" dirty="0"/>
              <a:t> </a:t>
            </a:r>
            <a:r>
              <a:rPr lang="nl-NL" dirty="0" smtClean="0"/>
              <a:t>at:</a:t>
            </a:r>
            <a:br>
              <a:rPr lang="nl-NL" dirty="0" smtClean="0"/>
            </a:br>
            <a:r>
              <a:rPr lang="nl-NL" b="1" dirty="0" smtClean="0"/>
              <a:t>www.innisfreeworld.com</a:t>
            </a:r>
            <a:endParaRPr lang="nl-NL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764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err="1" smtClean="0"/>
              <a:t>History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 Begin in 2000</a:t>
            </a:r>
          </a:p>
          <a:p>
            <a:r>
              <a:rPr lang="nl-NL" dirty="0"/>
              <a:t> </a:t>
            </a:r>
            <a:r>
              <a:rPr lang="nl-NL" dirty="0" smtClean="0"/>
              <a:t>South </a:t>
            </a:r>
            <a:r>
              <a:rPr lang="nl-NL" dirty="0" err="1" smtClean="0"/>
              <a:t>Korea’s</a:t>
            </a:r>
            <a:r>
              <a:rPr lang="nl-NL" dirty="0" smtClean="0"/>
              <a:t> first </a:t>
            </a:r>
            <a:r>
              <a:rPr lang="nl-NL" dirty="0" err="1" smtClean="0"/>
              <a:t>all</a:t>
            </a:r>
            <a:r>
              <a:rPr lang="nl-NL" dirty="0" smtClean="0"/>
              <a:t> </a:t>
            </a:r>
            <a:r>
              <a:rPr lang="nl-NL" dirty="0" err="1" smtClean="0"/>
              <a:t>natural</a:t>
            </a:r>
            <a:r>
              <a:rPr lang="nl-NL" dirty="0" smtClean="0"/>
              <a:t> brand </a:t>
            </a:r>
          </a:p>
          <a:p>
            <a:r>
              <a:rPr lang="nl-NL" dirty="0" smtClean="0"/>
              <a:t> </a:t>
            </a:r>
            <a:r>
              <a:rPr lang="nl-NL" dirty="0" err="1" smtClean="0"/>
              <a:t>Owned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nl-NL" dirty="0" err="1" smtClean="0"/>
              <a:t>Amore</a:t>
            </a:r>
            <a:r>
              <a:rPr lang="nl-NL" dirty="0" smtClean="0"/>
              <a:t> Pacific </a:t>
            </a:r>
            <a:r>
              <a:rPr lang="nl-NL" dirty="0" err="1" smtClean="0"/>
              <a:t>group</a:t>
            </a:r>
            <a:endParaRPr lang="nl-NL" dirty="0" smtClean="0"/>
          </a:p>
          <a:p>
            <a:pPr marL="623888" indent="-623888"/>
            <a:r>
              <a:rPr lang="en-US" dirty="0" smtClean="0"/>
              <a:t>W</a:t>
            </a:r>
            <a:r>
              <a:rPr lang="en-US" dirty="0"/>
              <a:t>. B. Yeats' poem, 'The Lake Isle of </a:t>
            </a:r>
            <a:r>
              <a:rPr lang="en-US" dirty="0" err="1" smtClean="0"/>
              <a:t>Innisfree</a:t>
            </a:r>
            <a:r>
              <a:rPr lang="en-US" dirty="0" smtClean="0"/>
              <a:t>‘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546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 smtClean="0"/>
              <a:t>Ingredients</a:t>
            </a:r>
            <a:endParaRPr lang="en-GB" b="1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84784"/>
            <a:ext cx="7621678" cy="3953247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2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38963" y1="80181" x2="51407" y2="80634"/>
                        <a14:backgroundMark x1="75111" y1="75651" x2="75556" y2="74405"/>
                        <a14:backgroundMark x1="57579" y1="80283" x2="66737" y2="7867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56" t="18136" r="18106" b="17529"/>
          <a:stretch/>
        </p:blipFill>
        <p:spPr>
          <a:xfrm>
            <a:off x="3491880" y="2137289"/>
            <a:ext cx="2232248" cy="244316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508000" dir="5400000" sy="-100000" algn="bl" rotWithShape="0"/>
          </a:effectLst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58755" y1="80934" x2="73930" y2="80934"/>
                        <a14:backgroundMark x1="62451" y1="13619" x2="62451" y2="23152"/>
                        <a14:backgroundMark x1="62451" y1="76265" x2="62451" y2="80934"/>
                        <a14:backgroundMark x1="62793" y1="24726" x2="62793" y2="18704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16" t="19048" r="18475" b="21768"/>
          <a:stretch/>
        </p:blipFill>
        <p:spPr>
          <a:xfrm>
            <a:off x="467545" y="2193909"/>
            <a:ext cx="2304256" cy="238654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508000" dir="5400000" sy="-100000" algn="bl" rotWithShape="0"/>
          </a:effectLst>
        </p:spPr>
      </p:pic>
      <p:pic>
        <p:nvPicPr>
          <p:cNvPr id="17" name="Picture Placeholder 16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248" b="95130" l="15763" r="84111">
                        <a14:backgroundMark x1="33922" y1="88335" x2="43632" y2="95470"/>
                        <a14:backgroundMark x1="43632" y1="93545" x2="54729" y2="93545"/>
                        <a14:backgroundMark x1="55612" y1="93545" x2="67087" y2="89921"/>
                        <a14:backgroundMark x1="51828" y1="93092" x2="59521" y2="92639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12" t="7391" r="30315" b="4501"/>
          <a:stretch/>
        </p:blipFill>
        <p:spPr>
          <a:xfrm>
            <a:off x="6641255" y="476002"/>
            <a:ext cx="1730130" cy="410445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508000" dir="5400000" sy="-100000" algn="bl" rotWithShape="0"/>
          </a:effectLst>
        </p:spPr>
      </p:pic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196410" y="4724474"/>
            <a:ext cx="2808288" cy="3603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nl-NL" dirty="0" err="1" smtClean="0"/>
              <a:t>Mask</a:t>
            </a:r>
            <a:r>
              <a:rPr lang="nl-NL" dirty="0" smtClean="0"/>
              <a:t> &amp; Peels</a:t>
            </a:r>
            <a:endParaRPr lang="nl-NL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158297" y="4724821"/>
            <a:ext cx="2808288" cy="3603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nl-NL" dirty="0" err="1" smtClean="0"/>
              <a:t>Moisturizer</a:t>
            </a:r>
            <a:endParaRPr lang="nl-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6102176" y="4724821"/>
            <a:ext cx="2808288" cy="3603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nl-NL" dirty="0" smtClean="0"/>
              <a:t>Toner</a:t>
            </a:r>
            <a:endParaRPr lang="nl-N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smtClean="0"/>
              <a:t>Skin care</a:t>
            </a:r>
            <a:endParaRPr lang="nl-NL" b="1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46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63" t="16306" r="11379" b="15193"/>
          <a:stretch/>
        </p:blipFill>
        <p:spPr>
          <a:xfrm>
            <a:off x="295961" y="1775774"/>
            <a:ext cx="2592288" cy="26277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508000" dir="5400000" sy="-100000" algn="bl" rotWithShape="0"/>
          </a:effectLst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53" b="89921" l="7945" r="93947">
                        <a14:foregroundMark x1="55107" y1="56059" x2="90416" y2="61948"/>
                        <a14:foregroundMark x1="9710" y1="40544" x2="44136" y2="42582"/>
                        <a14:backgroundMark x1="54729" y1="55266" x2="81211" y2="48471"/>
                        <a14:backgroundMark x1="44136" y1="69875" x2="56873" y2="65912"/>
                        <a14:backgroundMark x1="37074" y1="69083" x2="40984" y2="65459"/>
                        <a14:backgroundMark x1="45902" y1="64326" x2="55612" y2="61948"/>
                        <a14:backgroundMark x1="43253" y1="41336" x2="53342" y2="43715"/>
                        <a14:backgroundMark x1="30013" y1="50849" x2="36570" y2="51302"/>
                        <a14:backgroundMark x1="43632" y1="54020" x2="47163" y2="54473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17" t="25582" r="7317" b="24236"/>
          <a:stretch/>
        </p:blipFill>
        <p:spPr>
          <a:xfrm>
            <a:off x="2949847" y="2268667"/>
            <a:ext cx="3252529" cy="213490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508000" dir="5400000" sy="-100000" algn="bl" rotWithShape="0"/>
          </a:effectLst>
        </p:spPr>
      </p:pic>
      <p:pic>
        <p:nvPicPr>
          <p:cNvPr id="13" name="Picture Placeholder 12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554" b="85504" l="11854" r="88146">
                        <a14:foregroundMark x1="46280" y1="23556" x2="55612" y2="23556"/>
                        <a14:foregroundMark x1="18916" y1="46886" x2="19420" y2="41336"/>
                        <a14:foregroundMark x1="40984" y1="66251" x2="52963" y2="67837"/>
                        <a14:foregroundMark x1="52081" y1="80068" x2="64439" y2="76557"/>
                        <a14:foregroundMark x1="69735" y1="74632" x2="78436" y2="63873"/>
                        <a14:foregroundMark x1="78941" y1="63533" x2="81084" y2="53228"/>
                        <a14:backgroundMark x1="69231" y1="75764" x2="81967" y2="64666"/>
                        <a14:backgroundMark x1="68852" y1="76104" x2="68852" y2="74632"/>
                        <a14:backgroundMark x1="79823" y1="61495" x2="73644" y2="71801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64" t="18469" r="15325" b="15938"/>
          <a:stretch/>
        </p:blipFill>
        <p:spPr>
          <a:xfrm>
            <a:off x="6263974" y="1755237"/>
            <a:ext cx="2520708" cy="26483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st="508000" dir="5400000" sy="-100000" algn="bl" rotWithShape="0"/>
          </a:effectLst>
        </p:spPr>
      </p:pic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187961" y="4508450"/>
            <a:ext cx="2808288" cy="3603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nl-NL" dirty="0" smtClean="0"/>
              <a:t>Face</a:t>
            </a:r>
            <a:endParaRPr lang="nl-NL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131840" y="4508797"/>
            <a:ext cx="2808288" cy="3603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nl-NL" dirty="0" err="1" smtClean="0"/>
              <a:t>Lips</a:t>
            </a:r>
            <a:endParaRPr lang="nl-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6120184" y="4508797"/>
            <a:ext cx="2808288" cy="3603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nl-NL" dirty="0" err="1" smtClean="0"/>
              <a:t>Eyes</a:t>
            </a:r>
            <a:endParaRPr lang="nl-N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err="1" smtClean="0"/>
              <a:t>Makeup</a:t>
            </a:r>
            <a:endParaRPr lang="nl-NL" b="1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0633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smtClean="0"/>
              <a:t>Best </a:t>
            </a:r>
            <a:r>
              <a:rPr lang="nl-NL" b="1" dirty="0" err="1" smtClean="0"/>
              <a:t>Seller</a:t>
            </a:r>
            <a:endParaRPr lang="nl-NL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2509516"/>
              </p:ext>
            </p:extLst>
          </p:nvPr>
        </p:nvGraphicFramePr>
        <p:xfrm>
          <a:off x="395536" y="371797"/>
          <a:ext cx="8507288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5211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smtClean="0"/>
              <a:t>Profit </a:t>
            </a:r>
            <a:r>
              <a:rPr lang="nl-NL" b="1" dirty="0" err="1" smtClean="0"/>
              <a:t>Growth</a:t>
            </a:r>
            <a:endParaRPr lang="nl-NL" b="1" dirty="0"/>
          </a:p>
        </p:txBody>
      </p:sp>
      <p:graphicFrame>
        <p:nvGraphicFramePr>
          <p:cNvPr id="38" name="Tijdelijke aanduiding voor inhoud 3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8971613"/>
              </p:ext>
            </p:extLst>
          </p:nvPr>
        </p:nvGraphicFramePr>
        <p:xfrm>
          <a:off x="457200" y="1430703"/>
          <a:ext cx="7139136" cy="4302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342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err="1" smtClean="0"/>
              <a:t>Spokesperson</a:t>
            </a:r>
            <a:endParaRPr lang="nl-NL" b="1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nl-NL" dirty="0" err="1" smtClean="0"/>
              <a:t>Yoona</a:t>
            </a:r>
            <a:endParaRPr lang="nl-NL" dirty="0"/>
          </a:p>
        </p:txBody>
      </p:sp>
      <p:pic>
        <p:nvPicPr>
          <p:cNvPr id="8" name="ypv-eSNyTwo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79512" y="2673410"/>
            <a:ext cx="4268307" cy="2400923"/>
          </a:xfrm>
          <a:prstGeom prst="rect">
            <a:avLst/>
          </a:prstGeom>
        </p:spPr>
      </p:pic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nl-NL" dirty="0" smtClean="0"/>
              <a:t>Lee Min Ho</a:t>
            </a:r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/>
          </a:p>
        </p:txBody>
      </p:sp>
      <p:pic>
        <p:nvPicPr>
          <p:cNvPr id="17" name="P7gf6wWXwn4"/>
          <p:cNvPicPr>
            <a:picLocks noGrp="1" noRot="1" noChangeAspect="1"/>
          </p:cNvPicPr>
          <p:nvPr>
            <p:ph sz="quarter" idx="4"/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4645025" y="2662559"/>
            <a:ext cx="4306888" cy="242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8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 smtClean="0"/>
              <a:t>Brand Engagement</a:t>
            </a:r>
            <a:endParaRPr lang="nl-NL" b="1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Anindya Mutiara Dianingrum - 0890081 RAC14-OFMVT1B</a:t>
            </a:r>
            <a:endParaRPr lang="nl-NL" dirty="0"/>
          </a:p>
        </p:txBody>
      </p:sp>
      <p:pic>
        <p:nvPicPr>
          <p:cNvPr id="4" name="_rTitnYYs7A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74440" y="1402697"/>
            <a:ext cx="6995120" cy="393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24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nisfree theme">
  <a:themeElements>
    <a:clrScheme name="innisfree">
      <a:dk1>
        <a:srgbClr val="556C11"/>
      </a:dk1>
      <a:lt1>
        <a:sysClr val="window" lastClr="FFFFFF"/>
      </a:lt1>
      <a:dk2>
        <a:srgbClr val="905319"/>
      </a:dk2>
      <a:lt2>
        <a:srgbClr val="EEECE1"/>
      </a:lt2>
      <a:accent1>
        <a:srgbClr val="556C11"/>
      </a:accent1>
      <a:accent2>
        <a:srgbClr val="905319"/>
      </a:accent2>
      <a:accent3>
        <a:srgbClr val="FECC15"/>
      </a:accent3>
      <a:accent4>
        <a:srgbClr val="9BBB59"/>
      </a:accent4>
      <a:accent5>
        <a:srgbClr val="891814"/>
      </a:accent5>
      <a:accent6>
        <a:srgbClr val="A69585"/>
      </a:accent6>
      <a:hlink>
        <a:srgbClr val="0000FF"/>
      </a:hlink>
      <a:folHlink>
        <a:srgbClr val="800080"/>
      </a:folHlink>
    </a:clrScheme>
    <a:fontScheme name="Custom 1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528</Words>
  <Application>Microsoft Office PowerPoint</Application>
  <PresentationFormat>Diavoorstelling (4:3)</PresentationFormat>
  <Paragraphs>127</Paragraphs>
  <Slides>10</Slides>
  <Notes>10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Innisfree theme</vt:lpstr>
      <vt:lpstr>PowerPoint-presentatie</vt:lpstr>
      <vt:lpstr>History</vt:lpstr>
      <vt:lpstr>Ingredients</vt:lpstr>
      <vt:lpstr>Skin care</vt:lpstr>
      <vt:lpstr>Makeup</vt:lpstr>
      <vt:lpstr>Best Seller</vt:lpstr>
      <vt:lpstr>Profit Growth</vt:lpstr>
      <vt:lpstr>Spokesperson</vt:lpstr>
      <vt:lpstr>Brand Engagement</vt:lpstr>
      <vt:lpstr>visit us at: www.innisfreeworld.com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Anindya Mutiara Dianingrum</dc:creator>
  <cp:lastModifiedBy>HIT is IT</cp:lastModifiedBy>
  <cp:revision>70</cp:revision>
  <cp:lastPrinted>2015-03-25T13:58:52Z</cp:lastPrinted>
  <dcterms:created xsi:type="dcterms:W3CDTF">2015-02-19T10:25:22Z</dcterms:created>
  <dcterms:modified xsi:type="dcterms:W3CDTF">2015-04-21T15:17:56Z</dcterms:modified>
</cp:coreProperties>
</file>