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4"/>
  </p:handoutMasterIdLst>
  <p:sldIdLst>
    <p:sldId id="256" r:id="rId2"/>
    <p:sldId id="264" r:id="rId3"/>
    <p:sldId id="257" r:id="rId4"/>
    <p:sldId id="265" r:id="rId5"/>
    <p:sldId id="262" r:id="rId6"/>
    <p:sldId id="258" r:id="rId7"/>
    <p:sldId id="267" r:id="rId8"/>
    <p:sldId id="259" r:id="rId9"/>
    <p:sldId id="260" r:id="rId10"/>
    <p:sldId id="261" r:id="rId11"/>
    <p:sldId id="263" r:id="rId12"/>
    <p:sldId id="266" r:id="rId1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4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964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2818384115029102E-2"/>
          <c:y val="2.132079833835018E-2"/>
          <c:w val="0.89724780326372244"/>
          <c:h val="0.7397703878669044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2015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/>
            <a:effectLst/>
            <a:sp3d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1BA6-4A2F-824B-C88B802F5C85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2-1BA6-4A2F-824B-C88B802F5C85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4-1BA6-4A2F-824B-C88B802F5C85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6-1BA6-4A2F-824B-C88B802F5C85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8-1BA6-4A2F-824B-C88B802F5C85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A-1BA6-4A2F-824B-C88B802F5C85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C-1BA6-4A2F-824B-C88B802F5C85}"/>
              </c:ext>
            </c:extLst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0E-1BA6-4A2F-824B-C88B802F5C85}"/>
              </c:ext>
            </c:extLst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0-1BA6-4A2F-824B-C88B802F5C85}"/>
              </c:ext>
            </c:extLst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4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4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2-1BA6-4A2F-824B-C88B802F5C85}"/>
              </c:ext>
            </c:extLst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4-1BA6-4A2F-824B-C88B802F5C85}"/>
              </c:ext>
            </c:extLst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6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6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6-1BA6-4A2F-824B-C88B802F5C85}"/>
              </c:ext>
            </c:extLst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8-1BA6-4A2F-824B-C88B802F5C85}"/>
              </c:ext>
            </c:extLst>
          </c:dPt>
          <c:dPt>
            <c:idx val="13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2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2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A-1BA6-4A2F-824B-C88B802F5C85}"/>
              </c:ext>
            </c:extLst>
          </c:dPt>
          <c:dPt>
            <c:idx val="14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lumMod val="80000"/>
                      <a:lumOff val="2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80000"/>
                      <a:lumOff val="2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/>
              <a:effectLst/>
              <a:sp3d/>
            </c:spPr>
            <c:extLst>
              <c:ext xmlns:c16="http://schemas.microsoft.com/office/drawing/2014/chart" uri="{C3380CC4-5D6E-409C-BE32-E72D297353CC}">
                <c16:uniqueId val="{0000001C-1BA6-4A2F-824B-C88B802F5C85}"/>
              </c:ext>
            </c:extLst>
          </c:dPt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Blad1!$B$2:$B$13</c:f>
              <c:numCache>
                <c:formatCode>General</c:formatCode>
                <c:ptCount val="12"/>
                <c:pt idx="0" formatCode="#,##0">
                  <c:v>25000</c:v>
                </c:pt>
                <c:pt idx="1">
                  <c:v>25080</c:v>
                </c:pt>
                <c:pt idx="2">
                  <c:v>28000</c:v>
                </c:pt>
                <c:pt idx="3">
                  <c:v>30000</c:v>
                </c:pt>
                <c:pt idx="4">
                  <c:v>50000</c:v>
                </c:pt>
                <c:pt idx="5">
                  <c:v>65000</c:v>
                </c:pt>
                <c:pt idx="6">
                  <c:v>75000</c:v>
                </c:pt>
                <c:pt idx="7">
                  <c:v>75600</c:v>
                </c:pt>
                <c:pt idx="8">
                  <c:v>70000</c:v>
                </c:pt>
                <c:pt idx="9">
                  <c:v>65000</c:v>
                </c:pt>
                <c:pt idx="10">
                  <c:v>54990</c:v>
                </c:pt>
                <c:pt idx="11">
                  <c:v>30000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D-1BA6-4A2F-824B-C88B802F5C85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2016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/>
            <a:effectLst/>
            <a:sp3d/>
          </c:spPr>
          <c:invertIfNegative val="0"/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Blad1!$C$2:$C$13</c:f>
              <c:numCache>
                <c:formatCode>General</c:formatCode>
                <c:ptCount val="12"/>
                <c:pt idx="0">
                  <c:v>27000</c:v>
                </c:pt>
                <c:pt idx="1">
                  <c:v>29060</c:v>
                </c:pt>
                <c:pt idx="2">
                  <c:v>32740</c:v>
                </c:pt>
                <c:pt idx="3">
                  <c:v>34000</c:v>
                </c:pt>
                <c:pt idx="4">
                  <c:v>55000</c:v>
                </c:pt>
                <c:pt idx="5">
                  <c:v>66030</c:v>
                </c:pt>
                <c:pt idx="6">
                  <c:v>76600</c:v>
                </c:pt>
                <c:pt idx="7">
                  <c:v>79000</c:v>
                </c:pt>
                <c:pt idx="8">
                  <c:v>81000</c:v>
                </c:pt>
                <c:pt idx="9">
                  <c:v>74490</c:v>
                </c:pt>
                <c:pt idx="10">
                  <c:v>65200</c:v>
                </c:pt>
                <c:pt idx="11">
                  <c:v>42300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E-1BA6-4A2F-824B-C88B802F5C85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2017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/>
            <a:effectLst/>
            <a:sp3d/>
          </c:spPr>
          <c:invertIfNegative val="0"/>
          <c:cat>
            <c:strRef>
              <c:f>Blad1!$A$2:$A$13</c:f>
              <c:strCache>
                <c:ptCount val="12"/>
                <c:pt idx="0">
                  <c:v>Januari</c:v>
                </c:pt>
                <c:pt idx="1">
                  <c:v>Februari</c:v>
                </c:pt>
                <c:pt idx="2">
                  <c:v>Maart</c:v>
                </c:pt>
                <c:pt idx="3">
                  <c:v>April</c:v>
                </c:pt>
                <c:pt idx="4">
                  <c:v>Mei</c:v>
                </c:pt>
                <c:pt idx="5">
                  <c:v>Juni</c:v>
                </c:pt>
                <c:pt idx="6">
                  <c:v>Juli</c:v>
                </c:pt>
                <c:pt idx="7">
                  <c:v>Augustus</c:v>
                </c:pt>
                <c:pt idx="8">
                  <c:v>September</c:v>
                </c:pt>
                <c:pt idx="9">
                  <c:v>Oktober</c:v>
                </c:pt>
                <c:pt idx="10">
                  <c:v>November</c:v>
                </c:pt>
                <c:pt idx="11">
                  <c:v>December</c:v>
                </c:pt>
              </c:strCache>
            </c:strRef>
          </c:cat>
          <c:val>
            <c:numRef>
              <c:f>Blad1!$D$2:$D$13</c:f>
              <c:numCache>
                <c:formatCode>General</c:formatCode>
                <c:ptCount val="12"/>
                <c:pt idx="0">
                  <c:v>33200</c:v>
                </c:pt>
                <c:pt idx="1">
                  <c:v>35700</c:v>
                </c:pt>
                <c:pt idx="2">
                  <c:v>40500</c:v>
                </c:pt>
                <c:pt idx="3">
                  <c:v>46800</c:v>
                </c:pt>
                <c:pt idx="4">
                  <c:v>56830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F-1BA6-4A2F-824B-C88B802F5C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1789800"/>
        <c:axId val="181795680"/>
      </c:barChart>
      <c:catAx>
        <c:axId val="1817898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2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81795680"/>
        <c:crosses val="autoZero"/>
        <c:auto val="1"/>
        <c:lblAlgn val="ctr"/>
        <c:lblOffset val="100"/>
        <c:noMultiLvlLbl val="0"/>
      </c:catAx>
      <c:valAx>
        <c:axId val="181795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2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181789800"/>
        <c:crosses val="autoZero"/>
        <c:crossBetween val="between"/>
      </c:valAx>
      <c:spPr>
        <a:noFill/>
        <a:ln>
          <a:noFill/>
        </a:ln>
        <a:effectLst/>
        <a:sp3d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rtl="0">
            <a:defRPr sz="1197" b="0" i="0" u="none" strike="noStrike" kern="1200" baseline="0">
              <a:solidFill>
                <a:schemeClr val="tx2"/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nl-NL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13A2E1-65B2-44A8-9BC0-5B7996748692}" type="doc">
      <dgm:prSet loTypeId="urn:microsoft.com/office/officeart/2005/8/layout/vList3" loCatId="picture" qsTypeId="urn:microsoft.com/office/officeart/2005/8/quickstyle/simple1" qsCatId="simple" csTypeId="urn:microsoft.com/office/officeart/2005/8/colors/accent1_2" csCatId="accent1" phldr="1"/>
      <dgm:spPr/>
    </dgm:pt>
    <dgm:pt modelId="{95ABE6D9-AC7D-45FF-A801-EED352D2A603}">
      <dgm:prSet phldrT="[Tekst]"/>
      <dgm:spPr/>
      <dgm:t>
        <a:bodyPr/>
        <a:lstStyle/>
        <a:p>
          <a:r>
            <a:rPr lang="nl-NL" dirty="0"/>
            <a:t>Afgelopen jaar</a:t>
          </a:r>
        </a:p>
      </dgm:t>
    </dgm:pt>
    <dgm:pt modelId="{1952C17D-4BCE-4A9A-903A-EF5A2F104ECB}" type="parTrans" cxnId="{D400DC39-84F0-4430-B796-BC1701E24820}">
      <dgm:prSet/>
      <dgm:spPr/>
      <dgm:t>
        <a:bodyPr/>
        <a:lstStyle/>
        <a:p>
          <a:endParaRPr lang="nl-NL"/>
        </a:p>
      </dgm:t>
    </dgm:pt>
    <dgm:pt modelId="{53061D21-A0EE-4B70-928F-0E754D495FED}" type="sibTrans" cxnId="{D400DC39-84F0-4430-B796-BC1701E24820}">
      <dgm:prSet/>
      <dgm:spPr/>
      <dgm:t>
        <a:bodyPr/>
        <a:lstStyle/>
        <a:p>
          <a:endParaRPr lang="nl-NL"/>
        </a:p>
      </dgm:t>
    </dgm:pt>
    <dgm:pt modelId="{3F353180-EAFF-430C-83F7-DB8F4B851E6E}">
      <dgm:prSet phldrT="[Tekst]"/>
      <dgm:spPr/>
      <dgm:t>
        <a:bodyPr/>
        <a:lstStyle/>
        <a:p>
          <a:r>
            <a:rPr lang="nl-NL" dirty="0"/>
            <a:t>Omzet </a:t>
          </a:r>
        </a:p>
      </dgm:t>
    </dgm:pt>
    <dgm:pt modelId="{F165A248-A279-45BF-8514-CC3E40BFDB96}" type="parTrans" cxnId="{80082D75-4B99-4C35-9023-4E767F77591B}">
      <dgm:prSet/>
      <dgm:spPr/>
      <dgm:t>
        <a:bodyPr/>
        <a:lstStyle/>
        <a:p>
          <a:endParaRPr lang="nl-NL"/>
        </a:p>
      </dgm:t>
    </dgm:pt>
    <dgm:pt modelId="{63525624-EC35-4622-9292-E5B9433F830F}" type="sibTrans" cxnId="{80082D75-4B99-4C35-9023-4E767F77591B}">
      <dgm:prSet/>
      <dgm:spPr/>
      <dgm:t>
        <a:bodyPr/>
        <a:lstStyle/>
        <a:p>
          <a:endParaRPr lang="nl-NL"/>
        </a:p>
      </dgm:t>
    </dgm:pt>
    <dgm:pt modelId="{270EADB2-366E-4280-A976-6C103F4E5314}">
      <dgm:prSet phldrT="[Tekst]"/>
      <dgm:spPr/>
      <dgm:t>
        <a:bodyPr/>
        <a:lstStyle/>
        <a:p>
          <a:r>
            <a:rPr lang="nl-NL" dirty="0"/>
            <a:t>Vergelijking </a:t>
          </a:r>
        </a:p>
      </dgm:t>
    </dgm:pt>
    <dgm:pt modelId="{CEB488E7-3CE7-4A93-8BB3-7E9274CB4F24}" type="parTrans" cxnId="{D0EB38C4-F535-4EC8-8A65-5813E541A3A6}">
      <dgm:prSet/>
      <dgm:spPr/>
      <dgm:t>
        <a:bodyPr/>
        <a:lstStyle/>
        <a:p>
          <a:endParaRPr lang="nl-NL"/>
        </a:p>
      </dgm:t>
    </dgm:pt>
    <dgm:pt modelId="{9BF91BB7-8FC4-419B-B38C-45663E39FEC9}" type="sibTrans" cxnId="{D0EB38C4-F535-4EC8-8A65-5813E541A3A6}">
      <dgm:prSet/>
      <dgm:spPr/>
      <dgm:t>
        <a:bodyPr/>
        <a:lstStyle/>
        <a:p>
          <a:endParaRPr lang="nl-NL"/>
        </a:p>
      </dgm:t>
    </dgm:pt>
    <dgm:pt modelId="{EC932A0B-0EDE-4003-B362-EA0D0985CD91}">
      <dgm:prSet/>
      <dgm:spPr/>
      <dgm:t>
        <a:bodyPr/>
        <a:lstStyle/>
        <a:p>
          <a:r>
            <a:rPr lang="nl-NL" dirty="0"/>
            <a:t>Verwachting komende jaar</a:t>
          </a:r>
        </a:p>
      </dgm:t>
    </dgm:pt>
    <dgm:pt modelId="{906207EC-3AF5-4712-A426-D7F60882AA09}" type="parTrans" cxnId="{28062071-207B-474C-B965-810DE17CD6BF}">
      <dgm:prSet/>
      <dgm:spPr/>
      <dgm:t>
        <a:bodyPr/>
        <a:lstStyle/>
        <a:p>
          <a:endParaRPr lang="nl-NL"/>
        </a:p>
      </dgm:t>
    </dgm:pt>
    <dgm:pt modelId="{B4C7F9F6-A845-4095-A9A7-D0815396A34F}" type="sibTrans" cxnId="{28062071-207B-474C-B965-810DE17CD6BF}">
      <dgm:prSet/>
      <dgm:spPr/>
      <dgm:t>
        <a:bodyPr/>
        <a:lstStyle/>
        <a:p>
          <a:endParaRPr lang="nl-NL"/>
        </a:p>
      </dgm:t>
    </dgm:pt>
    <dgm:pt modelId="{E712E719-473A-48F8-B4E5-FE2C26D05AEC}">
      <dgm:prSet/>
      <dgm:spPr/>
      <dgm:t>
        <a:bodyPr/>
        <a:lstStyle/>
        <a:p>
          <a:r>
            <a:rPr lang="nl-NL" dirty="0"/>
            <a:t>Meest verkocht</a:t>
          </a:r>
        </a:p>
      </dgm:t>
    </dgm:pt>
    <dgm:pt modelId="{36E757FB-F7E7-4B91-A56C-F925127BBA70}" type="parTrans" cxnId="{6C9439C3-562E-454A-AB33-E876AEBF570B}">
      <dgm:prSet/>
      <dgm:spPr/>
      <dgm:t>
        <a:bodyPr/>
        <a:lstStyle/>
        <a:p>
          <a:endParaRPr lang="nl-NL"/>
        </a:p>
      </dgm:t>
    </dgm:pt>
    <dgm:pt modelId="{B05D7E79-C142-4A3D-B9AE-22E80BC6B7EA}" type="sibTrans" cxnId="{6C9439C3-562E-454A-AB33-E876AEBF570B}">
      <dgm:prSet/>
      <dgm:spPr/>
      <dgm:t>
        <a:bodyPr/>
        <a:lstStyle/>
        <a:p>
          <a:endParaRPr lang="nl-NL"/>
        </a:p>
      </dgm:t>
    </dgm:pt>
    <dgm:pt modelId="{393828DB-459F-4E82-A1C9-5075ADE9D114}">
      <dgm:prSet/>
      <dgm:spPr/>
      <dgm:t>
        <a:bodyPr/>
        <a:lstStyle/>
        <a:p>
          <a:r>
            <a:rPr lang="nl-NL" dirty="0"/>
            <a:t>Minst verkocht </a:t>
          </a:r>
        </a:p>
      </dgm:t>
    </dgm:pt>
    <dgm:pt modelId="{84284882-1703-4C5A-B4C0-1CCA687EEFBF}" type="parTrans" cxnId="{15B42033-3CF4-4D75-AA36-3C7789837561}">
      <dgm:prSet/>
      <dgm:spPr/>
      <dgm:t>
        <a:bodyPr/>
        <a:lstStyle/>
        <a:p>
          <a:endParaRPr lang="nl-NL"/>
        </a:p>
      </dgm:t>
    </dgm:pt>
    <dgm:pt modelId="{C25F887F-06EF-4B42-885A-D2DE6BB6F7B5}" type="sibTrans" cxnId="{15B42033-3CF4-4D75-AA36-3C7789837561}">
      <dgm:prSet/>
      <dgm:spPr/>
      <dgm:t>
        <a:bodyPr/>
        <a:lstStyle/>
        <a:p>
          <a:endParaRPr lang="nl-NL"/>
        </a:p>
      </dgm:t>
    </dgm:pt>
    <dgm:pt modelId="{32FFCC8B-23A1-467A-88C7-5021EBE5F4C3}">
      <dgm:prSet/>
      <dgm:spPr/>
      <dgm:t>
        <a:bodyPr/>
        <a:lstStyle/>
        <a:p>
          <a:r>
            <a:rPr lang="nl-NL" dirty="0"/>
            <a:t>Vorige collectie </a:t>
          </a:r>
        </a:p>
      </dgm:t>
    </dgm:pt>
    <dgm:pt modelId="{E32552A3-2ABD-4956-872E-698F2A4EFEC8}" type="parTrans" cxnId="{0E1340D3-18D4-4129-8B9E-AD790600E7E4}">
      <dgm:prSet/>
      <dgm:spPr/>
      <dgm:t>
        <a:bodyPr/>
        <a:lstStyle/>
        <a:p>
          <a:endParaRPr lang="nl-NL"/>
        </a:p>
      </dgm:t>
    </dgm:pt>
    <dgm:pt modelId="{0EAC8992-2A9C-4332-8052-246471D09B0A}" type="sibTrans" cxnId="{0E1340D3-18D4-4129-8B9E-AD790600E7E4}">
      <dgm:prSet/>
      <dgm:spPr/>
      <dgm:t>
        <a:bodyPr/>
        <a:lstStyle/>
        <a:p>
          <a:endParaRPr lang="nl-NL"/>
        </a:p>
      </dgm:t>
    </dgm:pt>
    <dgm:pt modelId="{568A9FE7-327F-4BEB-BC83-A98F256E166D}">
      <dgm:prSet/>
      <dgm:spPr/>
      <dgm:t>
        <a:bodyPr/>
        <a:lstStyle/>
        <a:p>
          <a:r>
            <a:rPr lang="nl-NL" dirty="0"/>
            <a:t>Nieuwe collectie </a:t>
          </a:r>
        </a:p>
      </dgm:t>
    </dgm:pt>
    <dgm:pt modelId="{608B9626-2130-421A-B8AB-4B456D019379}" type="parTrans" cxnId="{990D8A66-9012-4784-9740-75CB3D60F2D3}">
      <dgm:prSet/>
      <dgm:spPr/>
      <dgm:t>
        <a:bodyPr/>
        <a:lstStyle/>
        <a:p>
          <a:endParaRPr lang="nl-NL"/>
        </a:p>
      </dgm:t>
    </dgm:pt>
    <dgm:pt modelId="{C6D25A1C-9575-454D-902A-FC09DCBFA342}" type="sibTrans" cxnId="{990D8A66-9012-4784-9740-75CB3D60F2D3}">
      <dgm:prSet/>
      <dgm:spPr/>
      <dgm:t>
        <a:bodyPr/>
        <a:lstStyle/>
        <a:p>
          <a:endParaRPr lang="nl-NL"/>
        </a:p>
      </dgm:t>
    </dgm:pt>
    <dgm:pt modelId="{A349DB10-DED4-47AE-A994-5D6F0E428513}" type="pres">
      <dgm:prSet presAssocID="{C913A2E1-65B2-44A8-9BC0-5B7996748692}" presName="linearFlow" presStyleCnt="0">
        <dgm:presLayoutVars>
          <dgm:dir/>
          <dgm:resizeHandles val="exact"/>
        </dgm:presLayoutVars>
      </dgm:prSet>
      <dgm:spPr/>
    </dgm:pt>
    <dgm:pt modelId="{7193CBC4-62BB-4034-B5E2-30AAAAC95835}" type="pres">
      <dgm:prSet presAssocID="{95ABE6D9-AC7D-45FF-A801-EED352D2A603}" presName="composite" presStyleCnt="0"/>
      <dgm:spPr/>
    </dgm:pt>
    <dgm:pt modelId="{CB9ED311-EFBF-44E8-8083-BF28E814B878}" type="pres">
      <dgm:prSet presAssocID="{95ABE6D9-AC7D-45FF-A801-EED352D2A603}" presName="imgShp" presStyleLbl="fgImgPlace1" presStyleIdx="0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95E7C058-25D7-4685-B4C5-9A521DE06E8A}" type="pres">
      <dgm:prSet presAssocID="{95ABE6D9-AC7D-45FF-A801-EED352D2A603}" presName="txShp" presStyleLbl="node1" presStyleIdx="0" presStyleCnt="8">
        <dgm:presLayoutVars>
          <dgm:bulletEnabled val="1"/>
        </dgm:presLayoutVars>
      </dgm:prSet>
      <dgm:spPr/>
    </dgm:pt>
    <dgm:pt modelId="{61DF4044-F70E-430A-8592-955068B8DFDC}" type="pres">
      <dgm:prSet presAssocID="{53061D21-A0EE-4B70-928F-0E754D495FED}" presName="spacing" presStyleCnt="0"/>
      <dgm:spPr/>
    </dgm:pt>
    <dgm:pt modelId="{33C381B4-8A3A-4F18-8A95-643845F0254A}" type="pres">
      <dgm:prSet presAssocID="{3F353180-EAFF-430C-83F7-DB8F4B851E6E}" presName="composite" presStyleCnt="0"/>
      <dgm:spPr/>
    </dgm:pt>
    <dgm:pt modelId="{D422033E-52D8-4FC1-ADC5-09F83B6386EB}" type="pres">
      <dgm:prSet presAssocID="{3F353180-EAFF-430C-83F7-DB8F4B851E6E}" presName="imgShp" presStyleLbl="fgImgPlace1" presStyleIdx="1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DDC9007B-A93B-4EF5-91DD-0577763D8DB4}" type="pres">
      <dgm:prSet presAssocID="{3F353180-EAFF-430C-83F7-DB8F4B851E6E}" presName="txShp" presStyleLbl="node1" presStyleIdx="1" presStyleCnt="8">
        <dgm:presLayoutVars>
          <dgm:bulletEnabled val="1"/>
        </dgm:presLayoutVars>
      </dgm:prSet>
      <dgm:spPr/>
    </dgm:pt>
    <dgm:pt modelId="{6CF24668-01F0-4E04-AB16-A449ED80C28E}" type="pres">
      <dgm:prSet presAssocID="{63525624-EC35-4622-9292-E5B9433F830F}" presName="spacing" presStyleCnt="0"/>
      <dgm:spPr/>
    </dgm:pt>
    <dgm:pt modelId="{F554D72F-D70C-4071-8F69-3A115798F23C}" type="pres">
      <dgm:prSet presAssocID="{270EADB2-366E-4280-A976-6C103F4E5314}" presName="composite" presStyleCnt="0"/>
      <dgm:spPr/>
    </dgm:pt>
    <dgm:pt modelId="{50A21D5C-DA7F-4BC8-AE4C-3C4DD0DC1860}" type="pres">
      <dgm:prSet presAssocID="{270EADB2-366E-4280-A976-6C103F4E5314}" presName="imgShp" presStyleLbl="fgImgPlace1" presStyleIdx="2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52C45DCD-E105-485B-8F73-8A07C91845E6}" type="pres">
      <dgm:prSet presAssocID="{270EADB2-366E-4280-A976-6C103F4E5314}" presName="txShp" presStyleLbl="node1" presStyleIdx="2" presStyleCnt="8">
        <dgm:presLayoutVars>
          <dgm:bulletEnabled val="1"/>
        </dgm:presLayoutVars>
      </dgm:prSet>
      <dgm:spPr/>
    </dgm:pt>
    <dgm:pt modelId="{5228C09D-570E-4134-B520-D27E62C74144}" type="pres">
      <dgm:prSet presAssocID="{9BF91BB7-8FC4-419B-B38C-45663E39FEC9}" presName="spacing" presStyleCnt="0"/>
      <dgm:spPr/>
    </dgm:pt>
    <dgm:pt modelId="{31A3B4F9-EE49-4841-B913-D0DB584A27FB}" type="pres">
      <dgm:prSet presAssocID="{EC932A0B-0EDE-4003-B362-EA0D0985CD91}" presName="composite" presStyleCnt="0"/>
      <dgm:spPr/>
    </dgm:pt>
    <dgm:pt modelId="{1E63F236-3F44-41A4-B61C-F942E6F09D54}" type="pres">
      <dgm:prSet presAssocID="{EC932A0B-0EDE-4003-B362-EA0D0985CD91}" presName="imgShp" presStyleLbl="fgImgPlace1" presStyleIdx="3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CCFD40D4-9B40-42C0-B48E-457713FED9E3}" type="pres">
      <dgm:prSet presAssocID="{EC932A0B-0EDE-4003-B362-EA0D0985CD91}" presName="txShp" presStyleLbl="node1" presStyleIdx="3" presStyleCnt="8">
        <dgm:presLayoutVars>
          <dgm:bulletEnabled val="1"/>
        </dgm:presLayoutVars>
      </dgm:prSet>
      <dgm:spPr/>
    </dgm:pt>
    <dgm:pt modelId="{3167EA9E-FD94-4ABD-A583-E3D40711BA6B}" type="pres">
      <dgm:prSet presAssocID="{B4C7F9F6-A845-4095-A9A7-D0815396A34F}" presName="spacing" presStyleCnt="0"/>
      <dgm:spPr/>
    </dgm:pt>
    <dgm:pt modelId="{BCCAB62A-7D34-4D9D-B028-8289483AD354}" type="pres">
      <dgm:prSet presAssocID="{E712E719-473A-48F8-B4E5-FE2C26D05AEC}" presName="composite" presStyleCnt="0"/>
      <dgm:spPr/>
    </dgm:pt>
    <dgm:pt modelId="{12F33EF9-E9F1-4955-85CB-B0996A2DA4DC}" type="pres">
      <dgm:prSet presAssocID="{E712E719-473A-48F8-B4E5-FE2C26D05AEC}" presName="imgShp" presStyleLbl="fgImgPlace1" presStyleIdx="4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7FF1B965-F607-4DC6-AD6E-B2701993B552}" type="pres">
      <dgm:prSet presAssocID="{E712E719-473A-48F8-B4E5-FE2C26D05AEC}" presName="txShp" presStyleLbl="node1" presStyleIdx="4" presStyleCnt="8">
        <dgm:presLayoutVars>
          <dgm:bulletEnabled val="1"/>
        </dgm:presLayoutVars>
      </dgm:prSet>
      <dgm:spPr/>
    </dgm:pt>
    <dgm:pt modelId="{30A7100E-EA5B-443E-BF6B-0E1C23519923}" type="pres">
      <dgm:prSet presAssocID="{B05D7E79-C142-4A3D-B9AE-22E80BC6B7EA}" presName="spacing" presStyleCnt="0"/>
      <dgm:spPr/>
    </dgm:pt>
    <dgm:pt modelId="{9CAFE525-88D8-4BE4-9722-05332F384FF2}" type="pres">
      <dgm:prSet presAssocID="{393828DB-459F-4E82-A1C9-5075ADE9D114}" presName="composite" presStyleCnt="0"/>
      <dgm:spPr/>
    </dgm:pt>
    <dgm:pt modelId="{D638B7E6-3805-4F3A-87B6-DE8DF8029BE0}" type="pres">
      <dgm:prSet presAssocID="{393828DB-459F-4E82-A1C9-5075ADE9D114}" presName="imgShp" presStyleLbl="fgImgPlace1" presStyleIdx="5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DD3EC22D-FA72-460D-AED0-EB47C1BD09F4}" type="pres">
      <dgm:prSet presAssocID="{393828DB-459F-4E82-A1C9-5075ADE9D114}" presName="txShp" presStyleLbl="node1" presStyleIdx="5" presStyleCnt="8">
        <dgm:presLayoutVars>
          <dgm:bulletEnabled val="1"/>
        </dgm:presLayoutVars>
      </dgm:prSet>
      <dgm:spPr/>
    </dgm:pt>
    <dgm:pt modelId="{CEDEF5FA-246E-4122-8479-275054C7F5B8}" type="pres">
      <dgm:prSet presAssocID="{C25F887F-06EF-4B42-885A-D2DE6BB6F7B5}" presName="spacing" presStyleCnt="0"/>
      <dgm:spPr/>
    </dgm:pt>
    <dgm:pt modelId="{A0F00A57-4DA1-4B7B-9742-ED7EDBA54BD7}" type="pres">
      <dgm:prSet presAssocID="{32FFCC8B-23A1-467A-88C7-5021EBE5F4C3}" presName="composite" presStyleCnt="0"/>
      <dgm:spPr/>
    </dgm:pt>
    <dgm:pt modelId="{D8EAE8B4-01E2-4F74-BB6D-3E73BB463183}" type="pres">
      <dgm:prSet presAssocID="{32FFCC8B-23A1-467A-88C7-5021EBE5F4C3}" presName="imgShp" presStyleLbl="fgImgPlace1" presStyleIdx="6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FFB049B0-3D8B-41BF-BCFF-4A9718F8E3F5}" type="pres">
      <dgm:prSet presAssocID="{32FFCC8B-23A1-467A-88C7-5021EBE5F4C3}" presName="txShp" presStyleLbl="node1" presStyleIdx="6" presStyleCnt="8">
        <dgm:presLayoutVars>
          <dgm:bulletEnabled val="1"/>
        </dgm:presLayoutVars>
      </dgm:prSet>
      <dgm:spPr/>
    </dgm:pt>
    <dgm:pt modelId="{1CC4FA73-E664-4502-8BB9-D56673B88604}" type="pres">
      <dgm:prSet presAssocID="{0EAC8992-2A9C-4332-8052-246471D09B0A}" presName="spacing" presStyleCnt="0"/>
      <dgm:spPr/>
    </dgm:pt>
    <dgm:pt modelId="{1AF55C30-06AF-49B3-9FC2-4B9B43E50DD7}" type="pres">
      <dgm:prSet presAssocID="{568A9FE7-327F-4BEB-BC83-A98F256E166D}" presName="composite" presStyleCnt="0"/>
      <dgm:spPr/>
    </dgm:pt>
    <dgm:pt modelId="{6C7F2EB8-DD5C-40B4-9C60-A28062A84510}" type="pres">
      <dgm:prSet presAssocID="{568A9FE7-327F-4BEB-BC83-A98F256E166D}" presName="imgShp" presStyleLbl="fgImgPlace1" presStyleIdx="7" presStyleCnt="8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</dgm:spPr>
    </dgm:pt>
    <dgm:pt modelId="{6D3459F8-2728-4896-AE7E-6D1A2599D3F4}" type="pres">
      <dgm:prSet presAssocID="{568A9FE7-327F-4BEB-BC83-A98F256E166D}" presName="txShp" presStyleLbl="node1" presStyleIdx="7" presStyleCnt="8">
        <dgm:presLayoutVars>
          <dgm:bulletEnabled val="1"/>
        </dgm:presLayoutVars>
      </dgm:prSet>
      <dgm:spPr/>
    </dgm:pt>
  </dgm:ptLst>
  <dgm:cxnLst>
    <dgm:cxn modelId="{2ECC8D0C-7F86-4162-A034-8CDE61E83D43}" type="presOf" srcId="{95ABE6D9-AC7D-45FF-A801-EED352D2A603}" destId="{95E7C058-25D7-4685-B4C5-9A521DE06E8A}" srcOrd="0" destOrd="0" presId="urn:microsoft.com/office/officeart/2005/8/layout/vList3"/>
    <dgm:cxn modelId="{4604E811-3A48-41EA-8E88-BB5B5FF2D246}" type="presOf" srcId="{270EADB2-366E-4280-A976-6C103F4E5314}" destId="{52C45DCD-E105-485B-8F73-8A07C91845E6}" srcOrd="0" destOrd="0" presId="urn:microsoft.com/office/officeart/2005/8/layout/vList3"/>
    <dgm:cxn modelId="{C790372F-A826-4DA0-A159-E1250DBEBD9F}" type="presOf" srcId="{32FFCC8B-23A1-467A-88C7-5021EBE5F4C3}" destId="{FFB049B0-3D8B-41BF-BCFF-4A9718F8E3F5}" srcOrd="0" destOrd="0" presId="urn:microsoft.com/office/officeart/2005/8/layout/vList3"/>
    <dgm:cxn modelId="{15B42033-3CF4-4D75-AA36-3C7789837561}" srcId="{C913A2E1-65B2-44A8-9BC0-5B7996748692}" destId="{393828DB-459F-4E82-A1C9-5075ADE9D114}" srcOrd="5" destOrd="0" parTransId="{84284882-1703-4C5A-B4C0-1CCA687EEFBF}" sibTransId="{C25F887F-06EF-4B42-885A-D2DE6BB6F7B5}"/>
    <dgm:cxn modelId="{D400DC39-84F0-4430-B796-BC1701E24820}" srcId="{C913A2E1-65B2-44A8-9BC0-5B7996748692}" destId="{95ABE6D9-AC7D-45FF-A801-EED352D2A603}" srcOrd="0" destOrd="0" parTransId="{1952C17D-4BCE-4A9A-903A-EF5A2F104ECB}" sibTransId="{53061D21-A0EE-4B70-928F-0E754D495FED}"/>
    <dgm:cxn modelId="{37B2285D-6E8F-47AC-A66D-678EF4770C1F}" type="presOf" srcId="{C913A2E1-65B2-44A8-9BC0-5B7996748692}" destId="{A349DB10-DED4-47AE-A994-5D6F0E428513}" srcOrd="0" destOrd="0" presId="urn:microsoft.com/office/officeart/2005/8/layout/vList3"/>
    <dgm:cxn modelId="{0F396842-D74D-4B31-87B1-07A83490E865}" type="presOf" srcId="{568A9FE7-327F-4BEB-BC83-A98F256E166D}" destId="{6D3459F8-2728-4896-AE7E-6D1A2599D3F4}" srcOrd="0" destOrd="0" presId="urn:microsoft.com/office/officeart/2005/8/layout/vList3"/>
    <dgm:cxn modelId="{990D8A66-9012-4784-9740-75CB3D60F2D3}" srcId="{C913A2E1-65B2-44A8-9BC0-5B7996748692}" destId="{568A9FE7-327F-4BEB-BC83-A98F256E166D}" srcOrd="7" destOrd="0" parTransId="{608B9626-2130-421A-B8AB-4B456D019379}" sibTransId="{C6D25A1C-9575-454D-902A-FC09DCBFA342}"/>
    <dgm:cxn modelId="{E55CFA67-26C5-4717-B9DB-741B08B27635}" type="presOf" srcId="{EC932A0B-0EDE-4003-B362-EA0D0985CD91}" destId="{CCFD40D4-9B40-42C0-B48E-457713FED9E3}" srcOrd="0" destOrd="0" presId="urn:microsoft.com/office/officeart/2005/8/layout/vList3"/>
    <dgm:cxn modelId="{28062071-207B-474C-B965-810DE17CD6BF}" srcId="{C913A2E1-65B2-44A8-9BC0-5B7996748692}" destId="{EC932A0B-0EDE-4003-B362-EA0D0985CD91}" srcOrd="3" destOrd="0" parTransId="{906207EC-3AF5-4712-A426-D7F60882AA09}" sibTransId="{B4C7F9F6-A845-4095-A9A7-D0815396A34F}"/>
    <dgm:cxn modelId="{80082D75-4B99-4C35-9023-4E767F77591B}" srcId="{C913A2E1-65B2-44A8-9BC0-5B7996748692}" destId="{3F353180-EAFF-430C-83F7-DB8F4B851E6E}" srcOrd="1" destOrd="0" parTransId="{F165A248-A279-45BF-8514-CC3E40BFDB96}" sibTransId="{63525624-EC35-4622-9292-E5B9433F830F}"/>
    <dgm:cxn modelId="{41C5A082-4BA9-4233-B735-9506FC69CF07}" type="presOf" srcId="{393828DB-459F-4E82-A1C9-5075ADE9D114}" destId="{DD3EC22D-FA72-460D-AED0-EB47C1BD09F4}" srcOrd="0" destOrd="0" presId="urn:microsoft.com/office/officeart/2005/8/layout/vList3"/>
    <dgm:cxn modelId="{82591FA6-9050-459F-A472-1B6CEB2FAB25}" type="presOf" srcId="{E712E719-473A-48F8-B4E5-FE2C26D05AEC}" destId="{7FF1B965-F607-4DC6-AD6E-B2701993B552}" srcOrd="0" destOrd="0" presId="urn:microsoft.com/office/officeart/2005/8/layout/vList3"/>
    <dgm:cxn modelId="{9BA0C8BE-0AAC-4640-9127-B7D7BD604548}" type="presOf" srcId="{3F353180-EAFF-430C-83F7-DB8F4B851E6E}" destId="{DDC9007B-A93B-4EF5-91DD-0577763D8DB4}" srcOrd="0" destOrd="0" presId="urn:microsoft.com/office/officeart/2005/8/layout/vList3"/>
    <dgm:cxn modelId="{6C9439C3-562E-454A-AB33-E876AEBF570B}" srcId="{C913A2E1-65B2-44A8-9BC0-5B7996748692}" destId="{E712E719-473A-48F8-B4E5-FE2C26D05AEC}" srcOrd="4" destOrd="0" parTransId="{36E757FB-F7E7-4B91-A56C-F925127BBA70}" sibTransId="{B05D7E79-C142-4A3D-B9AE-22E80BC6B7EA}"/>
    <dgm:cxn modelId="{D0EB38C4-F535-4EC8-8A65-5813E541A3A6}" srcId="{C913A2E1-65B2-44A8-9BC0-5B7996748692}" destId="{270EADB2-366E-4280-A976-6C103F4E5314}" srcOrd="2" destOrd="0" parTransId="{CEB488E7-3CE7-4A93-8BB3-7E9274CB4F24}" sibTransId="{9BF91BB7-8FC4-419B-B38C-45663E39FEC9}"/>
    <dgm:cxn modelId="{0E1340D3-18D4-4129-8B9E-AD790600E7E4}" srcId="{C913A2E1-65B2-44A8-9BC0-5B7996748692}" destId="{32FFCC8B-23A1-467A-88C7-5021EBE5F4C3}" srcOrd="6" destOrd="0" parTransId="{E32552A3-2ABD-4956-872E-698F2A4EFEC8}" sibTransId="{0EAC8992-2A9C-4332-8052-246471D09B0A}"/>
    <dgm:cxn modelId="{C5C979A5-7D70-4B1F-8E84-C381B80A38A1}" type="presParOf" srcId="{A349DB10-DED4-47AE-A994-5D6F0E428513}" destId="{7193CBC4-62BB-4034-B5E2-30AAAAC95835}" srcOrd="0" destOrd="0" presId="urn:microsoft.com/office/officeart/2005/8/layout/vList3"/>
    <dgm:cxn modelId="{702A95F6-937E-41D1-BD82-CB73649DEDE5}" type="presParOf" srcId="{7193CBC4-62BB-4034-B5E2-30AAAAC95835}" destId="{CB9ED311-EFBF-44E8-8083-BF28E814B878}" srcOrd="0" destOrd="0" presId="urn:microsoft.com/office/officeart/2005/8/layout/vList3"/>
    <dgm:cxn modelId="{429823D7-1904-4BB9-94E5-5A38E1A74B94}" type="presParOf" srcId="{7193CBC4-62BB-4034-B5E2-30AAAAC95835}" destId="{95E7C058-25D7-4685-B4C5-9A521DE06E8A}" srcOrd="1" destOrd="0" presId="urn:microsoft.com/office/officeart/2005/8/layout/vList3"/>
    <dgm:cxn modelId="{DA11E149-B3BB-472F-9A9A-71849DF31236}" type="presParOf" srcId="{A349DB10-DED4-47AE-A994-5D6F0E428513}" destId="{61DF4044-F70E-430A-8592-955068B8DFDC}" srcOrd="1" destOrd="0" presId="urn:microsoft.com/office/officeart/2005/8/layout/vList3"/>
    <dgm:cxn modelId="{0D2DF479-5BA1-48EC-9B41-6E419F1DA78E}" type="presParOf" srcId="{A349DB10-DED4-47AE-A994-5D6F0E428513}" destId="{33C381B4-8A3A-4F18-8A95-643845F0254A}" srcOrd="2" destOrd="0" presId="urn:microsoft.com/office/officeart/2005/8/layout/vList3"/>
    <dgm:cxn modelId="{69DD1542-DF8B-4518-9038-50507DFA87BE}" type="presParOf" srcId="{33C381B4-8A3A-4F18-8A95-643845F0254A}" destId="{D422033E-52D8-4FC1-ADC5-09F83B6386EB}" srcOrd="0" destOrd="0" presId="urn:microsoft.com/office/officeart/2005/8/layout/vList3"/>
    <dgm:cxn modelId="{815D9A94-5CCB-4292-9DA1-A3BD3EBDAE7C}" type="presParOf" srcId="{33C381B4-8A3A-4F18-8A95-643845F0254A}" destId="{DDC9007B-A93B-4EF5-91DD-0577763D8DB4}" srcOrd="1" destOrd="0" presId="urn:microsoft.com/office/officeart/2005/8/layout/vList3"/>
    <dgm:cxn modelId="{4DE8502C-BE0C-4428-A239-126E54417D7B}" type="presParOf" srcId="{A349DB10-DED4-47AE-A994-5D6F0E428513}" destId="{6CF24668-01F0-4E04-AB16-A449ED80C28E}" srcOrd="3" destOrd="0" presId="urn:microsoft.com/office/officeart/2005/8/layout/vList3"/>
    <dgm:cxn modelId="{0BCE1BCD-2E57-4D39-A2A2-D5D590507E03}" type="presParOf" srcId="{A349DB10-DED4-47AE-A994-5D6F0E428513}" destId="{F554D72F-D70C-4071-8F69-3A115798F23C}" srcOrd="4" destOrd="0" presId="urn:microsoft.com/office/officeart/2005/8/layout/vList3"/>
    <dgm:cxn modelId="{98592F6C-DE01-4655-8081-01A4A98F8061}" type="presParOf" srcId="{F554D72F-D70C-4071-8F69-3A115798F23C}" destId="{50A21D5C-DA7F-4BC8-AE4C-3C4DD0DC1860}" srcOrd="0" destOrd="0" presId="urn:microsoft.com/office/officeart/2005/8/layout/vList3"/>
    <dgm:cxn modelId="{D99DA5B9-A406-4971-B1EC-997668D399EE}" type="presParOf" srcId="{F554D72F-D70C-4071-8F69-3A115798F23C}" destId="{52C45DCD-E105-485B-8F73-8A07C91845E6}" srcOrd="1" destOrd="0" presId="urn:microsoft.com/office/officeart/2005/8/layout/vList3"/>
    <dgm:cxn modelId="{6F097818-61A6-4D69-9C98-BEE6BC6ACDD2}" type="presParOf" srcId="{A349DB10-DED4-47AE-A994-5D6F0E428513}" destId="{5228C09D-570E-4134-B520-D27E62C74144}" srcOrd="5" destOrd="0" presId="urn:microsoft.com/office/officeart/2005/8/layout/vList3"/>
    <dgm:cxn modelId="{75DF9C9F-A0A5-4CE3-8468-BD8D9ACC0568}" type="presParOf" srcId="{A349DB10-DED4-47AE-A994-5D6F0E428513}" destId="{31A3B4F9-EE49-4841-B913-D0DB584A27FB}" srcOrd="6" destOrd="0" presId="urn:microsoft.com/office/officeart/2005/8/layout/vList3"/>
    <dgm:cxn modelId="{96D81F25-6F63-47B2-92A5-F9513A1630DB}" type="presParOf" srcId="{31A3B4F9-EE49-4841-B913-D0DB584A27FB}" destId="{1E63F236-3F44-41A4-B61C-F942E6F09D54}" srcOrd="0" destOrd="0" presId="urn:microsoft.com/office/officeart/2005/8/layout/vList3"/>
    <dgm:cxn modelId="{89DDE908-EEB6-414A-BAE7-C96759F2B87F}" type="presParOf" srcId="{31A3B4F9-EE49-4841-B913-D0DB584A27FB}" destId="{CCFD40D4-9B40-42C0-B48E-457713FED9E3}" srcOrd="1" destOrd="0" presId="urn:microsoft.com/office/officeart/2005/8/layout/vList3"/>
    <dgm:cxn modelId="{BCA6DAE7-8A42-4656-A7EB-3A51AB59C25B}" type="presParOf" srcId="{A349DB10-DED4-47AE-A994-5D6F0E428513}" destId="{3167EA9E-FD94-4ABD-A583-E3D40711BA6B}" srcOrd="7" destOrd="0" presId="urn:microsoft.com/office/officeart/2005/8/layout/vList3"/>
    <dgm:cxn modelId="{2B0D515A-674C-4542-8B19-5C9B4B9A2111}" type="presParOf" srcId="{A349DB10-DED4-47AE-A994-5D6F0E428513}" destId="{BCCAB62A-7D34-4D9D-B028-8289483AD354}" srcOrd="8" destOrd="0" presId="urn:microsoft.com/office/officeart/2005/8/layout/vList3"/>
    <dgm:cxn modelId="{D9D92714-AEFB-4875-AC93-569CFAA5A3BF}" type="presParOf" srcId="{BCCAB62A-7D34-4D9D-B028-8289483AD354}" destId="{12F33EF9-E9F1-4955-85CB-B0996A2DA4DC}" srcOrd="0" destOrd="0" presId="urn:microsoft.com/office/officeart/2005/8/layout/vList3"/>
    <dgm:cxn modelId="{0CEDD4FB-811F-4C61-89B2-C018CD884B63}" type="presParOf" srcId="{BCCAB62A-7D34-4D9D-B028-8289483AD354}" destId="{7FF1B965-F607-4DC6-AD6E-B2701993B552}" srcOrd="1" destOrd="0" presId="urn:microsoft.com/office/officeart/2005/8/layout/vList3"/>
    <dgm:cxn modelId="{11ABA4B0-4794-4B91-85AD-0C5895DAE44F}" type="presParOf" srcId="{A349DB10-DED4-47AE-A994-5D6F0E428513}" destId="{30A7100E-EA5B-443E-BF6B-0E1C23519923}" srcOrd="9" destOrd="0" presId="urn:microsoft.com/office/officeart/2005/8/layout/vList3"/>
    <dgm:cxn modelId="{63CC6CD3-7DA0-4167-AB22-1FACB18455AA}" type="presParOf" srcId="{A349DB10-DED4-47AE-A994-5D6F0E428513}" destId="{9CAFE525-88D8-4BE4-9722-05332F384FF2}" srcOrd="10" destOrd="0" presId="urn:microsoft.com/office/officeart/2005/8/layout/vList3"/>
    <dgm:cxn modelId="{89EBEE91-73BE-446C-91AC-BD1E6D893B84}" type="presParOf" srcId="{9CAFE525-88D8-4BE4-9722-05332F384FF2}" destId="{D638B7E6-3805-4F3A-87B6-DE8DF8029BE0}" srcOrd="0" destOrd="0" presId="urn:microsoft.com/office/officeart/2005/8/layout/vList3"/>
    <dgm:cxn modelId="{CE25CF0B-A20C-4323-98ED-8FBAA81ADFB5}" type="presParOf" srcId="{9CAFE525-88D8-4BE4-9722-05332F384FF2}" destId="{DD3EC22D-FA72-460D-AED0-EB47C1BD09F4}" srcOrd="1" destOrd="0" presId="urn:microsoft.com/office/officeart/2005/8/layout/vList3"/>
    <dgm:cxn modelId="{EEE2F27E-CCE7-4C0C-BAEC-968FEDDC392C}" type="presParOf" srcId="{A349DB10-DED4-47AE-A994-5D6F0E428513}" destId="{CEDEF5FA-246E-4122-8479-275054C7F5B8}" srcOrd="11" destOrd="0" presId="urn:microsoft.com/office/officeart/2005/8/layout/vList3"/>
    <dgm:cxn modelId="{B286DEEF-93E9-4A9D-965C-B1E6C662A08E}" type="presParOf" srcId="{A349DB10-DED4-47AE-A994-5D6F0E428513}" destId="{A0F00A57-4DA1-4B7B-9742-ED7EDBA54BD7}" srcOrd="12" destOrd="0" presId="urn:microsoft.com/office/officeart/2005/8/layout/vList3"/>
    <dgm:cxn modelId="{13D7AD8C-1F21-4594-9CEB-6BAB8162BC46}" type="presParOf" srcId="{A0F00A57-4DA1-4B7B-9742-ED7EDBA54BD7}" destId="{D8EAE8B4-01E2-4F74-BB6D-3E73BB463183}" srcOrd="0" destOrd="0" presId="urn:microsoft.com/office/officeart/2005/8/layout/vList3"/>
    <dgm:cxn modelId="{A3AD748E-6678-4C0A-9591-92D580C28981}" type="presParOf" srcId="{A0F00A57-4DA1-4B7B-9742-ED7EDBA54BD7}" destId="{FFB049B0-3D8B-41BF-BCFF-4A9718F8E3F5}" srcOrd="1" destOrd="0" presId="urn:microsoft.com/office/officeart/2005/8/layout/vList3"/>
    <dgm:cxn modelId="{C928E4AE-38E6-4A22-BD30-8F6068885241}" type="presParOf" srcId="{A349DB10-DED4-47AE-A994-5D6F0E428513}" destId="{1CC4FA73-E664-4502-8BB9-D56673B88604}" srcOrd="13" destOrd="0" presId="urn:microsoft.com/office/officeart/2005/8/layout/vList3"/>
    <dgm:cxn modelId="{51FDBCBA-A1D0-4191-A528-5D0B1F93A5E8}" type="presParOf" srcId="{A349DB10-DED4-47AE-A994-5D6F0E428513}" destId="{1AF55C30-06AF-49B3-9FC2-4B9B43E50DD7}" srcOrd="14" destOrd="0" presId="urn:microsoft.com/office/officeart/2005/8/layout/vList3"/>
    <dgm:cxn modelId="{D373E761-CD0B-4CE6-93C2-35B797B802C0}" type="presParOf" srcId="{1AF55C30-06AF-49B3-9FC2-4B9B43E50DD7}" destId="{6C7F2EB8-DD5C-40B4-9C60-A28062A84510}" srcOrd="0" destOrd="0" presId="urn:microsoft.com/office/officeart/2005/8/layout/vList3"/>
    <dgm:cxn modelId="{EDC47B77-5E9E-455D-B78B-9C00AB8F189F}" type="presParOf" srcId="{1AF55C30-06AF-49B3-9FC2-4B9B43E50DD7}" destId="{6D3459F8-2728-4896-AE7E-6D1A2599D3F4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E7C058-25D7-4685-B4C5-9A521DE06E8A}">
      <dsp:nvSpPr>
        <dsp:cNvPr id="0" name=""/>
        <dsp:cNvSpPr/>
      </dsp:nvSpPr>
      <dsp:spPr>
        <a:xfrm rot="10800000">
          <a:off x="1390517" y="2804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Afgelopen jaar</a:t>
          </a:r>
        </a:p>
      </dsp:txBody>
      <dsp:txXfrm rot="10800000">
        <a:off x="1497239" y="2804"/>
        <a:ext cx="4990137" cy="426887"/>
      </dsp:txXfrm>
    </dsp:sp>
    <dsp:sp modelId="{CB9ED311-EFBF-44E8-8083-BF28E814B878}">
      <dsp:nvSpPr>
        <dsp:cNvPr id="0" name=""/>
        <dsp:cNvSpPr/>
      </dsp:nvSpPr>
      <dsp:spPr>
        <a:xfrm>
          <a:off x="1177073" y="2804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C9007B-A93B-4EF5-91DD-0577763D8DB4}">
      <dsp:nvSpPr>
        <dsp:cNvPr id="0" name=""/>
        <dsp:cNvSpPr/>
      </dsp:nvSpPr>
      <dsp:spPr>
        <a:xfrm rot="10800000">
          <a:off x="1390517" y="557120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Omzet </a:t>
          </a:r>
        </a:p>
      </dsp:txBody>
      <dsp:txXfrm rot="10800000">
        <a:off x="1497239" y="557120"/>
        <a:ext cx="4990137" cy="426887"/>
      </dsp:txXfrm>
    </dsp:sp>
    <dsp:sp modelId="{D422033E-52D8-4FC1-ADC5-09F83B6386EB}">
      <dsp:nvSpPr>
        <dsp:cNvPr id="0" name=""/>
        <dsp:cNvSpPr/>
      </dsp:nvSpPr>
      <dsp:spPr>
        <a:xfrm>
          <a:off x="1177073" y="557120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C45DCD-E105-485B-8F73-8A07C91845E6}">
      <dsp:nvSpPr>
        <dsp:cNvPr id="0" name=""/>
        <dsp:cNvSpPr/>
      </dsp:nvSpPr>
      <dsp:spPr>
        <a:xfrm rot="10800000">
          <a:off x="1390517" y="1111436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Vergelijking </a:t>
          </a:r>
        </a:p>
      </dsp:txBody>
      <dsp:txXfrm rot="10800000">
        <a:off x="1497239" y="1111436"/>
        <a:ext cx="4990137" cy="426887"/>
      </dsp:txXfrm>
    </dsp:sp>
    <dsp:sp modelId="{50A21D5C-DA7F-4BC8-AE4C-3C4DD0DC1860}">
      <dsp:nvSpPr>
        <dsp:cNvPr id="0" name=""/>
        <dsp:cNvSpPr/>
      </dsp:nvSpPr>
      <dsp:spPr>
        <a:xfrm>
          <a:off x="1177073" y="1111436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FD40D4-9B40-42C0-B48E-457713FED9E3}">
      <dsp:nvSpPr>
        <dsp:cNvPr id="0" name=""/>
        <dsp:cNvSpPr/>
      </dsp:nvSpPr>
      <dsp:spPr>
        <a:xfrm rot="10800000">
          <a:off x="1390517" y="1665752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Verwachting komende jaar</a:t>
          </a:r>
        </a:p>
      </dsp:txBody>
      <dsp:txXfrm rot="10800000">
        <a:off x="1497239" y="1665752"/>
        <a:ext cx="4990137" cy="426887"/>
      </dsp:txXfrm>
    </dsp:sp>
    <dsp:sp modelId="{1E63F236-3F44-41A4-B61C-F942E6F09D54}">
      <dsp:nvSpPr>
        <dsp:cNvPr id="0" name=""/>
        <dsp:cNvSpPr/>
      </dsp:nvSpPr>
      <dsp:spPr>
        <a:xfrm>
          <a:off x="1177073" y="1665752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F1B965-F607-4DC6-AD6E-B2701993B552}">
      <dsp:nvSpPr>
        <dsp:cNvPr id="0" name=""/>
        <dsp:cNvSpPr/>
      </dsp:nvSpPr>
      <dsp:spPr>
        <a:xfrm rot="10800000">
          <a:off x="1390517" y="2220068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Meest verkocht</a:t>
          </a:r>
        </a:p>
      </dsp:txBody>
      <dsp:txXfrm rot="10800000">
        <a:off x="1497239" y="2220068"/>
        <a:ext cx="4990137" cy="426887"/>
      </dsp:txXfrm>
    </dsp:sp>
    <dsp:sp modelId="{12F33EF9-E9F1-4955-85CB-B0996A2DA4DC}">
      <dsp:nvSpPr>
        <dsp:cNvPr id="0" name=""/>
        <dsp:cNvSpPr/>
      </dsp:nvSpPr>
      <dsp:spPr>
        <a:xfrm>
          <a:off x="1177073" y="2220068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D3EC22D-FA72-460D-AED0-EB47C1BD09F4}">
      <dsp:nvSpPr>
        <dsp:cNvPr id="0" name=""/>
        <dsp:cNvSpPr/>
      </dsp:nvSpPr>
      <dsp:spPr>
        <a:xfrm rot="10800000">
          <a:off x="1390517" y="2774384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Minst verkocht </a:t>
          </a:r>
        </a:p>
      </dsp:txBody>
      <dsp:txXfrm rot="10800000">
        <a:off x="1497239" y="2774384"/>
        <a:ext cx="4990137" cy="426887"/>
      </dsp:txXfrm>
    </dsp:sp>
    <dsp:sp modelId="{D638B7E6-3805-4F3A-87B6-DE8DF8029BE0}">
      <dsp:nvSpPr>
        <dsp:cNvPr id="0" name=""/>
        <dsp:cNvSpPr/>
      </dsp:nvSpPr>
      <dsp:spPr>
        <a:xfrm>
          <a:off x="1177073" y="2774384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FB049B0-3D8B-41BF-BCFF-4A9718F8E3F5}">
      <dsp:nvSpPr>
        <dsp:cNvPr id="0" name=""/>
        <dsp:cNvSpPr/>
      </dsp:nvSpPr>
      <dsp:spPr>
        <a:xfrm rot="10800000">
          <a:off x="1390517" y="3328700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Vorige collectie </a:t>
          </a:r>
        </a:p>
      </dsp:txBody>
      <dsp:txXfrm rot="10800000">
        <a:off x="1497239" y="3328700"/>
        <a:ext cx="4990137" cy="426887"/>
      </dsp:txXfrm>
    </dsp:sp>
    <dsp:sp modelId="{D8EAE8B4-01E2-4F74-BB6D-3E73BB463183}">
      <dsp:nvSpPr>
        <dsp:cNvPr id="0" name=""/>
        <dsp:cNvSpPr/>
      </dsp:nvSpPr>
      <dsp:spPr>
        <a:xfrm>
          <a:off x="1177073" y="3328700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3459F8-2728-4896-AE7E-6D1A2599D3F4}">
      <dsp:nvSpPr>
        <dsp:cNvPr id="0" name=""/>
        <dsp:cNvSpPr/>
      </dsp:nvSpPr>
      <dsp:spPr>
        <a:xfrm rot="10800000">
          <a:off x="1390517" y="3883016"/>
          <a:ext cx="5096859" cy="426887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8245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900" kern="1200" dirty="0"/>
            <a:t>Nieuwe collectie </a:t>
          </a:r>
        </a:p>
      </dsp:txBody>
      <dsp:txXfrm rot="10800000">
        <a:off x="1497239" y="3883016"/>
        <a:ext cx="4990137" cy="426887"/>
      </dsp:txXfrm>
    </dsp:sp>
    <dsp:sp modelId="{6C7F2EB8-DD5C-40B4-9C60-A28062A84510}">
      <dsp:nvSpPr>
        <dsp:cNvPr id="0" name=""/>
        <dsp:cNvSpPr/>
      </dsp:nvSpPr>
      <dsp:spPr>
        <a:xfrm>
          <a:off x="1177073" y="3883016"/>
          <a:ext cx="426887" cy="426887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000" b="-1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236668-4601-470A-A28A-AB8F1F120FAA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2D4132-233A-4568-B59B-4AE69E5A7E8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0988513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 dirty="0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  <p:pic>
        <p:nvPicPr>
          <p:cNvPr id="8" name="Afbeelding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946" y="3029597"/>
            <a:ext cx="6546980" cy="4091863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6063" y="3053831"/>
            <a:ext cx="6546980" cy="4091863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7293622" y="636943"/>
            <a:ext cx="6546980" cy="4091863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47006" y="3091153"/>
            <a:ext cx="6546980" cy="4091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30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angepaste indel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8200" y="1029865"/>
            <a:ext cx="10515600" cy="571016"/>
          </a:xfrm>
        </p:spPr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 dirty="0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  <p:sp>
        <p:nvSpPr>
          <p:cNvPr id="12" name="Tijdelijke aanduiding voor afbeelding 11"/>
          <p:cNvSpPr>
            <a:spLocks noGrp="1"/>
          </p:cNvSpPr>
          <p:nvPr>
            <p:ph type="pic" sz="quarter" idx="13"/>
          </p:nvPr>
        </p:nvSpPr>
        <p:spPr>
          <a:xfrm>
            <a:off x="1442357" y="1700893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4" name="Tijdelijke aanduiding voor afbeelding 11"/>
          <p:cNvSpPr>
            <a:spLocks noGrp="1"/>
          </p:cNvSpPr>
          <p:nvPr>
            <p:ph type="pic" sz="quarter" idx="14"/>
          </p:nvPr>
        </p:nvSpPr>
        <p:spPr>
          <a:xfrm>
            <a:off x="3965394" y="1700893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5" name="Tijdelijke aanduiding voor afbeelding 11"/>
          <p:cNvSpPr>
            <a:spLocks noGrp="1"/>
          </p:cNvSpPr>
          <p:nvPr>
            <p:ph type="pic" sz="quarter" idx="15"/>
          </p:nvPr>
        </p:nvSpPr>
        <p:spPr>
          <a:xfrm>
            <a:off x="6488432" y="1700893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6" name="Tijdelijke aanduiding voor afbeelding 11"/>
          <p:cNvSpPr>
            <a:spLocks noGrp="1"/>
          </p:cNvSpPr>
          <p:nvPr>
            <p:ph type="pic" sz="quarter" idx="16"/>
          </p:nvPr>
        </p:nvSpPr>
        <p:spPr>
          <a:xfrm>
            <a:off x="8987657" y="4336372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7" name="Tijdelijke aanduiding voor afbeelding 11"/>
          <p:cNvSpPr>
            <a:spLocks noGrp="1"/>
          </p:cNvSpPr>
          <p:nvPr>
            <p:ph type="pic" sz="quarter" idx="17"/>
          </p:nvPr>
        </p:nvSpPr>
        <p:spPr>
          <a:xfrm>
            <a:off x="6488432" y="4336372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8" name="Tijdelijke aanduiding voor afbeelding 11"/>
          <p:cNvSpPr>
            <a:spLocks noGrp="1"/>
          </p:cNvSpPr>
          <p:nvPr>
            <p:ph type="pic" sz="quarter" idx="18"/>
          </p:nvPr>
        </p:nvSpPr>
        <p:spPr>
          <a:xfrm>
            <a:off x="3989207" y="4336372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19" name="Tijdelijke aanduiding voor afbeelding 11"/>
          <p:cNvSpPr>
            <a:spLocks noGrp="1"/>
          </p:cNvSpPr>
          <p:nvPr>
            <p:ph type="pic" sz="quarter" idx="19"/>
          </p:nvPr>
        </p:nvSpPr>
        <p:spPr>
          <a:xfrm>
            <a:off x="1442357" y="4336372"/>
            <a:ext cx="1692000" cy="2520000"/>
          </a:xfrm>
        </p:spPr>
        <p:txBody>
          <a:bodyPr/>
          <a:lstStyle/>
          <a:p>
            <a:endParaRPr lang="nl-NL"/>
          </a:p>
        </p:txBody>
      </p:sp>
      <p:sp>
        <p:nvSpPr>
          <p:cNvPr id="20" name="Tijdelijke aanduiding voor afbeelding 11"/>
          <p:cNvSpPr>
            <a:spLocks noGrp="1"/>
          </p:cNvSpPr>
          <p:nvPr>
            <p:ph type="pic" sz="quarter" idx="20"/>
          </p:nvPr>
        </p:nvSpPr>
        <p:spPr>
          <a:xfrm>
            <a:off x="8987657" y="1700893"/>
            <a:ext cx="1692000" cy="25200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285301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13900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885822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327265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092200"/>
            <a:ext cx="10515600" cy="598488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10191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55340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03590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143000"/>
            <a:ext cx="3932237" cy="914399"/>
          </a:xfrm>
        </p:spPr>
        <p:txBody>
          <a:bodyPr anchor="b"/>
          <a:lstStyle>
            <a:lvl1pPr>
              <a:defRPr sz="3200" baseline="0"/>
            </a:lvl1pPr>
          </a:lstStyle>
          <a:p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1143000"/>
            <a:ext cx="6172200" cy="47180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656148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1152524"/>
            <a:ext cx="3932237" cy="904875"/>
          </a:xfrm>
        </p:spPr>
        <p:txBody>
          <a:bodyPr anchor="b"/>
          <a:lstStyle>
            <a:lvl1pPr>
              <a:defRPr sz="3200" baseline="0"/>
            </a:lvl1pPr>
          </a:lstStyle>
          <a:p>
            <a:endParaRPr lang="nl-NL" dirty="0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1152524"/>
            <a:ext cx="6172200" cy="470852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61AB12-F2C2-475E-AA9B-DB97893E4B6D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04571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61AB12-F2C2-475E-AA9B-DB97893E4B6D}" type="datetimeFigureOut">
              <a:rPr lang="nl-NL" smtClean="0"/>
              <a:t>10-5-2018</a:t>
            </a:fld>
            <a:endParaRPr lang="nl-NL" dirty="0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 dirty="0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ADD165-C4C8-4359-A0D0-55547829AF27}" type="slidenum">
              <a:rPr lang="nl-NL" smtClean="0"/>
              <a:t>‹nr.›</a:t>
            </a:fld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-113523" y="-97563"/>
            <a:ext cx="12419045" cy="12596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7" name="Afbeelding 6"/>
          <p:cNvPicPr>
            <a:picLocks noChangeAspect="1"/>
          </p:cNvPicPr>
          <p:nvPr userDrawn="1"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4062" y="0"/>
            <a:ext cx="2341712" cy="1119672"/>
          </a:xfrm>
          <a:prstGeom prst="rect">
            <a:avLst/>
          </a:prstGeom>
        </p:spPr>
      </p:pic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1119672"/>
            <a:ext cx="10515600" cy="5710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dirty="0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1599826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13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13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video" Target="https://www.youtube.com/embed/ccmEM3Qg_x4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b="1" dirty="0"/>
              <a:t>Collectie &amp; omzet 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0460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Vorige collectie </a:t>
            </a:r>
          </a:p>
        </p:txBody>
      </p:sp>
      <p:pic>
        <p:nvPicPr>
          <p:cNvPr id="14" name="Tijdelijke aanduiding voor afbeelding 1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5" name="Tijdelijke aanduiding voor afbeelding 14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0" name="Tijdelijke aanduiding voor afbeelding 19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1" name="Tijdelijke aanduiding voor afbeelding 10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2" name="Tijdelijke aanduiding voor afbeelding 11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6" name="Tijdelijke aanduiding voor afbeelding 5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8" name="Tijdelijke aanduiding voor afbeelding 7"/>
          <p:cNvPicPr>
            <a:picLocks noGrp="1" noChangeAspect="1"/>
          </p:cNvPicPr>
          <p:nvPr>
            <p:ph type="pic" sz="quarter" idx="17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174490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Nieuwe collectie </a:t>
            </a:r>
          </a:p>
        </p:txBody>
      </p:sp>
      <p:pic>
        <p:nvPicPr>
          <p:cNvPr id="20" name="Tijdelijke aanduiding voor afbeelding 19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1" name="Tijdelijke aanduiding voor afbeelding 20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2" name="Tijdelijke aanduiding voor afbeelding 21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6" name="Tijdelijke aanduiding voor afbeelding 25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5" name="Tijdelijke aanduiding voor afbeelding 24"/>
          <p:cNvPicPr>
            <a:picLocks noGrp="1" noChangeAspect="1"/>
          </p:cNvPicPr>
          <p:nvPr>
            <p:ph type="pic" sz="quarter" idx="17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4" name="Tijdelijke aanduiding voor afbeelding 23"/>
          <p:cNvPicPr>
            <a:picLocks noGrp="1" noChangeAspect="1"/>
          </p:cNvPicPr>
          <p:nvPr>
            <p:ph type="pic" sz="quarter" idx="18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10" name="Tijdelijke aanduiding voor afbeelding 9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pic>
        <p:nvPicPr>
          <p:cNvPr id="23" name="Tijdelijke aanduiding voor afbeelding 22"/>
          <p:cNvPicPr>
            <a:picLocks noGrp="1" noChangeAspect="1"/>
          </p:cNvPicPr>
          <p:nvPr>
            <p:ph type="pic" sz="quarter" idx="19"/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731853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el 10"/>
          <p:cNvSpPr>
            <a:spLocks noGrp="1"/>
          </p:cNvSpPr>
          <p:nvPr>
            <p:ph type="title"/>
          </p:nvPr>
        </p:nvSpPr>
        <p:spPr>
          <a:xfrm>
            <a:off x="782216" y="2401708"/>
            <a:ext cx="10515600" cy="1046875"/>
          </a:xfrm>
        </p:spPr>
        <p:txBody>
          <a:bodyPr>
            <a:normAutofit/>
          </a:bodyPr>
          <a:lstStyle/>
          <a:p>
            <a:r>
              <a:rPr lang="nl-NL" sz="5400" b="1" dirty="0"/>
              <a:t>Vragen?</a:t>
            </a:r>
          </a:p>
        </p:txBody>
      </p:sp>
      <p:pic>
        <p:nvPicPr>
          <p:cNvPr id="12" name="Afbeelding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229" y="-348689"/>
            <a:ext cx="4090771" cy="6547671"/>
          </a:xfrm>
          <a:prstGeom prst="rect">
            <a:avLst/>
          </a:prstGeom>
        </p:spPr>
      </p:pic>
      <p:pic>
        <p:nvPicPr>
          <p:cNvPr id="13" name="Afbeelding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0" y="1430002"/>
            <a:ext cx="3391236" cy="5427998"/>
          </a:xfrm>
          <a:prstGeom prst="rect">
            <a:avLst/>
          </a:prstGeom>
        </p:spPr>
      </p:pic>
      <p:pic>
        <p:nvPicPr>
          <p:cNvPr id="14" name="Afbeelding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18335" y="4572000"/>
            <a:ext cx="4090771" cy="4034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67112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602261184"/>
              </p:ext>
            </p:extLst>
          </p:nvPr>
        </p:nvGraphicFramePr>
        <p:xfrm>
          <a:off x="2032000" y="1825626"/>
          <a:ext cx="7664450" cy="43127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991394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b="1" dirty="0"/>
              <a:t>Afgelopen jaar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 Verschil in omzet</a:t>
            </a:r>
          </a:p>
          <a:p>
            <a:r>
              <a:rPr lang="nl-NL" dirty="0"/>
              <a:t> Succesvol </a:t>
            </a:r>
          </a:p>
          <a:p>
            <a:r>
              <a:rPr lang="nl-NL" dirty="0"/>
              <a:t> Oude verwachtingen</a:t>
            </a:r>
          </a:p>
          <a:p>
            <a:r>
              <a:rPr lang="nl-NL" dirty="0"/>
              <a:t> Afscheid van personeelsleden</a:t>
            </a:r>
          </a:p>
          <a:p>
            <a:r>
              <a:rPr lang="nl-NL" dirty="0"/>
              <a:t> Nieuwe personeelsleden</a:t>
            </a:r>
          </a:p>
          <a:p>
            <a:r>
              <a:rPr lang="nl-NL" dirty="0"/>
              <a:t> Meerdere afdelingen op het hoofdkantoor</a:t>
            </a:r>
          </a:p>
        </p:txBody>
      </p:sp>
    </p:spTree>
    <p:extLst>
      <p:ext uri="{BB962C8B-B14F-4D97-AF65-F5344CB8AC3E}">
        <p14:creationId xmlns:p14="http://schemas.microsoft.com/office/powerpoint/2010/main" val="2627145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Omzet </a:t>
            </a:r>
          </a:p>
        </p:txBody>
      </p:sp>
      <p:graphicFrame>
        <p:nvGraphicFramePr>
          <p:cNvPr id="76" name="Tijdelijke aanduiding voor inhoud 7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56933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084200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839788" y="1381919"/>
            <a:ext cx="10515600" cy="598488"/>
          </a:xfrm>
        </p:spPr>
        <p:txBody>
          <a:bodyPr>
            <a:normAutofit/>
          </a:bodyPr>
          <a:lstStyle/>
          <a:p>
            <a:r>
              <a:rPr lang="nl-NL" sz="3000" b="1" dirty="0"/>
              <a:t>Vergelijking 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2016 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nl-NL" dirty="0"/>
              <a:t> Omzet </a:t>
            </a:r>
          </a:p>
          <a:p>
            <a:r>
              <a:rPr lang="nl-NL" dirty="0"/>
              <a:t> Minder verschillende jurken</a:t>
            </a:r>
          </a:p>
          <a:p>
            <a:r>
              <a:rPr lang="nl-NL" dirty="0"/>
              <a:t> Simpele jurken</a:t>
            </a:r>
          </a:p>
          <a:p>
            <a:r>
              <a:rPr lang="nl-NL" dirty="0"/>
              <a:t> Minder keuze </a:t>
            </a:r>
          </a:p>
          <a:p>
            <a:r>
              <a:rPr lang="nl-NL" dirty="0"/>
              <a:t> Minder uitverkoop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nl-NL" dirty="0"/>
              <a:t>2017</a:t>
            </a:r>
          </a:p>
        </p:txBody>
      </p:sp>
      <p:sp>
        <p:nvSpPr>
          <p:cNvPr id="8" name="Tijdelijke aanduiding voor inhoud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nl-NL" dirty="0"/>
              <a:t> Meer omzet</a:t>
            </a:r>
          </a:p>
          <a:p>
            <a:r>
              <a:rPr lang="nl-NL" dirty="0"/>
              <a:t> Meer verschillende jurken</a:t>
            </a:r>
          </a:p>
          <a:p>
            <a:r>
              <a:rPr lang="nl-NL" dirty="0"/>
              <a:t> Gedetailleerde jurken</a:t>
            </a:r>
          </a:p>
          <a:p>
            <a:r>
              <a:rPr lang="nl-NL" dirty="0"/>
              <a:t> Meer keuze</a:t>
            </a:r>
          </a:p>
          <a:p>
            <a:r>
              <a:rPr lang="nl-NL" dirty="0"/>
              <a:t> Meer uitverkoop</a:t>
            </a:r>
          </a:p>
        </p:txBody>
      </p:sp>
    </p:spTree>
    <p:extLst>
      <p:ext uri="{BB962C8B-B14F-4D97-AF65-F5344CB8AC3E}">
        <p14:creationId xmlns:p14="http://schemas.microsoft.com/office/powerpoint/2010/main" val="42138250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Verwachting komende jaar</a:t>
            </a:r>
          </a:p>
        </p:txBody>
      </p:sp>
      <p:sp>
        <p:nvSpPr>
          <p:cNvPr id="10" name="Tijdelijke aanduiding voor inhoud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 Verbouwing </a:t>
            </a:r>
          </a:p>
          <a:p>
            <a:pPr lvl="1"/>
            <a:r>
              <a:rPr lang="nl-NL" dirty="0"/>
              <a:t> Winkeluitbreiding</a:t>
            </a:r>
          </a:p>
          <a:p>
            <a:pPr lvl="1"/>
            <a:r>
              <a:rPr lang="nl-NL" dirty="0"/>
              <a:t> Nieuwe inrichting </a:t>
            </a:r>
          </a:p>
          <a:p>
            <a:r>
              <a:rPr lang="nl-NL" dirty="0"/>
              <a:t> Meer omzet</a:t>
            </a:r>
          </a:p>
          <a:p>
            <a:r>
              <a:rPr lang="nl-NL" dirty="0"/>
              <a:t> Nieuwe collectie</a:t>
            </a:r>
          </a:p>
          <a:p>
            <a:r>
              <a:rPr lang="nl-NL" dirty="0"/>
              <a:t> Meer personeelsuitjes</a:t>
            </a:r>
          </a:p>
          <a:p>
            <a:r>
              <a:rPr lang="nl-NL" dirty="0"/>
              <a:t> Meer dagen voor de uitverkoop</a:t>
            </a:r>
          </a:p>
          <a:p>
            <a:r>
              <a:rPr lang="nl-NL" dirty="0"/>
              <a:t> Promotie filmpje voor op het internet</a:t>
            </a:r>
          </a:p>
        </p:txBody>
      </p:sp>
    </p:spTree>
    <p:extLst>
      <p:ext uri="{BB962C8B-B14F-4D97-AF65-F5344CB8AC3E}">
        <p14:creationId xmlns:p14="http://schemas.microsoft.com/office/powerpoint/2010/main" val="1154648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Promotie filmpje voor op het internet</a:t>
            </a:r>
          </a:p>
        </p:txBody>
      </p:sp>
      <p:pic>
        <p:nvPicPr>
          <p:cNvPr id="4" name="ccmEM3Qg_x4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340428" y="1997334"/>
            <a:ext cx="7511143" cy="4225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098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Meest verkocht</a:t>
            </a:r>
          </a:p>
        </p:txBody>
      </p:sp>
      <p:sp>
        <p:nvSpPr>
          <p:cNvPr id="6" name="Tijdelijke aanduiding voor tekst 5"/>
          <p:cNvSpPr>
            <a:spLocks noGrp="1"/>
          </p:cNvSpPr>
          <p:nvPr>
            <p:ph type="body" sz="half" idx="2"/>
          </p:nvPr>
        </p:nvSpPr>
        <p:spPr>
          <a:xfrm>
            <a:off x="839788" y="2230016"/>
            <a:ext cx="3932237" cy="3638972"/>
          </a:xfrm>
        </p:spPr>
        <p:txBody>
          <a:bodyPr/>
          <a:lstStyle/>
          <a:p>
            <a:pPr marL="285750" indent="-285750">
              <a:buBlip>
                <a:blip r:embed="rId2"/>
              </a:buBlip>
            </a:pPr>
            <a:r>
              <a:rPr lang="nl-NL" dirty="0"/>
              <a:t>Speciale bewerkingen 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Lange sleep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Open bewerkte rug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Voorkant vol bewerkt </a:t>
            </a:r>
          </a:p>
        </p:txBody>
      </p:sp>
      <p:pic>
        <p:nvPicPr>
          <p:cNvPr id="3" name="Tijdelijke aanduiding voor afbeelding 2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2" t="16345" r="46238" b="9146"/>
          <a:stretch/>
        </p:blipFill>
        <p:spPr>
          <a:xfrm>
            <a:off x="6559421" y="449341"/>
            <a:ext cx="4021494" cy="5419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0452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b="1" dirty="0"/>
              <a:t>Minst verkocht </a:t>
            </a:r>
          </a:p>
        </p:txBody>
      </p:sp>
      <p:sp>
        <p:nvSpPr>
          <p:cNvPr id="7" name="Tijdelijke aanduiding voor tekst 6"/>
          <p:cNvSpPr>
            <a:spLocks noGrp="1"/>
          </p:cNvSpPr>
          <p:nvPr>
            <p:ph type="body" sz="half" idx="2"/>
          </p:nvPr>
        </p:nvSpPr>
        <p:spPr>
          <a:xfrm>
            <a:off x="839788" y="2239347"/>
            <a:ext cx="3932237" cy="3629641"/>
          </a:xfrm>
        </p:spPr>
        <p:txBody>
          <a:bodyPr/>
          <a:lstStyle/>
          <a:p>
            <a:pPr marL="285750" indent="-285750">
              <a:buBlip>
                <a:blip r:embed="rId2"/>
              </a:buBlip>
            </a:pPr>
            <a:r>
              <a:rPr lang="nl-NL" dirty="0"/>
              <a:t>Geen bewerkingen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Simpel dress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Korte jurk</a:t>
            </a:r>
          </a:p>
          <a:p>
            <a:pPr marL="285750" indent="-285750">
              <a:buBlip>
                <a:blip r:embed="rId2"/>
              </a:buBlip>
            </a:pPr>
            <a:r>
              <a:rPr lang="nl-NL" dirty="0"/>
              <a:t>Geen sleep</a:t>
            </a:r>
          </a:p>
        </p:txBody>
      </p:sp>
      <p:pic>
        <p:nvPicPr>
          <p:cNvPr id="6" name="Tijdelijke aanduiding voor afbeelding 5"/>
          <p:cNvPicPr>
            <a:picLocks noGrp="1" noChangeAspect="1"/>
          </p:cNvPicPr>
          <p:nvPr>
            <p:ph type="pic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51" t="17687" r="50362" b="4588"/>
          <a:stretch/>
        </p:blipFill>
        <p:spPr>
          <a:xfrm>
            <a:off x="6839338" y="522514"/>
            <a:ext cx="3312367" cy="5346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93760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angepast 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DC8C8"/>
      </a:accent1>
      <a:accent2>
        <a:srgbClr val="E1CBC7"/>
      </a:accent2>
      <a:accent3>
        <a:srgbClr val="F6DFDB"/>
      </a:accent3>
      <a:accent4>
        <a:srgbClr val="F2DCD7"/>
      </a:accent4>
      <a:accent5>
        <a:srgbClr val="DAD5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angepast 1">
      <a:majorFont>
        <a:latin typeface="Mongolian Baiti"/>
        <a:ea typeface=""/>
        <a:cs typeface=""/>
      </a:majorFont>
      <a:minorFont>
        <a:latin typeface="Calibri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143</Words>
  <Application>Microsoft Office PowerPoint</Application>
  <PresentationFormat>Breedbeeld</PresentationFormat>
  <Paragraphs>53</Paragraphs>
  <Slides>12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12</vt:i4>
      </vt:variant>
    </vt:vector>
  </HeadingPairs>
  <TitlesOfParts>
    <vt:vector size="16" baseType="lpstr">
      <vt:lpstr>Arial</vt:lpstr>
      <vt:lpstr>Calibri</vt:lpstr>
      <vt:lpstr>Mongolian Baiti</vt:lpstr>
      <vt:lpstr>Kantoorthema</vt:lpstr>
      <vt:lpstr>Collectie &amp; omzet </vt:lpstr>
      <vt:lpstr>PowerPoint-presentatie</vt:lpstr>
      <vt:lpstr>Afgelopen jaar</vt:lpstr>
      <vt:lpstr>Omzet </vt:lpstr>
      <vt:lpstr>Vergelijking </vt:lpstr>
      <vt:lpstr>Verwachting komende jaar</vt:lpstr>
      <vt:lpstr>Promotie filmpje voor op het internet</vt:lpstr>
      <vt:lpstr>Meest verkocht</vt:lpstr>
      <vt:lpstr>Minst verkocht </vt:lpstr>
      <vt:lpstr>Vorige collectie </vt:lpstr>
      <vt:lpstr>Nieuwe collectie </vt:lpstr>
      <vt:lpstr>Vragen?</vt:lpstr>
    </vt:vector>
  </TitlesOfParts>
  <Company>Zadkine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Hinna Abdul</dc:creator>
  <cp:lastModifiedBy>HIT is IT</cp:lastModifiedBy>
  <cp:revision>32</cp:revision>
  <dcterms:created xsi:type="dcterms:W3CDTF">2017-04-12T07:57:17Z</dcterms:created>
  <dcterms:modified xsi:type="dcterms:W3CDTF">2018-05-10T06:36:38Z</dcterms:modified>
</cp:coreProperties>
</file>