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1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33" autoAdjust="0"/>
  </p:normalViewPr>
  <p:slideViewPr>
    <p:cSldViewPr snapToGrid="0">
      <p:cViewPr varScale="1">
        <p:scale>
          <a:sx n="88" d="100"/>
          <a:sy n="88" d="100"/>
        </p:scale>
        <p:origin x="6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/>
              <a:t>Champions League 2014-2015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>
        <c:manualLayout>
          <c:layoutTarget val="inner"/>
          <c:xMode val="edge"/>
          <c:yMode val="edge"/>
          <c:x val="7.8828735811997008E-2"/>
          <c:y val="9.8584020488076671E-2"/>
          <c:w val="0.92034987707984461"/>
          <c:h val="0.730912670265831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Messi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Blad1!$A$2:$A$5</c:f>
              <c:strCache>
                <c:ptCount val="4"/>
                <c:pt idx="0">
                  <c:v>Goals</c:v>
                </c:pt>
                <c:pt idx="1">
                  <c:v>Assists</c:v>
                </c:pt>
                <c:pt idx="2">
                  <c:v>Yel</c:v>
                </c:pt>
                <c:pt idx="3">
                  <c:v>Rating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43</c:v>
                </c:pt>
                <c:pt idx="1">
                  <c:v>18</c:v>
                </c:pt>
                <c:pt idx="2">
                  <c:v>4</c:v>
                </c:pt>
                <c:pt idx="3">
                  <c:v>8.84</c:v>
                </c:pt>
              </c:numCache>
            </c:numRef>
          </c:val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Neymar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Blad1!$A$2:$A$5</c:f>
              <c:strCache>
                <c:ptCount val="4"/>
                <c:pt idx="0">
                  <c:v>Goals</c:v>
                </c:pt>
                <c:pt idx="1">
                  <c:v>Assists</c:v>
                </c:pt>
                <c:pt idx="2">
                  <c:v>Yel</c:v>
                </c:pt>
                <c:pt idx="3">
                  <c:v>Rating</c:v>
                </c:pt>
              </c:strCache>
            </c:strRef>
          </c:cat>
          <c:val>
            <c:numRef>
              <c:f>Blad1!$C$2:$C$5</c:f>
              <c:numCache>
                <c:formatCode>General</c:formatCode>
                <c:ptCount val="4"/>
                <c:pt idx="0">
                  <c:v>22</c:v>
                </c:pt>
                <c:pt idx="1">
                  <c:v>7</c:v>
                </c:pt>
                <c:pt idx="2">
                  <c:v>6</c:v>
                </c:pt>
                <c:pt idx="3">
                  <c:v>7.96</c:v>
                </c:pt>
              </c:numCache>
            </c:numRef>
          </c:val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Suearez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Blad1!$A$2:$A$5</c:f>
              <c:strCache>
                <c:ptCount val="4"/>
                <c:pt idx="0">
                  <c:v>Goals</c:v>
                </c:pt>
                <c:pt idx="1">
                  <c:v>Assists</c:v>
                </c:pt>
                <c:pt idx="2">
                  <c:v>Yel</c:v>
                </c:pt>
                <c:pt idx="3">
                  <c:v>Rating</c:v>
                </c:pt>
              </c:strCache>
            </c:strRef>
          </c:cat>
          <c:val>
            <c:numRef>
              <c:f>Blad1!$D$2:$D$5</c:f>
              <c:numCache>
                <c:formatCode>General</c:formatCode>
                <c:ptCount val="4"/>
                <c:pt idx="0">
                  <c:v>16</c:v>
                </c:pt>
                <c:pt idx="1">
                  <c:v>14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411011496"/>
        <c:axId val="416492912"/>
      </c:barChart>
      <c:catAx>
        <c:axId val="4110114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800" dirty="0" smtClean="0"/>
                  <a:t>Onderwerp</a:t>
                </a:r>
                <a:endParaRPr lang="nl-NL" sz="8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416492912"/>
        <c:crosses val="autoZero"/>
        <c:auto val="1"/>
        <c:lblAlgn val="ctr"/>
        <c:lblOffset val="100"/>
        <c:noMultiLvlLbl val="0"/>
      </c:catAx>
      <c:valAx>
        <c:axId val="416492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101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F77E46-C347-40EA-8337-842128A4EAFF}" type="doc">
      <dgm:prSet loTypeId="urn:microsoft.com/office/officeart/2005/8/layout/vList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2008FFEE-4D06-4CED-8922-D6854B1F1B60}">
      <dgm:prSet phldrT="[Tekst]"/>
      <dgm:spPr/>
      <dgm:t>
        <a:bodyPr/>
        <a:lstStyle/>
        <a:p>
          <a:r>
            <a:rPr lang="nl-NL" dirty="0" smtClean="0"/>
            <a:t>Logo en Tenue</a:t>
          </a:r>
          <a:endParaRPr lang="nl-NL" dirty="0"/>
        </a:p>
      </dgm:t>
    </dgm:pt>
    <dgm:pt modelId="{05743E32-CB30-465B-818A-023A408443E1}" type="sibTrans" cxnId="{A61F8E0B-5BF7-43B4-BD5E-3A067A8D5B93}">
      <dgm:prSet/>
      <dgm:spPr/>
      <dgm:t>
        <a:bodyPr/>
        <a:lstStyle/>
        <a:p>
          <a:endParaRPr lang="nl-NL"/>
        </a:p>
      </dgm:t>
    </dgm:pt>
    <dgm:pt modelId="{5F8084BD-5503-493D-B661-10AD86CDB8DD}" type="parTrans" cxnId="{A61F8E0B-5BF7-43B4-BD5E-3A067A8D5B93}">
      <dgm:prSet/>
      <dgm:spPr/>
      <dgm:t>
        <a:bodyPr/>
        <a:lstStyle/>
        <a:p>
          <a:endParaRPr lang="nl-NL"/>
        </a:p>
      </dgm:t>
    </dgm:pt>
    <dgm:pt modelId="{36B9AA5E-9276-4CA6-B6BD-E8C67CA20B75}">
      <dgm:prSet phldrT="[Tekst]"/>
      <dgm:spPr/>
      <dgm:t>
        <a:bodyPr/>
        <a:lstStyle/>
        <a:p>
          <a:r>
            <a:rPr lang="nl-NL" smtClean="0"/>
            <a:t>Geschiedenis</a:t>
          </a:r>
          <a:endParaRPr lang="nl-NL" dirty="0"/>
        </a:p>
      </dgm:t>
    </dgm:pt>
    <dgm:pt modelId="{5C356A2E-73AC-4A6A-AD21-B92004614805}" type="sibTrans" cxnId="{152DEF10-3585-413C-9B49-5210AC8CA258}">
      <dgm:prSet/>
      <dgm:spPr/>
      <dgm:t>
        <a:bodyPr/>
        <a:lstStyle/>
        <a:p>
          <a:endParaRPr lang="nl-NL"/>
        </a:p>
      </dgm:t>
    </dgm:pt>
    <dgm:pt modelId="{747D044A-1A59-445E-9499-846F9D74A717}" type="parTrans" cxnId="{152DEF10-3585-413C-9B49-5210AC8CA258}">
      <dgm:prSet/>
      <dgm:spPr/>
      <dgm:t>
        <a:bodyPr/>
        <a:lstStyle/>
        <a:p>
          <a:endParaRPr lang="nl-NL"/>
        </a:p>
      </dgm:t>
    </dgm:pt>
    <dgm:pt modelId="{E8F2F547-5E2B-4323-82BE-598EDFA5A917}">
      <dgm:prSet phldrT="[Tekst]"/>
      <dgm:spPr/>
      <dgm:t>
        <a:bodyPr/>
        <a:lstStyle/>
        <a:p>
          <a:r>
            <a:rPr lang="nl-NL" dirty="0" smtClean="0"/>
            <a:t>FC Barcelona</a:t>
          </a:r>
          <a:endParaRPr lang="nl-NL" dirty="0"/>
        </a:p>
      </dgm:t>
    </dgm:pt>
    <dgm:pt modelId="{EA0242CE-6076-437A-857C-EDD2A1D31F98}" type="sibTrans" cxnId="{E89358CE-CBE1-4169-ABCD-FB8BD948D39A}">
      <dgm:prSet/>
      <dgm:spPr/>
      <dgm:t>
        <a:bodyPr/>
        <a:lstStyle/>
        <a:p>
          <a:endParaRPr lang="nl-NL"/>
        </a:p>
      </dgm:t>
    </dgm:pt>
    <dgm:pt modelId="{AE5AA3E4-E081-46DF-87FB-2EDAE4D7E9CD}" type="parTrans" cxnId="{E89358CE-CBE1-4169-ABCD-FB8BD948D39A}">
      <dgm:prSet/>
      <dgm:spPr/>
      <dgm:t>
        <a:bodyPr/>
        <a:lstStyle/>
        <a:p>
          <a:endParaRPr lang="nl-NL"/>
        </a:p>
      </dgm:t>
    </dgm:pt>
    <dgm:pt modelId="{44AA62F9-B390-4D07-A81A-EF2EBB2BFD32}">
      <dgm:prSet phldrT="[Tekst]"/>
      <dgm:spPr/>
      <dgm:t>
        <a:bodyPr/>
        <a:lstStyle/>
        <a:p>
          <a:r>
            <a:rPr lang="nl-NL" dirty="0" smtClean="0"/>
            <a:t>Sponsoren</a:t>
          </a:r>
          <a:endParaRPr lang="nl-NL" dirty="0"/>
        </a:p>
      </dgm:t>
    </dgm:pt>
    <dgm:pt modelId="{877F8EF1-9BAB-4DD1-8ADD-7A4A1D35D273}" type="parTrans" cxnId="{2D5C965D-9BF2-4B63-B9A6-F65A582A6682}">
      <dgm:prSet/>
      <dgm:spPr/>
      <dgm:t>
        <a:bodyPr/>
        <a:lstStyle/>
        <a:p>
          <a:endParaRPr lang="nl-NL"/>
        </a:p>
      </dgm:t>
    </dgm:pt>
    <dgm:pt modelId="{33C0AE67-83A3-42EC-806B-752AA40853B4}" type="sibTrans" cxnId="{2D5C965D-9BF2-4B63-B9A6-F65A582A6682}">
      <dgm:prSet/>
      <dgm:spPr/>
      <dgm:t>
        <a:bodyPr/>
        <a:lstStyle/>
        <a:p>
          <a:endParaRPr lang="nl-NL"/>
        </a:p>
      </dgm:t>
    </dgm:pt>
    <dgm:pt modelId="{0711C356-FE11-4A51-B3B1-1AB629174B8D}">
      <dgm:prSet phldrT="[Tekst]"/>
      <dgm:spPr/>
      <dgm:t>
        <a:bodyPr/>
        <a:lstStyle/>
        <a:p>
          <a:r>
            <a:rPr lang="nl-NL" dirty="0" smtClean="0"/>
            <a:t>Spelers</a:t>
          </a:r>
          <a:endParaRPr lang="nl-NL" dirty="0"/>
        </a:p>
      </dgm:t>
    </dgm:pt>
    <dgm:pt modelId="{4C67B6B7-0ABA-4FA0-A9ED-CC18334B858B}" type="parTrans" cxnId="{E43DD9E8-1818-43C2-B37B-CEFDA50A409F}">
      <dgm:prSet/>
      <dgm:spPr/>
      <dgm:t>
        <a:bodyPr/>
        <a:lstStyle/>
        <a:p>
          <a:endParaRPr lang="nl-NL"/>
        </a:p>
      </dgm:t>
    </dgm:pt>
    <dgm:pt modelId="{95FD1671-CC41-43F7-9FD4-D574A5F1FE69}" type="sibTrans" cxnId="{E43DD9E8-1818-43C2-B37B-CEFDA50A409F}">
      <dgm:prSet/>
      <dgm:spPr/>
      <dgm:t>
        <a:bodyPr/>
        <a:lstStyle/>
        <a:p>
          <a:endParaRPr lang="nl-NL"/>
        </a:p>
      </dgm:t>
    </dgm:pt>
    <dgm:pt modelId="{DF269EFA-6F46-4654-B061-3E7A8CEA9AE0}">
      <dgm:prSet phldrT="[Tekst]"/>
      <dgm:spPr/>
      <dgm:t>
        <a:bodyPr/>
        <a:lstStyle/>
        <a:p>
          <a:r>
            <a:rPr lang="nl-NL" dirty="0" smtClean="0"/>
            <a:t>Vragen</a:t>
          </a:r>
          <a:endParaRPr lang="nl-NL" dirty="0"/>
        </a:p>
      </dgm:t>
    </dgm:pt>
    <dgm:pt modelId="{6DA61212-ED53-4850-B425-3AAF943F379C}" type="parTrans" cxnId="{04C57B50-0118-4503-8431-0E7BB20A8C6D}">
      <dgm:prSet/>
      <dgm:spPr/>
      <dgm:t>
        <a:bodyPr/>
        <a:lstStyle/>
        <a:p>
          <a:endParaRPr lang="nl-NL"/>
        </a:p>
      </dgm:t>
    </dgm:pt>
    <dgm:pt modelId="{A4F2B07F-2816-4677-B37D-C100C024815D}" type="sibTrans" cxnId="{04C57B50-0118-4503-8431-0E7BB20A8C6D}">
      <dgm:prSet/>
      <dgm:spPr/>
      <dgm:t>
        <a:bodyPr/>
        <a:lstStyle/>
        <a:p>
          <a:endParaRPr lang="nl-NL"/>
        </a:p>
      </dgm:t>
    </dgm:pt>
    <dgm:pt modelId="{5C7E422C-1E25-42D5-A020-B696E46EB715}" type="pres">
      <dgm:prSet presAssocID="{4DF77E46-C347-40EA-8337-842128A4EAF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06725FE7-C88B-4E57-B741-6F089502D792}" type="pres">
      <dgm:prSet presAssocID="{E8F2F547-5E2B-4323-82BE-598EDFA5A917}" presName="composite" presStyleCnt="0"/>
      <dgm:spPr/>
    </dgm:pt>
    <dgm:pt modelId="{8C9FEDC3-E0E1-477F-AD81-84D0F2FCB60F}" type="pres">
      <dgm:prSet presAssocID="{E8F2F547-5E2B-4323-82BE-598EDFA5A917}" presName="imgShp" presStyleLbl="fgImgPlace1" presStyleIdx="0" presStyleCnt="6" custScaleX="76745" custScaleY="74057" custLinFactNeighborX="1550" custLinFactNeighborY="-542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  <dgm:t>
        <a:bodyPr/>
        <a:lstStyle/>
        <a:p>
          <a:endParaRPr lang="nl-NL"/>
        </a:p>
      </dgm:t>
    </dgm:pt>
    <dgm:pt modelId="{8D656004-13FB-4F5F-BA0D-8E127CA05B06}" type="pres">
      <dgm:prSet presAssocID="{E8F2F547-5E2B-4323-82BE-598EDFA5A917}" presName="txShp" presStyleLbl="node1" presStyleIdx="0" presStyleCnt="6" custScaleX="88816" custScaleY="7720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F23971B-02AC-4FA8-8884-A6096A92C6B6}" type="pres">
      <dgm:prSet presAssocID="{EA0242CE-6076-437A-857C-EDD2A1D31F98}" presName="spacing" presStyleCnt="0"/>
      <dgm:spPr/>
    </dgm:pt>
    <dgm:pt modelId="{098000EE-8E14-40B4-8954-28053CD05C9E}" type="pres">
      <dgm:prSet presAssocID="{36B9AA5E-9276-4CA6-B6BD-E8C67CA20B75}" presName="composite" presStyleCnt="0"/>
      <dgm:spPr/>
    </dgm:pt>
    <dgm:pt modelId="{0D781482-A0FF-4B5A-BEAF-81E9DCD8F53F}" type="pres">
      <dgm:prSet presAssocID="{36B9AA5E-9276-4CA6-B6BD-E8C67CA20B75}" presName="imgShp" presStyleLbl="fgImgPlace1" presStyleIdx="1" presStyleCnt="6" custScaleX="78500" custScaleY="7525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B672FB26-5690-4022-BCFA-09FEB63E536C}" type="pres">
      <dgm:prSet presAssocID="{36B9AA5E-9276-4CA6-B6BD-E8C67CA20B75}" presName="txShp" presStyleLbl="node1" presStyleIdx="1" presStyleCnt="6" custScaleX="86975" custScaleY="73644" custLinFactNeighborX="474" custLinFactNeighborY="0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474F06E9-64B1-44DB-8639-025F6066814B}" type="pres">
      <dgm:prSet presAssocID="{5C356A2E-73AC-4A6A-AD21-B92004614805}" presName="spacing" presStyleCnt="0"/>
      <dgm:spPr/>
    </dgm:pt>
    <dgm:pt modelId="{29629B63-9F09-4EED-B766-987AF984E175}" type="pres">
      <dgm:prSet presAssocID="{2008FFEE-4D06-4CED-8922-D6854B1F1B60}" presName="composite" presStyleCnt="0"/>
      <dgm:spPr/>
    </dgm:pt>
    <dgm:pt modelId="{4361FB04-3158-414A-A0CD-AA3B9C80C278}" type="pres">
      <dgm:prSet presAssocID="{2008FFEE-4D06-4CED-8922-D6854B1F1B60}" presName="imgShp" presStyleLbl="fgImgPlace1" presStyleIdx="2" presStyleCnt="6" custScaleX="80243" custScaleY="75994" custLinFactNeighborX="2324" custLinFactNeighborY="-77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nl-NL"/>
        </a:p>
      </dgm:t>
    </dgm:pt>
    <dgm:pt modelId="{41DD22A5-4E36-4561-9F4D-51ED3C4830A8}" type="pres">
      <dgm:prSet presAssocID="{2008FFEE-4D06-4CED-8922-D6854B1F1B60}" presName="txShp" presStyleLbl="node1" presStyleIdx="2" presStyleCnt="6" custScaleX="90706" custScaleY="72672" custLinFactNeighborX="258" custLinFactNeighborY="360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A4D21FBE-28F3-4791-8C58-12CB982164B4}" type="pres">
      <dgm:prSet presAssocID="{05743E32-CB30-465B-818A-023A408443E1}" presName="spacing" presStyleCnt="0"/>
      <dgm:spPr/>
    </dgm:pt>
    <dgm:pt modelId="{8A3A7BFB-5D73-4522-AFCE-5AE987E06F5D}" type="pres">
      <dgm:prSet presAssocID="{44AA62F9-B390-4D07-A81A-EF2EBB2BFD32}" presName="composite" presStyleCnt="0"/>
      <dgm:spPr/>
    </dgm:pt>
    <dgm:pt modelId="{25D06795-E307-42F2-BEEF-4C94D3C45C94}" type="pres">
      <dgm:prSet presAssocID="{44AA62F9-B390-4D07-A81A-EF2EBB2BFD32}" presName="imgShp" presStyleLbl="fgImgPlace1" presStyleIdx="3" presStyleCnt="6" custScaleX="80243" custScaleY="75994" custLinFactNeighborX="2324" custLinFactNeighborY="-77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FAEB77FA-0E16-48EC-92DA-FCE806445862}" type="pres">
      <dgm:prSet presAssocID="{44AA62F9-B390-4D07-A81A-EF2EBB2BFD32}" presName="txShp" presStyleLbl="node1" presStyleIdx="3" presStyleCnt="6" custScaleX="90706" custScaleY="72672" custLinFactNeighborX="258" custLinFactNeighborY="360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95F7F24-EDFD-4E7A-ADF3-129E92F7CBE8}" type="pres">
      <dgm:prSet presAssocID="{33C0AE67-83A3-42EC-806B-752AA40853B4}" presName="spacing" presStyleCnt="0"/>
      <dgm:spPr/>
    </dgm:pt>
    <dgm:pt modelId="{6D00A1A8-FD88-4ECF-B293-B8CE622AA902}" type="pres">
      <dgm:prSet presAssocID="{0711C356-FE11-4A51-B3B1-1AB629174B8D}" presName="composite" presStyleCnt="0"/>
      <dgm:spPr/>
    </dgm:pt>
    <dgm:pt modelId="{1926770F-2C9D-4E31-8EA2-ECCAE61C715F}" type="pres">
      <dgm:prSet presAssocID="{0711C356-FE11-4A51-B3B1-1AB629174B8D}" presName="imgShp" presStyleLbl="fgImgPlace1" presStyleIdx="4" presStyleCnt="6" custScaleX="80243" custScaleY="75994" custLinFactNeighborX="2324" custLinFactNeighborY="-77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A15951E1-82B2-49C8-9D33-DA716A537C96}" type="pres">
      <dgm:prSet presAssocID="{0711C356-FE11-4A51-B3B1-1AB629174B8D}" presName="txShp" presStyleLbl="node1" presStyleIdx="4" presStyleCnt="6" custScaleX="90706" custScaleY="72672" custLinFactNeighborX="258" custLinFactNeighborY="360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028852FF-C934-46BC-B5A8-C5DF95D74709}" type="pres">
      <dgm:prSet presAssocID="{95FD1671-CC41-43F7-9FD4-D574A5F1FE69}" presName="spacing" presStyleCnt="0"/>
      <dgm:spPr/>
    </dgm:pt>
    <dgm:pt modelId="{0961D04D-AEE2-4E17-ADFB-F1763A8B8A12}" type="pres">
      <dgm:prSet presAssocID="{DF269EFA-6F46-4654-B061-3E7A8CEA9AE0}" presName="composite" presStyleCnt="0"/>
      <dgm:spPr/>
    </dgm:pt>
    <dgm:pt modelId="{BD1975A1-5065-4467-9FA3-84167B655514}" type="pres">
      <dgm:prSet presAssocID="{DF269EFA-6F46-4654-B061-3E7A8CEA9AE0}" presName="imgShp" presStyleLbl="fgImgPlace1" presStyleIdx="5" presStyleCnt="6" custScaleX="80243" custScaleY="75994" custLinFactNeighborX="2324" custLinFactNeighborY="-77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2E679409-C787-4A44-8E29-D7AE9C4CEB9C}" type="pres">
      <dgm:prSet presAssocID="{DF269EFA-6F46-4654-B061-3E7A8CEA9AE0}" presName="txShp" presStyleLbl="node1" presStyleIdx="5" presStyleCnt="6" custScaleX="90706" custScaleY="72672" custLinFactNeighborX="258" custLinFactNeighborY="360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04C57B50-0118-4503-8431-0E7BB20A8C6D}" srcId="{4DF77E46-C347-40EA-8337-842128A4EAFF}" destId="{DF269EFA-6F46-4654-B061-3E7A8CEA9AE0}" srcOrd="5" destOrd="0" parTransId="{6DA61212-ED53-4850-B425-3AAF943F379C}" sibTransId="{A4F2B07F-2816-4677-B37D-C100C024815D}"/>
    <dgm:cxn modelId="{B72F1404-8BCC-4AEB-8175-9307FC9AA99A}" type="presOf" srcId="{E8F2F547-5E2B-4323-82BE-598EDFA5A917}" destId="{8D656004-13FB-4F5F-BA0D-8E127CA05B06}" srcOrd="0" destOrd="0" presId="urn:microsoft.com/office/officeart/2005/8/layout/vList3"/>
    <dgm:cxn modelId="{E89358CE-CBE1-4169-ABCD-FB8BD948D39A}" srcId="{4DF77E46-C347-40EA-8337-842128A4EAFF}" destId="{E8F2F547-5E2B-4323-82BE-598EDFA5A917}" srcOrd="0" destOrd="0" parTransId="{AE5AA3E4-E081-46DF-87FB-2EDAE4D7E9CD}" sibTransId="{EA0242CE-6076-437A-857C-EDD2A1D31F98}"/>
    <dgm:cxn modelId="{FA985D3C-A33A-4DC8-886A-99B5148FA846}" type="presOf" srcId="{0711C356-FE11-4A51-B3B1-1AB629174B8D}" destId="{A15951E1-82B2-49C8-9D33-DA716A537C96}" srcOrd="0" destOrd="0" presId="urn:microsoft.com/office/officeart/2005/8/layout/vList3"/>
    <dgm:cxn modelId="{62390F87-41CE-4892-ABFA-2710E208954D}" type="presOf" srcId="{44AA62F9-B390-4D07-A81A-EF2EBB2BFD32}" destId="{FAEB77FA-0E16-48EC-92DA-FCE806445862}" srcOrd="0" destOrd="0" presId="urn:microsoft.com/office/officeart/2005/8/layout/vList3"/>
    <dgm:cxn modelId="{EA3BD77D-AA63-482D-A44F-1D5E233CA75A}" type="presOf" srcId="{36B9AA5E-9276-4CA6-B6BD-E8C67CA20B75}" destId="{B672FB26-5690-4022-BCFA-09FEB63E536C}" srcOrd="0" destOrd="0" presId="urn:microsoft.com/office/officeart/2005/8/layout/vList3"/>
    <dgm:cxn modelId="{E43DD9E8-1818-43C2-B37B-CEFDA50A409F}" srcId="{4DF77E46-C347-40EA-8337-842128A4EAFF}" destId="{0711C356-FE11-4A51-B3B1-1AB629174B8D}" srcOrd="4" destOrd="0" parTransId="{4C67B6B7-0ABA-4FA0-A9ED-CC18334B858B}" sibTransId="{95FD1671-CC41-43F7-9FD4-D574A5F1FE69}"/>
    <dgm:cxn modelId="{A61F8E0B-5BF7-43B4-BD5E-3A067A8D5B93}" srcId="{4DF77E46-C347-40EA-8337-842128A4EAFF}" destId="{2008FFEE-4D06-4CED-8922-D6854B1F1B60}" srcOrd="2" destOrd="0" parTransId="{5F8084BD-5503-493D-B661-10AD86CDB8DD}" sibTransId="{05743E32-CB30-465B-818A-023A408443E1}"/>
    <dgm:cxn modelId="{5461EC22-C591-4F2A-B2EC-60914DE47E61}" type="presOf" srcId="{DF269EFA-6F46-4654-B061-3E7A8CEA9AE0}" destId="{2E679409-C787-4A44-8E29-D7AE9C4CEB9C}" srcOrd="0" destOrd="0" presId="urn:microsoft.com/office/officeart/2005/8/layout/vList3"/>
    <dgm:cxn modelId="{081F7EA0-D0DF-4459-91B2-4975E61A10B5}" type="presOf" srcId="{2008FFEE-4D06-4CED-8922-D6854B1F1B60}" destId="{41DD22A5-4E36-4561-9F4D-51ED3C4830A8}" srcOrd="0" destOrd="0" presId="urn:microsoft.com/office/officeart/2005/8/layout/vList3"/>
    <dgm:cxn modelId="{152DEF10-3585-413C-9B49-5210AC8CA258}" srcId="{4DF77E46-C347-40EA-8337-842128A4EAFF}" destId="{36B9AA5E-9276-4CA6-B6BD-E8C67CA20B75}" srcOrd="1" destOrd="0" parTransId="{747D044A-1A59-445E-9499-846F9D74A717}" sibTransId="{5C356A2E-73AC-4A6A-AD21-B92004614805}"/>
    <dgm:cxn modelId="{2D5C965D-9BF2-4B63-B9A6-F65A582A6682}" srcId="{4DF77E46-C347-40EA-8337-842128A4EAFF}" destId="{44AA62F9-B390-4D07-A81A-EF2EBB2BFD32}" srcOrd="3" destOrd="0" parTransId="{877F8EF1-9BAB-4DD1-8ADD-7A4A1D35D273}" sibTransId="{33C0AE67-83A3-42EC-806B-752AA40853B4}"/>
    <dgm:cxn modelId="{ACE638DE-C876-41B2-9D21-D19C1C36A4BB}" type="presOf" srcId="{4DF77E46-C347-40EA-8337-842128A4EAFF}" destId="{5C7E422C-1E25-42D5-A020-B696E46EB715}" srcOrd="0" destOrd="0" presId="urn:microsoft.com/office/officeart/2005/8/layout/vList3"/>
    <dgm:cxn modelId="{06DB3820-096F-4C58-AABA-48FCB1CCBDAD}" type="presParOf" srcId="{5C7E422C-1E25-42D5-A020-B696E46EB715}" destId="{06725FE7-C88B-4E57-B741-6F089502D792}" srcOrd="0" destOrd="0" presId="urn:microsoft.com/office/officeart/2005/8/layout/vList3"/>
    <dgm:cxn modelId="{BEFFF830-4EA2-4106-9608-96A8182F6304}" type="presParOf" srcId="{06725FE7-C88B-4E57-B741-6F089502D792}" destId="{8C9FEDC3-E0E1-477F-AD81-84D0F2FCB60F}" srcOrd="0" destOrd="0" presId="urn:microsoft.com/office/officeart/2005/8/layout/vList3"/>
    <dgm:cxn modelId="{58A62933-429A-48A5-9D5B-2540075EC2D7}" type="presParOf" srcId="{06725FE7-C88B-4E57-B741-6F089502D792}" destId="{8D656004-13FB-4F5F-BA0D-8E127CA05B06}" srcOrd="1" destOrd="0" presId="urn:microsoft.com/office/officeart/2005/8/layout/vList3"/>
    <dgm:cxn modelId="{FBCF655A-677F-4B66-899A-E8CD60DA0418}" type="presParOf" srcId="{5C7E422C-1E25-42D5-A020-B696E46EB715}" destId="{3F23971B-02AC-4FA8-8884-A6096A92C6B6}" srcOrd="1" destOrd="0" presId="urn:microsoft.com/office/officeart/2005/8/layout/vList3"/>
    <dgm:cxn modelId="{482FC905-1573-4F84-8F74-E796654753B9}" type="presParOf" srcId="{5C7E422C-1E25-42D5-A020-B696E46EB715}" destId="{098000EE-8E14-40B4-8954-28053CD05C9E}" srcOrd="2" destOrd="0" presId="urn:microsoft.com/office/officeart/2005/8/layout/vList3"/>
    <dgm:cxn modelId="{EBC68239-42DB-429F-B6C9-81476EBD09F2}" type="presParOf" srcId="{098000EE-8E14-40B4-8954-28053CD05C9E}" destId="{0D781482-A0FF-4B5A-BEAF-81E9DCD8F53F}" srcOrd="0" destOrd="0" presId="urn:microsoft.com/office/officeart/2005/8/layout/vList3"/>
    <dgm:cxn modelId="{17C399BB-B41F-4D1C-A81D-29D873E1D7CE}" type="presParOf" srcId="{098000EE-8E14-40B4-8954-28053CD05C9E}" destId="{B672FB26-5690-4022-BCFA-09FEB63E536C}" srcOrd="1" destOrd="0" presId="urn:microsoft.com/office/officeart/2005/8/layout/vList3"/>
    <dgm:cxn modelId="{17A04454-587E-434E-94BD-78DED3D08528}" type="presParOf" srcId="{5C7E422C-1E25-42D5-A020-B696E46EB715}" destId="{474F06E9-64B1-44DB-8639-025F6066814B}" srcOrd="3" destOrd="0" presId="urn:microsoft.com/office/officeart/2005/8/layout/vList3"/>
    <dgm:cxn modelId="{DA5C3A4F-EEA4-41B0-855B-ADBA3C9BB3B6}" type="presParOf" srcId="{5C7E422C-1E25-42D5-A020-B696E46EB715}" destId="{29629B63-9F09-4EED-B766-987AF984E175}" srcOrd="4" destOrd="0" presId="urn:microsoft.com/office/officeart/2005/8/layout/vList3"/>
    <dgm:cxn modelId="{1733DC67-9E76-4AA7-BFFE-64386DC2E1DD}" type="presParOf" srcId="{29629B63-9F09-4EED-B766-987AF984E175}" destId="{4361FB04-3158-414A-A0CD-AA3B9C80C278}" srcOrd="0" destOrd="0" presId="urn:microsoft.com/office/officeart/2005/8/layout/vList3"/>
    <dgm:cxn modelId="{A797F758-0BDD-4466-BD17-8B39579A25A4}" type="presParOf" srcId="{29629B63-9F09-4EED-B766-987AF984E175}" destId="{41DD22A5-4E36-4561-9F4D-51ED3C4830A8}" srcOrd="1" destOrd="0" presId="urn:microsoft.com/office/officeart/2005/8/layout/vList3"/>
    <dgm:cxn modelId="{40D553EF-30B9-4E86-9F01-D32CB913C937}" type="presParOf" srcId="{5C7E422C-1E25-42D5-A020-B696E46EB715}" destId="{A4D21FBE-28F3-4791-8C58-12CB982164B4}" srcOrd="5" destOrd="0" presId="urn:microsoft.com/office/officeart/2005/8/layout/vList3"/>
    <dgm:cxn modelId="{6B367D49-BFCF-4BDB-9AA8-0BD3CC8B5609}" type="presParOf" srcId="{5C7E422C-1E25-42D5-A020-B696E46EB715}" destId="{8A3A7BFB-5D73-4522-AFCE-5AE987E06F5D}" srcOrd="6" destOrd="0" presId="urn:microsoft.com/office/officeart/2005/8/layout/vList3"/>
    <dgm:cxn modelId="{4961079D-5FAB-4599-89CC-F1B6C720C9CD}" type="presParOf" srcId="{8A3A7BFB-5D73-4522-AFCE-5AE987E06F5D}" destId="{25D06795-E307-42F2-BEEF-4C94D3C45C94}" srcOrd="0" destOrd="0" presId="urn:microsoft.com/office/officeart/2005/8/layout/vList3"/>
    <dgm:cxn modelId="{937FE2B5-E442-44C9-BA00-7815DC57DCB6}" type="presParOf" srcId="{8A3A7BFB-5D73-4522-AFCE-5AE987E06F5D}" destId="{FAEB77FA-0E16-48EC-92DA-FCE806445862}" srcOrd="1" destOrd="0" presId="urn:microsoft.com/office/officeart/2005/8/layout/vList3"/>
    <dgm:cxn modelId="{26661EC4-358E-4ADD-81BC-F547C4C358DD}" type="presParOf" srcId="{5C7E422C-1E25-42D5-A020-B696E46EB715}" destId="{C95F7F24-EDFD-4E7A-ADF3-129E92F7CBE8}" srcOrd="7" destOrd="0" presId="urn:microsoft.com/office/officeart/2005/8/layout/vList3"/>
    <dgm:cxn modelId="{E1206CB6-6BED-4E5F-93DE-67A9FDE769B6}" type="presParOf" srcId="{5C7E422C-1E25-42D5-A020-B696E46EB715}" destId="{6D00A1A8-FD88-4ECF-B293-B8CE622AA902}" srcOrd="8" destOrd="0" presId="urn:microsoft.com/office/officeart/2005/8/layout/vList3"/>
    <dgm:cxn modelId="{0D23FAEE-4B97-4C8F-9C23-3298E1E7F940}" type="presParOf" srcId="{6D00A1A8-FD88-4ECF-B293-B8CE622AA902}" destId="{1926770F-2C9D-4E31-8EA2-ECCAE61C715F}" srcOrd="0" destOrd="0" presId="urn:microsoft.com/office/officeart/2005/8/layout/vList3"/>
    <dgm:cxn modelId="{642DEBFF-9F64-4AE0-99B2-D5A345A2095A}" type="presParOf" srcId="{6D00A1A8-FD88-4ECF-B293-B8CE622AA902}" destId="{A15951E1-82B2-49C8-9D33-DA716A537C96}" srcOrd="1" destOrd="0" presId="urn:microsoft.com/office/officeart/2005/8/layout/vList3"/>
    <dgm:cxn modelId="{21BCE789-3302-412A-BD5F-825DE116F769}" type="presParOf" srcId="{5C7E422C-1E25-42D5-A020-B696E46EB715}" destId="{028852FF-C934-46BC-B5A8-C5DF95D74709}" srcOrd="9" destOrd="0" presId="urn:microsoft.com/office/officeart/2005/8/layout/vList3"/>
    <dgm:cxn modelId="{0DE1794D-8920-4AA8-B047-F8064332B305}" type="presParOf" srcId="{5C7E422C-1E25-42D5-A020-B696E46EB715}" destId="{0961D04D-AEE2-4E17-ADFB-F1763A8B8A12}" srcOrd="10" destOrd="0" presId="urn:microsoft.com/office/officeart/2005/8/layout/vList3"/>
    <dgm:cxn modelId="{5568B3AC-37D9-439C-AA96-D6171B18325E}" type="presParOf" srcId="{0961D04D-AEE2-4E17-ADFB-F1763A8B8A12}" destId="{BD1975A1-5065-4467-9FA3-84167B655514}" srcOrd="0" destOrd="0" presId="urn:microsoft.com/office/officeart/2005/8/layout/vList3"/>
    <dgm:cxn modelId="{C1FDB0E8-098A-4C2F-AFC5-EA91F10728CB}" type="presParOf" srcId="{0961D04D-AEE2-4E17-ADFB-F1763A8B8A12}" destId="{2E679409-C787-4A44-8E29-D7AE9C4CEB9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FD3E31-862C-4DFD-B9C3-6EEC31B7726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62E21AC2-F2EB-45FA-B5B5-033AD0F80D84}">
      <dgm:prSet phldrT="[Tekst]"/>
      <dgm:spPr/>
      <dgm:t>
        <a:bodyPr/>
        <a:lstStyle/>
        <a:p>
          <a:r>
            <a:rPr lang="nl-NL" dirty="0" smtClean="0"/>
            <a:t>Oprichting</a:t>
          </a:r>
          <a:endParaRPr lang="nl-NL" dirty="0"/>
        </a:p>
      </dgm:t>
    </dgm:pt>
    <dgm:pt modelId="{EB0F2E3A-BCB1-4049-B634-7A16815E8963}" type="parTrans" cxnId="{F8845457-D0E6-4764-A2DA-22DC24D37537}">
      <dgm:prSet/>
      <dgm:spPr/>
      <dgm:t>
        <a:bodyPr/>
        <a:lstStyle/>
        <a:p>
          <a:endParaRPr lang="nl-NL"/>
        </a:p>
      </dgm:t>
    </dgm:pt>
    <dgm:pt modelId="{16DD1A1C-DE0D-463C-B137-E695C2F47C18}" type="sibTrans" cxnId="{F8845457-D0E6-4764-A2DA-22DC24D37537}">
      <dgm:prSet/>
      <dgm:spPr/>
      <dgm:t>
        <a:bodyPr/>
        <a:lstStyle/>
        <a:p>
          <a:endParaRPr lang="nl-NL"/>
        </a:p>
      </dgm:t>
    </dgm:pt>
    <dgm:pt modelId="{FC661EE8-E8B0-46CC-8A57-68E86FE94B36}">
      <dgm:prSet phldrT="[Tekst]"/>
      <dgm:spPr/>
      <dgm:t>
        <a:bodyPr/>
        <a:lstStyle/>
        <a:p>
          <a:r>
            <a:rPr lang="nl-NL" dirty="0" smtClean="0"/>
            <a:t>Succesperiode</a:t>
          </a:r>
          <a:endParaRPr lang="nl-NL" dirty="0"/>
        </a:p>
      </dgm:t>
    </dgm:pt>
    <dgm:pt modelId="{81CE66EB-E941-4826-92D7-D21A898B4291}" type="parTrans" cxnId="{1D9929A3-086E-4A60-AC96-2C64A2FCDF5E}">
      <dgm:prSet/>
      <dgm:spPr/>
      <dgm:t>
        <a:bodyPr/>
        <a:lstStyle/>
        <a:p>
          <a:endParaRPr lang="nl-NL"/>
        </a:p>
      </dgm:t>
    </dgm:pt>
    <dgm:pt modelId="{E2DB6B3C-CCE2-441B-949A-F0792CA8AB4D}" type="sibTrans" cxnId="{1D9929A3-086E-4A60-AC96-2C64A2FCDF5E}">
      <dgm:prSet/>
      <dgm:spPr/>
      <dgm:t>
        <a:bodyPr/>
        <a:lstStyle/>
        <a:p>
          <a:endParaRPr lang="nl-NL"/>
        </a:p>
      </dgm:t>
    </dgm:pt>
    <dgm:pt modelId="{E02CD0EF-8CDD-4D03-B827-0A3405F76DDE}">
      <dgm:prSet phldrT="[Tekst]"/>
      <dgm:spPr/>
      <dgm:t>
        <a:bodyPr/>
        <a:lstStyle/>
        <a:p>
          <a:r>
            <a:rPr lang="nl-NL" dirty="0" smtClean="0"/>
            <a:t>De gouden jaren 50</a:t>
          </a:r>
          <a:endParaRPr lang="nl-NL" dirty="0"/>
        </a:p>
      </dgm:t>
    </dgm:pt>
    <dgm:pt modelId="{1C9F6A33-B41D-44A9-B0A9-F48A96BE6A8E}" type="parTrans" cxnId="{4B1CE236-B8CF-496F-A25C-BB57FE35579D}">
      <dgm:prSet/>
      <dgm:spPr/>
      <dgm:t>
        <a:bodyPr/>
        <a:lstStyle/>
        <a:p>
          <a:endParaRPr lang="nl-NL"/>
        </a:p>
      </dgm:t>
    </dgm:pt>
    <dgm:pt modelId="{14EBDB47-AB43-4CBD-95FF-9791F0AFB6DB}" type="sibTrans" cxnId="{4B1CE236-B8CF-496F-A25C-BB57FE35579D}">
      <dgm:prSet/>
      <dgm:spPr/>
      <dgm:t>
        <a:bodyPr/>
        <a:lstStyle/>
        <a:p>
          <a:endParaRPr lang="nl-NL"/>
        </a:p>
      </dgm:t>
    </dgm:pt>
    <dgm:pt modelId="{98DE5765-7132-4136-B559-3C2E487523D7}" type="pres">
      <dgm:prSet presAssocID="{BBFD3E31-862C-4DFD-B9C3-6EEC31B7726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nl-NL"/>
        </a:p>
      </dgm:t>
    </dgm:pt>
    <dgm:pt modelId="{F4FE26B4-3635-4124-BE26-8894B08940BE}" type="pres">
      <dgm:prSet presAssocID="{BBFD3E31-862C-4DFD-B9C3-6EEC31B7726A}" presName="Name1" presStyleCnt="0"/>
      <dgm:spPr/>
    </dgm:pt>
    <dgm:pt modelId="{FC853966-41A5-4046-A252-7C801EC3C4F9}" type="pres">
      <dgm:prSet presAssocID="{BBFD3E31-862C-4DFD-B9C3-6EEC31B7726A}" presName="cycle" presStyleCnt="0"/>
      <dgm:spPr/>
    </dgm:pt>
    <dgm:pt modelId="{CC759CDA-B3F3-4EF0-B41D-FE23568B4131}" type="pres">
      <dgm:prSet presAssocID="{BBFD3E31-862C-4DFD-B9C3-6EEC31B7726A}" presName="srcNode" presStyleLbl="node1" presStyleIdx="0" presStyleCnt="3"/>
      <dgm:spPr/>
    </dgm:pt>
    <dgm:pt modelId="{DBA7BE73-922E-4856-9FF6-2A9ABB0F4BFB}" type="pres">
      <dgm:prSet presAssocID="{BBFD3E31-862C-4DFD-B9C3-6EEC31B7726A}" presName="conn" presStyleLbl="parChTrans1D2" presStyleIdx="0" presStyleCnt="1"/>
      <dgm:spPr/>
      <dgm:t>
        <a:bodyPr/>
        <a:lstStyle/>
        <a:p>
          <a:endParaRPr lang="nl-NL"/>
        </a:p>
      </dgm:t>
    </dgm:pt>
    <dgm:pt modelId="{A8F7209A-513D-4E53-9523-567748930427}" type="pres">
      <dgm:prSet presAssocID="{BBFD3E31-862C-4DFD-B9C3-6EEC31B7726A}" presName="extraNode" presStyleLbl="node1" presStyleIdx="0" presStyleCnt="3"/>
      <dgm:spPr/>
    </dgm:pt>
    <dgm:pt modelId="{D198B3DF-56A3-4E8F-8B0B-C41AFCFFFE93}" type="pres">
      <dgm:prSet presAssocID="{BBFD3E31-862C-4DFD-B9C3-6EEC31B7726A}" presName="dstNode" presStyleLbl="node1" presStyleIdx="0" presStyleCnt="3"/>
      <dgm:spPr/>
    </dgm:pt>
    <dgm:pt modelId="{CF132971-C361-49BC-BA43-049D43A76BE6}" type="pres">
      <dgm:prSet presAssocID="{62E21AC2-F2EB-45FA-B5B5-033AD0F80D84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69B694CB-63E3-46D4-AE6E-6C1F49DB3738}" type="pres">
      <dgm:prSet presAssocID="{62E21AC2-F2EB-45FA-B5B5-033AD0F80D84}" presName="accent_1" presStyleCnt="0"/>
      <dgm:spPr/>
    </dgm:pt>
    <dgm:pt modelId="{7C279DF9-A0E1-4FB5-A611-EA128CE2DA95}" type="pres">
      <dgm:prSet presAssocID="{62E21AC2-F2EB-45FA-B5B5-033AD0F80D84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E2BB686-09D2-4AFC-9608-EF5DB2AC8690}" type="pres">
      <dgm:prSet presAssocID="{FC661EE8-E8B0-46CC-8A57-68E86FE94B36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5C6CD2EC-19C5-4A21-9F00-A1A9A40F18A4}" type="pres">
      <dgm:prSet presAssocID="{FC661EE8-E8B0-46CC-8A57-68E86FE94B36}" presName="accent_2" presStyleCnt="0"/>
      <dgm:spPr/>
    </dgm:pt>
    <dgm:pt modelId="{B0BAF2E8-0791-4448-AB77-AFEB06E189E7}" type="pres">
      <dgm:prSet presAssocID="{FC661EE8-E8B0-46CC-8A57-68E86FE94B36}" presName="accentRepeatNode" presStyleLbl="solidFgAcc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FA7F521-A8D3-4183-90B0-2F65F5D2F0E2}" type="pres">
      <dgm:prSet presAssocID="{E02CD0EF-8CDD-4D03-B827-0A3405F76DDE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ACBE41D0-691B-41F7-89D3-EFDFEA505F79}" type="pres">
      <dgm:prSet presAssocID="{E02CD0EF-8CDD-4D03-B827-0A3405F76DDE}" presName="accent_3" presStyleCnt="0"/>
      <dgm:spPr/>
    </dgm:pt>
    <dgm:pt modelId="{6ACB108E-AC0D-4F87-A802-959B253762E9}" type="pres">
      <dgm:prSet presAssocID="{E02CD0EF-8CDD-4D03-B827-0A3405F76DDE}" presName="accentRepeatNode" presStyleLbl="solidFgAcc1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3ADF6714-355A-4484-B06B-F0CBC1FC3292}" type="presOf" srcId="{BBFD3E31-862C-4DFD-B9C3-6EEC31B7726A}" destId="{98DE5765-7132-4136-B559-3C2E487523D7}" srcOrd="0" destOrd="0" presId="urn:microsoft.com/office/officeart/2008/layout/VerticalCurvedList"/>
    <dgm:cxn modelId="{F64225E9-8A75-4450-9831-886BAECE688A}" type="presOf" srcId="{16DD1A1C-DE0D-463C-B137-E695C2F47C18}" destId="{DBA7BE73-922E-4856-9FF6-2A9ABB0F4BFB}" srcOrd="0" destOrd="0" presId="urn:microsoft.com/office/officeart/2008/layout/VerticalCurvedList"/>
    <dgm:cxn modelId="{370B6870-ABBB-4AD9-9A5B-4E24A5DD205A}" type="presOf" srcId="{E02CD0EF-8CDD-4D03-B827-0A3405F76DDE}" destId="{FFA7F521-A8D3-4183-90B0-2F65F5D2F0E2}" srcOrd="0" destOrd="0" presId="urn:microsoft.com/office/officeart/2008/layout/VerticalCurvedList"/>
    <dgm:cxn modelId="{F8845457-D0E6-4764-A2DA-22DC24D37537}" srcId="{BBFD3E31-862C-4DFD-B9C3-6EEC31B7726A}" destId="{62E21AC2-F2EB-45FA-B5B5-033AD0F80D84}" srcOrd="0" destOrd="0" parTransId="{EB0F2E3A-BCB1-4049-B634-7A16815E8963}" sibTransId="{16DD1A1C-DE0D-463C-B137-E695C2F47C18}"/>
    <dgm:cxn modelId="{1D9929A3-086E-4A60-AC96-2C64A2FCDF5E}" srcId="{BBFD3E31-862C-4DFD-B9C3-6EEC31B7726A}" destId="{FC661EE8-E8B0-46CC-8A57-68E86FE94B36}" srcOrd="1" destOrd="0" parTransId="{81CE66EB-E941-4826-92D7-D21A898B4291}" sibTransId="{E2DB6B3C-CCE2-441B-949A-F0792CA8AB4D}"/>
    <dgm:cxn modelId="{7C69B909-B108-4BEB-B80A-A781A52D9CEA}" type="presOf" srcId="{62E21AC2-F2EB-45FA-B5B5-033AD0F80D84}" destId="{CF132971-C361-49BC-BA43-049D43A76BE6}" srcOrd="0" destOrd="0" presId="urn:microsoft.com/office/officeart/2008/layout/VerticalCurvedList"/>
    <dgm:cxn modelId="{4B1CE236-B8CF-496F-A25C-BB57FE35579D}" srcId="{BBFD3E31-862C-4DFD-B9C3-6EEC31B7726A}" destId="{E02CD0EF-8CDD-4D03-B827-0A3405F76DDE}" srcOrd="2" destOrd="0" parTransId="{1C9F6A33-B41D-44A9-B0A9-F48A96BE6A8E}" sibTransId="{14EBDB47-AB43-4CBD-95FF-9791F0AFB6DB}"/>
    <dgm:cxn modelId="{4C563906-D726-4F6B-A3CF-8AB610010D7E}" type="presOf" srcId="{FC661EE8-E8B0-46CC-8A57-68E86FE94B36}" destId="{6E2BB686-09D2-4AFC-9608-EF5DB2AC8690}" srcOrd="0" destOrd="0" presId="urn:microsoft.com/office/officeart/2008/layout/VerticalCurvedList"/>
    <dgm:cxn modelId="{5E21DBE1-0C4F-44C0-A936-93EBB1905F5C}" type="presParOf" srcId="{98DE5765-7132-4136-B559-3C2E487523D7}" destId="{F4FE26B4-3635-4124-BE26-8894B08940BE}" srcOrd="0" destOrd="0" presId="urn:microsoft.com/office/officeart/2008/layout/VerticalCurvedList"/>
    <dgm:cxn modelId="{5C326989-4205-416C-B27E-A0C9B27A4894}" type="presParOf" srcId="{F4FE26B4-3635-4124-BE26-8894B08940BE}" destId="{FC853966-41A5-4046-A252-7C801EC3C4F9}" srcOrd="0" destOrd="0" presId="urn:microsoft.com/office/officeart/2008/layout/VerticalCurvedList"/>
    <dgm:cxn modelId="{01540F3D-ED81-4CF8-8D09-E76F4E8FE351}" type="presParOf" srcId="{FC853966-41A5-4046-A252-7C801EC3C4F9}" destId="{CC759CDA-B3F3-4EF0-B41D-FE23568B4131}" srcOrd="0" destOrd="0" presId="urn:microsoft.com/office/officeart/2008/layout/VerticalCurvedList"/>
    <dgm:cxn modelId="{848AAB28-132E-4A5C-81E1-DA4DA1235BB4}" type="presParOf" srcId="{FC853966-41A5-4046-A252-7C801EC3C4F9}" destId="{DBA7BE73-922E-4856-9FF6-2A9ABB0F4BFB}" srcOrd="1" destOrd="0" presId="urn:microsoft.com/office/officeart/2008/layout/VerticalCurvedList"/>
    <dgm:cxn modelId="{7E65E060-1526-4489-9374-16F76F467AD8}" type="presParOf" srcId="{FC853966-41A5-4046-A252-7C801EC3C4F9}" destId="{A8F7209A-513D-4E53-9523-567748930427}" srcOrd="2" destOrd="0" presId="urn:microsoft.com/office/officeart/2008/layout/VerticalCurvedList"/>
    <dgm:cxn modelId="{2B0281C4-A48A-47E9-930E-874E3EE8A694}" type="presParOf" srcId="{FC853966-41A5-4046-A252-7C801EC3C4F9}" destId="{D198B3DF-56A3-4E8F-8B0B-C41AFCFFFE93}" srcOrd="3" destOrd="0" presId="urn:microsoft.com/office/officeart/2008/layout/VerticalCurvedList"/>
    <dgm:cxn modelId="{D284B68B-BD08-4D4C-9F25-5AFF6DB8EA38}" type="presParOf" srcId="{F4FE26B4-3635-4124-BE26-8894B08940BE}" destId="{CF132971-C361-49BC-BA43-049D43A76BE6}" srcOrd="1" destOrd="0" presId="urn:microsoft.com/office/officeart/2008/layout/VerticalCurvedList"/>
    <dgm:cxn modelId="{F4FC3CFC-F6F1-4027-9C29-629EBFBD0BFA}" type="presParOf" srcId="{F4FE26B4-3635-4124-BE26-8894B08940BE}" destId="{69B694CB-63E3-46D4-AE6E-6C1F49DB3738}" srcOrd="2" destOrd="0" presId="urn:microsoft.com/office/officeart/2008/layout/VerticalCurvedList"/>
    <dgm:cxn modelId="{816A9A0F-B99A-4F0A-B696-FC4355324292}" type="presParOf" srcId="{69B694CB-63E3-46D4-AE6E-6C1F49DB3738}" destId="{7C279DF9-A0E1-4FB5-A611-EA128CE2DA95}" srcOrd="0" destOrd="0" presId="urn:microsoft.com/office/officeart/2008/layout/VerticalCurvedList"/>
    <dgm:cxn modelId="{36E3DE38-D1A5-466F-B562-927F4B686160}" type="presParOf" srcId="{F4FE26B4-3635-4124-BE26-8894B08940BE}" destId="{6E2BB686-09D2-4AFC-9608-EF5DB2AC8690}" srcOrd="3" destOrd="0" presId="urn:microsoft.com/office/officeart/2008/layout/VerticalCurvedList"/>
    <dgm:cxn modelId="{2D8BCE99-2589-4917-8463-6543FE2E23D8}" type="presParOf" srcId="{F4FE26B4-3635-4124-BE26-8894B08940BE}" destId="{5C6CD2EC-19C5-4A21-9F00-A1A9A40F18A4}" srcOrd="4" destOrd="0" presId="urn:microsoft.com/office/officeart/2008/layout/VerticalCurvedList"/>
    <dgm:cxn modelId="{7F68C663-1DD9-44F9-BE8E-A9C2E38DDD6E}" type="presParOf" srcId="{5C6CD2EC-19C5-4A21-9F00-A1A9A40F18A4}" destId="{B0BAF2E8-0791-4448-AB77-AFEB06E189E7}" srcOrd="0" destOrd="0" presId="urn:microsoft.com/office/officeart/2008/layout/VerticalCurvedList"/>
    <dgm:cxn modelId="{EBD01EEF-698D-45B0-9444-954F2C2E325A}" type="presParOf" srcId="{F4FE26B4-3635-4124-BE26-8894B08940BE}" destId="{FFA7F521-A8D3-4183-90B0-2F65F5D2F0E2}" srcOrd="5" destOrd="0" presId="urn:microsoft.com/office/officeart/2008/layout/VerticalCurvedList"/>
    <dgm:cxn modelId="{384BD29B-21D8-4FD6-A8FD-D0ECCCEFAA27}" type="presParOf" srcId="{F4FE26B4-3635-4124-BE26-8894B08940BE}" destId="{ACBE41D0-691B-41F7-89D3-EFDFEA505F79}" srcOrd="6" destOrd="0" presId="urn:microsoft.com/office/officeart/2008/layout/VerticalCurvedList"/>
    <dgm:cxn modelId="{A66807B4-08A1-44E6-A0B0-DBDE7134C765}" type="presParOf" srcId="{ACBE41D0-691B-41F7-89D3-EFDFEA505F79}" destId="{6ACB108E-AC0D-4F87-A802-959B253762E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1FE2-C51C-4BA8-8B25-EAB7AF41489E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64F9F-C5BA-445E-ADF8-BBBB9BA5140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713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4F9F-C5BA-445E-ADF8-BBBB9BA51407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096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6.png"/><Relationship Id="rId3" Type="http://schemas.microsoft.com/office/2007/relationships/hdphoto" Target="../media/hdphoto3.wdp"/><Relationship Id="rId7" Type="http://schemas.microsoft.com/office/2007/relationships/hdphoto" Target="../media/hdphoto1.wdp"/><Relationship Id="rId12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microsoft.com/office/2007/relationships/hdphoto" Target="../media/hdphoto5.wdp"/><Relationship Id="rId15" Type="http://schemas.openxmlformats.org/officeDocument/2006/relationships/image" Target="../media/image8.png"/><Relationship Id="rId10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microsoft.com/office/2007/relationships/hdphoto" Target="../media/hdphoto2.wdp"/><Relationship Id="rId1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89917">
                        <a14:foregroundMark x1="13202" y1="51932" x2="8836" y2="63679"/>
                        <a14:foregroundMark x1="63514" y1="86244" x2="63306" y2="82380"/>
                        <a14:foregroundMark x1="63825" y1="86862" x2="64553" y2="98145"/>
                        <a14:foregroundMark x1="64657" y1="77125" x2="71310" y2="65379"/>
                        <a14:foregroundMark x1="65177" y1="71870" x2="63410" y2="74652"/>
                        <a14:foregroundMark x1="65489" y1="71561" x2="63617" y2="74498"/>
                        <a14:foregroundMark x1="52287" y1="19320" x2="54678" y2="16074"/>
                        <a14:foregroundMark x1="55821" y1="17465" x2="58108" y2="21020"/>
                        <a14:foregroundMark x1="57588" y1="18547" x2="59252" y2="22566"/>
                        <a14:foregroundMark x1="59044" y1="20556" x2="59563" y2="24730"/>
                        <a14:foregroundMark x1="59459" y1="26275" x2="59667" y2="28748"/>
                        <a14:foregroundMark x1="52079" y1="18238" x2="50000" y2="22257"/>
                        <a14:foregroundMark x1="51247" y1="18238" x2="50000" y2="20866"/>
                        <a14:foregroundMark x1="49688" y1="22102" x2="49168" y2="25657"/>
                        <a14:foregroundMark x1="49168" y1="27202" x2="48753" y2="29521"/>
                        <a14:foregroundMark x1="7069" y1="63679" x2="8420" y2="67079"/>
                        <a14:foregroundMark x1="67983" y1="77743" x2="65800" y2="80216"/>
                        <a14:foregroundMark x1="66320" y1="70479" x2="65904" y2="73416"/>
                        <a14:foregroundMark x1="67048" y1="70170" x2="64033" y2="73725"/>
                        <a14:foregroundMark x1="66320" y1="70170" x2="66424" y2="70943"/>
                        <a14:foregroundMark x1="65696" y1="80680" x2="63929" y2="82535"/>
                        <a14:backgroundMark x1="16216" y1="67543" x2="5613" y2="91499"/>
                        <a14:backgroundMark x1="16632" y1="86862" x2="15281" y2="96754"/>
                        <a14:backgroundMark x1="42931" y1="68624" x2="42931" y2="77280"/>
                        <a14:backgroundMark x1="69127" y1="85008" x2="68503" y2="99073"/>
                        <a14:backgroundMark x1="65177" y1="66306" x2="64865" y2="71716"/>
                        <a14:backgroundMark x1="65177" y1="71716" x2="64033" y2="73261"/>
                        <a14:backgroundMark x1="64137" y1="73725" x2="64345" y2="72334"/>
                        <a14:backgroundMark x1="45842" y1="16847" x2="44387" y2="34312"/>
                        <a14:backgroundMark x1="16736" y1="66461" x2="17464" y2="61978"/>
                        <a14:backgroundMark x1="48857" y1="29985" x2="48960" y2="27048"/>
                        <a14:backgroundMark x1="48960" y1="26430" x2="49272" y2="23802"/>
                        <a14:backgroundMark x1="48753" y1="28903" x2="48753" y2="28903"/>
                        <a14:backgroundMark x1="48649" y1="29212" x2="48649" y2="29212"/>
                        <a14:backgroundMark x1="48649" y1="29985" x2="48960" y2="27357"/>
                        <a14:backgroundMark x1="48753" y1="29985" x2="48960" y2="27357"/>
                        <a14:backgroundMark x1="48960" y1="29521" x2="48753" y2="27666"/>
                        <a14:backgroundMark x1="93555" y1="41267" x2="93555" y2="41267"/>
                        <a14:backgroundMark x1="64345" y1="82689" x2="64137" y2="842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4" t="6830" r="25964"/>
          <a:stretch/>
        </p:blipFill>
        <p:spPr>
          <a:xfrm>
            <a:off x="0" y="2425331"/>
            <a:ext cx="4877724" cy="442131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26" b="73828" l="8203" r="89844">
                        <a14:foregroundMark x1="18164" y1="25260" x2="17969" y2="35286"/>
                        <a14:foregroundMark x1="23535" y1="26302" x2="22754" y2="32682"/>
                        <a14:foregroundMark x1="31250" y1="26042" x2="31445" y2="35807"/>
                        <a14:foregroundMark x1="39160" y1="26823" x2="37695" y2="34766"/>
                        <a14:foregroundMark x1="44629" y1="26042" x2="44531" y2="35547"/>
                        <a14:foregroundMark x1="51172" y1="26302" x2="50977" y2="34245"/>
                        <a14:foregroundMark x1="56934" y1="25651" x2="56836" y2="35026"/>
                        <a14:foregroundMark x1="62793" y1="26693" x2="62500" y2="35156"/>
                        <a14:foregroundMark x1="67480" y1="26302" x2="67578" y2="34375"/>
                        <a14:foregroundMark x1="82129" y1="25911" x2="80469" y2="3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007" b="59865"/>
          <a:stretch/>
        </p:blipFill>
        <p:spPr>
          <a:xfrm>
            <a:off x="1437877" y="-229911"/>
            <a:ext cx="9144000" cy="1791854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 userDrawn="1"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09" b="100000" l="81400" r="100000">
                        <a14:foregroundMark x1="99600" y1="43594" x2="99900" y2="409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259" t="38828"/>
          <a:stretch/>
        </p:blipFill>
        <p:spPr>
          <a:xfrm>
            <a:off x="10157254" y="2330779"/>
            <a:ext cx="2034746" cy="4444021"/>
          </a:xfrm>
          <a:prstGeom prst="rect">
            <a:avLst/>
          </a:prstGeom>
        </p:spPr>
      </p:pic>
      <p:grpSp>
        <p:nvGrpSpPr>
          <p:cNvPr id="3" name="Groep 2"/>
          <p:cNvGrpSpPr/>
          <p:nvPr userDrawn="1"/>
        </p:nvGrpSpPr>
        <p:grpSpPr>
          <a:xfrm>
            <a:off x="-156455" y="-229911"/>
            <a:ext cx="3367583" cy="2930240"/>
            <a:chOff x="-156455" y="-229911"/>
            <a:chExt cx="3367583" cy="2930240"/>
          </a:xfrm>
        </p:grpSpPr>
        <p:pic>
          <p:nvPicPr>
            <p:cNvPr id="10" name="Afbeelding 9"/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09" r="43162" b="-1"/>
            <a:stretch/>
          </p:blipFill>
          <p:spPr>
            <a:xfrm rot="10800000">
              <a:off x="0" y="-229911"/>
              <a:ext cx="3211128" cy="1680020"/>
            </a:xfrm>
            <a:prstGeom prst="rect">
              <a:avLst/>
            </a:prstGeom>
          </p:spPr>
        </p:pic>
        <p:pic>
          <p:nvPicPr>
            <p:cNvPr id="11" name="Afbeelding 10"/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78" t="21850" r="55586" b="43002"/>
            <a:stretch/>
          </p:blipFill>
          <p:spPr>
            <a:xfrm>
              <a:off x="872451" y="175306"/>
              <a:ext cx="1466225" cy="1700822"/>
            </a:xfrm>
            <a:prstGeom prst="rect">
              <a:avLst/>
            </a:prstGeom>
          </p:spPr>
        </p:pic>
        <p:pic>
          <p:nvPicPr>
            <p:cNvPr id="12" name="Afbeelding 11"/>
            <p:cNvPicPr>
              <a:picLocks noChangeAspect="1"/>
            </p:cNvPicPr>
            <p:nvPr userDrawn="1"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  <a14:backgroundMark x1="45604" y1="60896" x2="43956" y2="63340"/>
                          <a14:backgroundMark x1="47665" y1="61914" x2="46841" y2="63951"/>
                          <a14:backgroundMark x1="48352" y1="60489" x2="49451" y2="63544"/>
                          <a14:backgroundMark x1="57280" y1="61303" x2="42995" y2="62525"/>
                          <a14:backgroundMark x1="57555" y1="63136" x2="44780" y2="631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96" t="15773" r="28356" b="36700"/>
            <a:stretch/>
          </p:blipFill>
          <p:spPr>
            <a:xfrm rot="9993507">
              <a:off x="188397" y="779165"/>
              <a:ext cx="1681018" cy="1921164"/>
            </a:xfrm>
            <a:prstGeom prst="rect">
              <a:avLst/>
            </a:prstGeom>
          </p:spPr>
        </p:pic>
        <p:pic>
          <p:nvPicPr>
            <p:cNvPr id="13" name="Afbeelding 12"/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20" t="22093" r="55423" b="43243"/>
            <a:stretch/>
          </p:blipFill>
          <p:spPr>
            <a:xfrm>
              <a:off x="-156455" y="1263465"/>
              <a:ext cx="1028906" cy="1362345"/>
            </a:xfrm>
            <a:prstGeom prst="rect">
              <a:avLst/>
            </a:prstGeom>
          </p:spPr>
        </p:pic>
      </p:grpSp>
      <p:pic>
        <p:nvPicPr>
          <p:cNvPr id="14" name="Afbeelding 13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0476713">
            <a:off x="325803" y="9393"/>
            <a:ext cx="960583" cy="766618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881" t="50818" r="32743" b="36577"/>
          <a:stretch/>
        </p:blipFill>
        <p:spPr>
          <a:xfrm rot="9463543">
            <a:off x="1214746" y="1419312"/>
            <a:ext cx="238918" cy="318558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01" t="50211" r="41527" b="15125"/>
          <a:stretch/>
        </p:blipFill>
        <p:spPr>
          <a:xfrm rot="3482625">
            <a:off x="-152317" y="2493303"/>
            <a:ext cx="1209143" cy="87327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933" r="55259" b="43131"/>
          <a:stretch/>
        </p:blipFill>
        <p:spPr>
          <a:xfrm rot="10217308">
            <a:off x="769809" y="2207737"/>
            <a:ext cx="718837" cy="967665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9" t="19184" r="27957" b="49546"/>
          <a:stretch/>
        </p:blipFill>
        <p:spPr>
          <a:xfrm>
            <a:off x="299796" y="2564181"/>
            <a:ext cx="1145310" cy="854017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3303681">
            <a:off x="-95039" y="3391001"/>
            <a:ext cx="692318" cy="552522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933" r="55259" b="43131"/>
          <a:stretch/>
        </p:blipFill>
        <p:spPr>
          <a:xfrm rot="8371343">
            <a:off x="344624" y="3126652"/>
            <a:ext cx="569212" cy="766247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933" r="55259" b="43131"/>
          <a:stretch/>
        </p:blipFill>
        <p:spPr>
          <a:xfrm rot="8371343">
            <a:off x="379427" y="3108780"/>
            <a:ext cx="569212" cy="766247"/>
          </a:xfrm>
          <a:prstGeom prst="rect">
            <a:avLst/>
          </a:prstGeom>
        </p:spPr>
      </p:pic>
      <p:sp>
        <p:nvSpPr>
          <p:cNvPr id="19" name="Tijdelijke aanduiding voor tekst 18"/>
          <p:cNvSpPr>
            <a:spLocks noGrp="1"/>
          </p:cNvSpPr>
          <p:nvPr>
            <p:ph type="body" sz="quarter" idx="13" hasCustomPrompt="1"/>
          </p:nvPr>
        </p:nvSpPr>
        <p:spPr>
          <a:xfrm>
            <a:off x="4335462" y="1944637"/>
            <a:ext cx="5257573" cy="3284537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smtClean="0"/>
              <a:t>Fatima Bahida</a:t>
            </a:r>
          </a:p>
          <a:p>
            <a:pPr lvl="0"/>
            <a:r>
              <a:rPr lang="nl-NL" dirty="0" smtClean="0"/>
              <a:t>Secretariële beroepen</a:t>
            </a:r>
          </a:p>
          <a:p>
            <a:pPr lvl="0"/>
            <a:r>
              <a:rPr lang="nl-NL" dirty="0" smtClean="0"/>
              <a:t>3VSEB2A</a:t>
            </a:r>
          </a:p>
          <a:p>
            <a:pPr lvl="0"/>
            <a:r>
              <a:rPr lang="nl-NL" dirty="0" smtClean="0"/>
              <a:t>Zadkine Alexandrium</a:t>
            </a:r>
          </a:p>
        </p:txBody>
      </p:sp>
      <p:pic>
        <p:nvPicPr>
          <p:cNvPr id="32" name="Afbeelding 31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632" r="-5"/>
          <a:stretch/>
        </p:blipFill>
        <p:spPr>
          <a:xfrm>
            <a:off x="11772900" y="0"/>
            <a:ext cx="483074" cy="2085590"/>
          </a:xfrm>
          <a:prstGeom prst="rect">
            <a:avLst/>
          </a:prstGeom>
        </p:spPr>
      </p:pic>
      <p:pic>
        <p:nvPicPr>
          <p:cNvPr id="33" name="Afbeelding 32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6" t="-2740" r="84733" b="2740"/>
          <a:stretch/>
        </p:blipFill>
        <p:spPr>
          <a:xfrm>
            <a:off x="11445866" y="-140953"/>
            <a:ext cx="327034" cy="2085590"/>
          </a:xfrm>
          <a:prstGeom prst="rect">
            <a:avLst/>
          </a:prstGeom>
        </p:spPr>
      </p:pic>
      <p:pic>
        <p:nvPicPr>
          <p:cNvPr id="34" name="Afbeelding 33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54" r="56979" b="58178"/>
          <a:stretch/>
        </p:blipFill>
        <p:spPr>
          <a:xfrm>
            <a:off x="11557009" y="0"/>
            <a:ext cx="552450" cy="872246"/>
          </a:xfrm>
          <a:prstGeom prst="rect">
            <a:avLst/>
          </a:prstGeom>
        </p:spPr>
      </p:pic>
      <p:pic>
        <p:nvPicPr>
          <p:cNvPr id="35" name="Afbeelding 34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363" r="16306"/>
          <a:stretch/>
        </p:blipFill>
        <p:spPr>
          <a:xfrm flipH="1">
            <a:off x="11047395" y="-10172"/>
            <a:ext cx="342900" cy="2085590"/>
          </a:xfrm>
          <a:prstGeom prst="rect">
            <a:avLst/>
          </a:prstGeom>
        </p:spPr>
      </p:pic>
      <p:pic>
        <p:nvPicPr>
          <p:cNvPr id="36" name="Afbeelding 35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1" r="80150"/>
          <a:stretch/>
        </p:blipFill>
        <p:spPr>
          <a:xfrm>
            <a:off x="10555750" y="0"/>
            <a:ext cx="473517" cy="2085590"/>
          </a:xfrm>
          <a:prstGeom prst="rect">
            <a:avLst/>
          </a:prstGeom>
        </p:spPr>
      </p:pic>
      <p:pic>
        <p:nvPicPr>
          <p:cNvPr id="37" name="Afbeelding 36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329" t="57010" r="17025"/>
          <a:stretch/>
        </p:blipFill>
        <p:spPr>
          <a:xfrm>
            <a:off x="10944236" y="-16257"/>
            <a:ext cx="323851" cy="896592"/>
          </a:xfrm>
          <a:prstGeom prst="rect">
            <a:avLst/>
          </a:prstGeom>
        </p:spPr>
      </p:pic>
      <p:pic>
        <p:nvPicPr>
          <p:cNvPr id="38" name="Afbeelding 37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55" t="65908" r="28982"/>
          <a:stretch/>
        </p:blipFill>
        <p:spPr>
          <a:xfrm flipH="1">
            <a:off x="10678279" y="-16257"/>
            <a:ext cx="238125" cy="711007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9" t="19184" r="27957" b="49546"/>
          <a:stretch/>
        </p:blipFill>
        <p:spPr>
          <a:xfrm>
            <a:off x="265545" y="2572392"/>
            <a:ext cx="1145310" cy="854017"/>
          </a:xfrm>
          <a:prstGeom prst="rect">
            <a:avLst/>
          </a:prstGeom>
        </p:spPr>
      </p:pic>
      <p:grpSp>
        <p:nvGrpSpPr>
          <p:cNvPr id="30" name="Groep 29"/>
          <p:cNvGrpSpPr/>
          <p:nvPr userDrawn="1"/>
        </p:nvGrpSpPr>
        <p:grpSpPr>
          <a:xfrm>
            <a:off x="-125630" y="-229911"/>
            <a:ext cx="3367583" cy="2930240"/>
            <a:chOff x="-156455" y="-229911"/>
            <a:chExt cx="3367583" cy="2930240"/>
          </a:xfrm>
        </p:grpSpPr>
        <p:pic>
          <p:nvPicPr>
            <p:cNvPr id="31" name="Afbeelding 30"/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09" r="43162" b="-1"/>
            <a:stretch/>
          </p:blipFill>
          <p:spPr>
            <a:xfrm rot="10800000">
              <a:off x="0" y="-229911"/>
              <a:ext cx="3211128" cy="1680020"/>
            </a:xfrm>
            <a:prstGeom prst="rect">
              <a:avLst/>
            </a:prstGeom>
          </p:spPr>
        </p:pic>
        <p:pic>
          <p:nvPicPr>
            <p:cNvPr id="39" name="Afbeelding 38"/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78" t="21850" r="55586" b="43002"/>
            <a:stretch/>
          </p:blipFill>
          <p:spPr>
            <a:xfrm>
              <a:off x="872451" y="175306"/>
              <a:ext cx="1466225" cy="1700822"/>
            </a:xfrm>
            <a:prstGeom prst="rect">
              <a:avLst/>
            </a:prstGeom>
          </p:spPr>
        </p:pic>
        <p:pic>
          <p:nvPicPr>
            <p:cNvPr id="40" name="Afbeelding 39"/>
            <p:cNvPicPr>
              <a:picLocks noChangeAspect="1"/>
            </p:cNvPicPr>
            <p:nvPr userDrawn="1"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  <a14:backgroundMark x1="45604" y1="60896" x2="43956" y2="63340"/>
                          <a14:backgroundMark x1="47665" y1="61914" x2="46841" y2="63951"/>
                          <a14:backgroundMark x1="48352" y1="60489" x2="49451" y2="63544"/>
                          <a14:backgroundMark x1="57280" y1="61303" x2="42995" y2="62525"/>
                          <a14:backgroundMark x1="57555" y1="63136" x2="44780" y2="631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96" t="15773" r="28356" b="36700"/>
            <a:stretch/>
          </p:blipFill>
          <p:spPr>
            <a:xfrm rot="9993507">
              <a:off x="188397" y="779165"/>
              <a:ext cx="1681018" cy="1921164"/>
            </a:xfrm>
            <a:prstGeom prst="rect">
              <a:avLst/>
            </a:prstGeom>
          </p:spPr>
        </p:pic>
        <p:pic>
          <p:nvPicPr>
            <p:cNvPr id="41" name="Afbeelding 40"/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20" t="22093" r="55423" b="43243"/>
            <a:stretch/>
          </p:blipFill>
          <p:spPr>
            <a:xfrm>
              <a:off x="-156455" y="1263465"/>
              <a:ext cx="1028906" cy="1362345"/>
            </a:xfrm>
            <a:prstGeom prst="rect">
              <a:avLst/>
            </a:prstGeom>
          </p:spPr>
        </p:pic>
      </p:grpSp>
      <p:pic>
        <p:nvPicPr>
          <p:cNvPr id="42" name="Afbeelding 41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0476713">
            <a:off x="356628" y="9393"/>
            <a:ext cx="960583" cy="766618"/>
          </a:xfrm>
          <a:prstGeom prst="rect">
            <a:avLst/>
          </a:prstGeom>
        </p:spPr>
      </p:pic>
      <p:pic>
        <p:nvPicPr>
          <p:cNvPr id="43" name="Afbeelding 42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881" t="50818" r="32743" b="36577"/>
          <a:stretch/>
        </p:blipFill>
        <p:spPr>
          <a:xfrm rot="9463543">
            <a:off x="1245571" y="1419312"/>
            <a:ext cx="238918" cy="318558"/>
          </a:xfrm>
          <a:prstGeom prst="rect">
            <a:avLst/>
          </a:prstGeom>
        </p:spPr>
      </p:pic>
      <p:pic>
        <p:nvPicPr>
          <p:cNvPr id="44" name="Afbeelding 43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01" t="50211" r="41527" b="15125"/>
          <a:stretch/>
        </p:blipFill>
        <p:spPr>
          <a:xfrm rot="3482625">
            <a:off x="-121492" y="2493303"/>
            <a:ext cx="1209143" cy="873270"/>
          </a:xfrm>
          <a:prstGeom prst="rect">
            <a:avLst/>
          </a:prstGeom>
        </p:spPr>
      </p:pic>
      <p:pic>
        <p:nvPicPr>
          <p:cNvPr id="45" name="Afbeelding 44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3303681">
            <a:off x="-64214" y="3391001"/>
            <a:ext cx="692318" cy="552522"/>
          </a:xfrm>
          <a:prstGeom prst="rect">
            <a:avLst/>
          </a:prstGeom>
        </p:spPr>
      </p:pic>
      <p:pic>
        <p:nvPicPr>
          <p:cNvPr id="46" name="Afbeelding 45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933" r="55259" b="43131"/>
          <a:stretch/>
        </p:blipFill>
        <p:spPr>
          <a:xfrm rot="8371343">
            <a:off x="410252" y="3108780"/>
            <a:ext cx="569212" cy="766247"/>
          </a:xfrm>
          <a:prstGeom prst="rect">
            <a:avLst/>
          </a:prstGeom>
        </p:spPr>
      </p:pic>
      <p:pic>
        <p:nvPicPr>
          <p:cNvPr id="47" name="Afbeelding 46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9" t="19184" r="27957" b="49546"/>
          <a:stretch/>
        </p:blipFill>
        <p:spPr>
          <a:xfrm>
            <a:off x="296370" y="2572392"/>
            <a:ext cx="1145310" cy="854017"/>
          </a:xfrm>
          <a:prstGeom prst="rect">
            <a:avLst/>
          </a:prstGeom>
        </p:spPr>
      </p:pic>
      <p:grpSp>
        <p:nvGrpSpPr>
          <p:cNvPr id="48" name="Groep 47"/>
          <p:cNvGrpSpPr/>
          <p:nvPr userDrawn="1"/>
        </p:nvGrpSpPr>
        <p:grpSpPr>
          <a:xfrm>
            <a:off x="-100601" y="-229912"/>
            <a:ext cx="3367583" cy="2930240"/>
            <a:chOff x="-156455" y="-229911"/>
            <a:chExt cx="3367583" cy="2930240"/>
          </a:xfrm>
        </p:grpSpPr>
        <p:pic>
          <p:nvPicPr>
            <p:cNvPr id="49" name="Afbeelding 48"/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09" r="43162" b="-1"/>
            <a:stretch/>
          </p:blipFill>
          <p:spPr>
            <a:xfrm rot="10800000">
              <a:off x="0" y="-229911"/>
              <a:ext cx="3211128" cy="1680020"/>
            </a:xfrm>
            <a:prstGeom prst="rect">
              <a:avLst/>
            </a:prstGeom>
          </p:spPr>
        </p:pic>
        <p:pic>
          <p:nvPicPr>
            <p:cNvPr id="50" name="Afbeelding 49"/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78" t="21850" r="55586" b="43002"/>
            <a:stretch/>
          </p:blipFill>
          <p:spPr>
            <a:xfrm>
              <a:off x="872451" y="175306"/>
              <a:ext cx="1466225" cy="1700822"/>
            </a:xfrm>
            <a:prstGeom prst="rect">
              <a:avLst/>
            </a:prstGeom>
          </p:spPr>
        </p:pic>
        <p:pic>
          <p:nvPicPr>
            <p:cNvPr id="51" name="Afbeelding 50"/>
            <p:cNvPicPr>
              <a:picLocks noChangeAspect="1"/>
            </p:cNvPicPr>
            <p:nvPr userDrawn="1"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  <a14:backgroundMark x1="45604" y1="60896" x2="43956" y2="63340"/>
                          <a14:backgroundMark x1="47665" y1="61914" x2="46841" y2="63951"/>
                          <a14:backgroundMark x1="48352" y1="60489" x2="49451" y2="63544"/>
                          <a14:backgroundMark x1="57280" y1="61303" x2="42995" y2="62525"/>
                          <a14:backgroundMark x1="57555" y1="63136" x2="44780" y2="631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96" t="15773" r="28356" b="36700"/>
            <a:stretch/>
          </p:blipFill>
          <p:spPr>
            <a:xfrm rot="9993507">
              <a:off x="188397" y="779165"/>
              <a:ext cx="1681018" cy="1921164"/>
            </a:xfrm>
            <a:prstGeom prst="rect">
              <a:avLst/>
            </a:prstGeom>
          </p:spPr>
        </p:pic>
        <p:pic>
          <p:nvPicPr>
            <p:cNvPr id="52" name="Afbeelding 51"/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20" t="22093" r="55423" b="43243"/>
            <a:stretch/>
          </p:blipFill>
          <p:spPr>
            <a:xfrm>
              <a:off x="-156455" y="1263465"/>
              <a:ext cx="1028906" cy="1362345"/>
            </a:xfrm>
            <a:prstGeom prst="rect">
              <a:avLst/>
            </a:prstGeom>
          </p:spPr>
        </p:pic>
      </p:grpSp>
      <p:pic>
        <p:nvPicPr>
          <p:cNvPr id="53" name="Afbeelding 52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0476713">
            <a:off x="381657" y="9392"/>
            <a:ext cx="960583" cy="766618"/>
          </a:xfrm>
          <a:prstGeom prst="rect">
            <a:avLst/>
          </a:prstGeom>
        </p:spPr>
      </p:pic>
      <p:pic>
        <p:nvPicPr>
          <p:cNvPr id="54" name="Afbeelding 53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881" t="50818" r="32743" b="36577"/>
          <a:stretch/>
        </p:blipFill>
        <p:spPr>
          <a:xfrm rot="9463543">
            <a:off x="1270600" y="1419311"/>
            <a:ext cx="238918" cy="318558"/>
          </a:xfrm>
          <a:prstGeom prst="rect">
            <a:avLst/>
          </a:prstGeom>
        </p:spPr>
      </p:pic>
      <p:pic>
        <p:nvPicPr>
          <p:cNvPr id="55" name="Afbeelding 54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01" t="50211" r="41527" b="15125"/>
          <a:stretch/>
        </p:blipFill>
        <p:spPr>
          <a:xfrm rot="3482625">
            <a:off x="-96463" y="2493302"/>
            <a:ext cx="1209143" cy="873270"/>
          </a:xfrm>
          <a:prstGeom prst="rect">
            <a:avLst/>
          </a:prstGeom>
        </p:spPr>
      </p:pic>
      <p:pic>
        <p:nvPicPr>
          <p:cNvPr id="56" name="Afbeelding 55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3303681">
            <a:off x="-39185" y="3391000"/>
            <a:ext cx="692318" cy="552522"/>
          </a:xfrm>
          <a:prstGeom prst="rect">
            <a:avLst/>
          </a:prstGeom>
        </p:spPr>
      </p:pic>
      <p:pic>
        <p:nvPicPr>
          <p:cNvPr id="57" name="Afbeelding 56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933" r="55259" b="43131"/>
          <a:stretch/>
        </p:blipFill>
        <p:spPr>
          <a:xfrm rot="8371343">
            <a:off x="435281" y="3108779"/>
            <a:ext cx="569212" cy="766247"/>
          </a:xfrm>
          <a:prstGeom prst="rect">
            <a:avLst/>
          </a:prstGeom>
        </p:spPr>
      </p:pic>
      <p:pic>
        <p:nvPicPr>
          <p:cNvPr id="58" name="Afbeelding 57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9" t="19184" r="27957" b="49546"/>
          <a:stretch/>
        </p:blipFill>
        <p:spPr>
          <a:xfrm>
            <a:off x="321399" y="2572391"/>
            <a:ext cx="1145310" cy="85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6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7898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77218" y="420461"/>
            <a:ext cx="7308850" cy="235811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9508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1391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2310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4838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5295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7879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8840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411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hdphoto" Target="../media/hdphoto1.wdp"/><Relationship Id="rId18" Type="http://schemas.microsoft.com/office/2007/relationships/hdphoto" Target="../media/hdphoto3.wdp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24" Type="http://schemas.openxmlformats.org/officeDocument/2006/relationships/image" Target="../media/image9.png"/><Relationship Id="rId5" Type="http://schemas.openxmlformats.org/officeDocument/2006/relationships/slideLayout" Target="../slideLayouts/slideLayout5.xml"/><Relationship Id="rId15" Type="http://schemas.microsoft.com/office/2007/relationships/hdphoto" Target="../media/hdphoto2.wdp"/><Relationship Id="rId23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Relationship Id="rId22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9A1A7-C1BF-4E4F-8187-3397C3D3A419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EF09A-3187-49C2-8BF1-66DB654AF2AB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609" b="100000" l="81400" r="100000">
                        <a14:foregroundMark x1="99600" y1="43594" x2="99900" y2="409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259" t="38828"/>
          <a:stretch/>
        </p:blipFill>
        <p:spPr>
          <a:xfrm>
            <a:off x="10157254" y="2394829"/>
            <a:ext cx="2034746" cy="4444021"/>
          </a:xfrm>
          <a:prstGeom prst="rect">
            <a:avLst/>
          </a:prstGeom>
        </p:spPr>
      </p:pic>
      <p:grpSp>
        <p:nvGrpSpPr>
          <p:cNvPr id="8" name="Groep 7"/>
          <p:cNvGrpSpPr/>
          <p:nvPr userDrawn="1"/>
        </p:nvGrpSpPr>
        <p:grpSpPr>
          <a:xfrm>
            <a:off x="-121989" y="-408612"/>
            <a:ext cx="3367583" cy="2930240"/>
            <a:chOff x="-156455" y="-229911"/>
            <a:chExt cx="3367583" cy="2930240"/>
          </a:xfrm>
        </p:grpSpPr>
        <p:pic>
          <p:nvPicPr>
            <p:cNvPr id="9" name="Afbeelding 8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09" r="43162" b="-1"/>
            <a:stretch/>
          </p:blipFill>
          <p:spPr>
            <a:xfrm rot="10800000">
              <a:off x="0" y="-229911"/>
              <a:ext cx="3211128" cy="1680020"/>
            </a:xfrm>
            <a:prstGeom prst="rect">
              <a:avLst/>
            </a:prstGeom>
          </p:spPr>
        </p:pic>
        <p:pic>
          <p:nvPicPr>
            <p:cNvPr id="10" name="Afbeelding 9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78" t="21850" r="55586" b="43002"/>
            <a:stretch/>
          </p:blipFill>
          <p:spPr>
            <a:xfrm>
              <a:off x="872451" y="175306"/>
              <a:ext cx="1466225" cy="1700822"/>
            </a:xfrm>
            <a:prstGeom prst="rect">
              <a:avLst/>
            </a:prstGeom>
          </p:spPr>
        </p:pic>
        <p:pic>
          <p:nvPicPr>
            <p:cNvPr id="11" name="Afbeelding 10"/>
            <p:cNvPicPr>
              <a:picLocks noChangeAspect="1"/>
            </p:cNvPicPr>
            <p:nvPr userDrawn="1"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  <a14:backgroundMark x1="45604" y1="60896" x2="43956" y2="63340"/>
                          <a14:backgroundMark x1="47665" y1="61914" x2="46841" y2="63951"/>
                          <a14:backgroundMark x1="48352" y1="60489" x2="49451" y2="63544"/>
                          <a14:backgroundMark x1="57280" y1="61303" x2="42995" y2="62525"/>
                          <a14:backgroundMark x1="57555" y1="63136" x2="44780" y2="631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96" t="15773" r="28356" b="36700"/>
            <a:stretch/>
          </p:blipFill>
          <p:spPr>
            <a:xfrm rot="9993507">
              <a:off x="188397" y="779165"/>
              <a:ext cx="1681018" cy="1921164"/>
            </a:xfrm>
            <a:prstGeom prst="rect">
              <a:avLst/>
            </a:prstGeom>
          </p:spPr>
        </p:pic>
        <p:pic>
          <p:nvPicPr>
            <p:cNvPr id="12" name="Afbeelding 11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20" t="22093" r="55423" b="43243"/>
            <a:stretch/>
          </p:blipFill>
          <p:spPr>
            <a:xfrm>
              <a:off x="-156455" y="1263465"/>
              <a:ext cx="1028906" cy="1362345"/>
            </a:xfrm>
            <a:prstGeom prst="rect">
              <a:avLst/>
            </a:prstGeom>
          </p:spPr>
        </p:pic>
      </p:grpSp>
      <p:pic>
        <p:nvPicPr>
          <p:cNvPr id="13" name="Afbeelding 12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01" t="50211" r="41527" b="15125"/>
          <a:stretch/>
        </p:blipFill>
        <p:spPr>
          <a:xfrm rot="3482625">
            <a:off x="-152317" y="2493303"/>
            <a:ext cx="1209143" cy="873270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933" r="55259" b="43131"/>
          <a:stretch/>
        </p:blipFill>
        <p:spPr>
          <a:xfrm rot="10217308">
            <a:off x="769809" y="2207737"/>
            <a:ext cx="718837" cy="967665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9" t="19184" r="27957" b="49546"/>
          <a:stretch/>
        </p:blipFill>
        <p:spPr>
          <a:xfrm>
            <a:off x="325756" y="2597525"/>
            <a:ext cx="1145310" cy="854017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3303681">
            <a:off x="-95039" y="3391001"/>
            <a:ext cx="692318" cy="552522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933" r="55259" b="43131"/>
          <a:stretch/>
        </p:blipFill>
        <p:spPr>
          <a:xfrm rot="8371343">
            <a:off x="379427" y="3108780"/>
            <a:ext cx="569212" cy="766247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9" t="19184" r="27957" b="49546"/>
          <a:stretch/>
        </p:blipFill>
        <p:spPr>
          <a:xfrm>
            <a:off x="806889" y="-94282"/>
            <a:ext cx="1145310" cy="854017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01" t="50211" r="41527" b="15125"/>
          <a:stretch/>
        </p:blipFill>
        <p:spPr>
          <a:xfrm rot="3482625">
            <a:off x="774972" y="890716"/>
            <a:ext cx="1209143" cy="873270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3303681">
            <a:off x="-176371" y="1600412"/>
            <a:ext cx="692318" cy="552522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933" r="55259" b="43131"/>
          <a:stretch/>
        </p:blipFill>
        <p:spPr>
          <a:xfrm rot="8371343">
            <a:off x="107858" y="2011706"/>
            <a:ext cx="569212" cy="766247"/>
          </a:xfrm>
          <a:prstGeom prst="rect">
            <a:avLst/>
          </a:prstGeom>
        </p:spPr>
      </p:pic>
      <p:pic>
        <p:nvPicPr>
          <p:cNvPr id="24" name="Afbeelding 23"/>
          <p:cNvPicPr>
            <a:picLocks noChangeAspect="1"/>
          </p:cNvPicPr>
          <p:nvPr userDrawn="1"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89917">
                        <a14:foregroundMark x1="13202" y1="51932" x2="8836" y2="63679"/>
                        <a14:foregroundMark x1="63514" y1="86244" x2="63306" y2="82380"/>
                        <a14:foregroundMark x1="63825" y1="86862" x2="64553" y2="98145"/>
                        <a14:foregroundMark x1="64657" y1="77125" x2="71310" y2="65379"/>
                        <a14:foregroundMark x1="65177" y1="71870" x2="63410" y2="74652"/>
                        <a14:foregroundMark x1="65489" y1="71561" x2="63617" y2="74498"/>
                        <a14:foregroundMark x1="52287" y1="19320" x2="54678" y2="16074"/>
                        <a14:foregroundMark x1="55821" y1="17465" x2="58108" y2="21020"/>
                        <a14:foregroundMark x1="57588" y1="18547" x2="59252" y2="22566"/>
                        <a14:foregroundMark x1="59044" y1="20556" x2="59563" y2="24730"/>
                        <a14:foregroundMark x1="59459" y1="26275" x2="59667" y2="28748"/>
                        <a14:foregroundMark x1="52079" y1="18238" x2="50000" y2="22257"/>
                        <a14:foregroundMark x1="51247" y1="18238" x2="50000" y2="20866"/>
                        <a14:foregroundMark x1="49688" y1="22102" x2="49168" y2="25657"/>
                        <a14:foregroundMark x1="49168" y1="27202" x2="48753" y2="29521"/>
                        <a14:foregroundMark x1="7069" y1="63679" x2="8420" y2="67079"/>
                        <a14:foregroundMark x1="67983" y1="77743" x2="65800" y2="80216"/>
                        <a14:foregroundMark x1="66320" y1="70479" x2="65904" y2="73416"/>
                        <a14:foregroundMark x1="67048" y1="70170" x2="64033" y2="73725"/>
                        <a14:foregroundMark x1="66320" y1="70170" x2="66424" y2="70943"/>
                        <a14:foregroundMark x1="65696" y1="80680" x2="63929" y2="82535"/>
                        <a14:backgroundMark x1="16216" y1="67543" x2="5613" y2="91499"/>
                        <a14:backgroundMark x1="16632" y1="86862" x2="15281" y2="96754"/>
                        <a14:backgroundMark x1="42931" y1="68624" x2="42931" y2="77280"/>
                        <a14:backgroundMark x1="69127" y1="85008" x2="68503" y2="99073"/>
                        <a14:backgroundMark x1="65177" y1="66306" x2="64865" y2="71716"/>
                        <a14:backgroundMark x1="65177" y1="71716" x2="64033" y2="73261"/>
                        <a14:backgroundMark x1="64137" y1="73725" x2="64345" y2="72334"/>
                        <a14:backgroundMark x1="45842" y1="16847" x2="44387" y2="34312"/>
                        <a14:backgroundMark x1="16736" y1="66461" x2="17464" y2="61978"/>
                        <a14:backgroundMark x1="48857" y1="29985" x2="48960" y2="27048"/>
                        <a14:backgroundMark x1="48960" y1="26430" x2="49272" y2="23802"/>
                        <a14:backgroundMark x1="48753" y1="28903" x2="48753" y2="28903"/>
                        <a14:backgroundMark x1="48649" y1="29212" x2="48649" y2="29212"/>
                        <a14:backgroundMark x1="48649" y1="29985" x2="48960" y2="27357"/>
                        <a14:backgroundMark x1="48753" y1="29985" x2="48960" y2="27357"/>
                        <a14:backgroundMark x1="48960" y1="29521" x2="48753" y2="27666"/>
                        <a14:backgroundMark x1="93555" y1="41267" x2="93555" y2="41267"/>
                        <a14:backgroundMark x1="64345" y1="82689" x2="64137" y2="842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4" t="6830" r="25964"/>
          <a:stretch/>
        </p:blipFill>
        <p:spPr>
          <a:xfrm>
            <a:off x="-93069" y="3396274"/>
            <a:ext cx="3819077" cy="3461726"/>
          </a:xfrm>
          <a:prstGeom prst="rect">
            <a:avLst/>
          </a:prstGeom>
        </p:spPr>
      </p:pic>
      <p:pic>
        <p:nvPicPr>
          <p:cNvPr id="25" name="Afbeelding 24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632" r="-5"/>
          <a:stretch/>
        </p:blipFill>
        <p:spPr>
          <a:xfrm>
            <a:off x="11772900" y="0"/>
            <a:ext cx="483074" cy="2085590"/>
          </a:xfrm>
          <a:prstGeom prst="rect">
            <a:avLst/>
          </a:prstGeom>
        </p:spPr>
      </p:pic>
      <p:pic>
        <p:nvPicPr>
          <p:cNvPr id="26" name="Afbeelding 25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6" t="-2740" r="84733" b="2740"/>
          <a:stretch/>
        </p:blipFill>
        <p:spPr>
          <a:xfrm>
            <a:off x="11445866" y="-140953"/>
            <a:ext cx="327034" cy="2085590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54" r="56979" b="58178"/>
          <a:stretch/>
        </p:blipFill>
        <p:spPr>
          <a:xfrm>
            <a:off x="11557009" y="0"/>
            <a:ext cx="552450" cy="872246"/>
          </a:xfrm>
          <a:prstGeom prst="rect">
            <a:avLst/>
          </a:prstGeom>
        </p:spPr>
      </p:pic>
      <p:pic>
        <p:nvPicPr>
          <p:cNvPr id="28" name="Afbeelding 27"/>
          <p:cNvPicPr>
            <a:picLocks noChangeAspect="1"/>
          </p:cNvPicPr>
          <p:nvPr userDrawn="1"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363" r="16306"/>
          <a:stretch/>
        </p:blipFill>
        <p:spPr>
          <a:xfrm flipH="1">
            <a:off x="11047395" y="-10172"/>
            <a:ext cx="342900" cy="2085590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 userDrawn="1"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1" r="80150"/>
          <a:stretch/>
        </p:blipFill>
        <p:spPr>
          <a:xfrm>
            <a:off x="10555750" y="0"/>
            <a:ext cx="473517" cy="2085590"/>
          </a:xfrm>
          <a:prstGeom prst="rect">
            <a:avLst/>
          </a:prstGeom>
        </p:spPr>
      </p:pic>
      <p:pic>
        <p:nvPicPr>
          <p:cNvPr id="30" name="Afbeelding 29"/>
          <p:cNvPicPr>
            <a:picLocks noChangeAspect="1"/>
          </p:cNvPicPr>
          <p:nvPr userDrawn="1"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329" t="57010" r="17025"/>
          <a:stretch/>
        </p:blipFill>
        <p:spPr>
          <a:xfrm>
            <a:off x="10944236" y="-16257"/>
            <a:ext cx="323851" cy="896592"/>
          </a:xfrm>
          <a:prstGeom prst="rect">
            <a:avLst/>
          </a:prstGeom>
        </p:spPr>
      </p:pic>
      <p:pic>
        <p:nvPicPr>
          <p:cNvPr id="31" name="Afbeelding 30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55" t="65908" r="28982"/>
          <a:stretch/>
        </p:blipFill>
        <p:spPr>
          <a:xfrm flipH="1">
            <a:off x="10678279" y="-16257"/>
            <a:ext cx="238125" cy="711007"/>
          </a:xfrm>
          <a:prstGeom prst="rect">
            <a:avLst/>
          </a:prstGeom>
        </p:spPr>
      </p:pic>
      <p:pic>
        <p:nvPicPr>
          <p:cNvPr id="32" name="Afbeelding 31"/>
          <p:cNvPicPr>
            <a:picLocks noChangeAspect="1"/>
          </p:cNvPicPr>
          <p:nvPr userDrawn="1"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42596" r="79806" b="2740"/>
          <a:stretch/>
        </p:blipFill>
        <p:spPr>
          <a:xfrm>
            <a:off x="11882754" y="14291"/>
            <a:ext cx="116851" cy="1140060"/>
          </a:xfrm>
          <a:prstGeom prst="rect">
            <a:avLst/>
          </a:prstGeom>
        </p:spPr>
      </p:pic>
      <p:pic>
        <p:nvPicPr>
          <p:cNvPr id="33" name="Afbeelding 32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77438" y1="53583" x2="78688" y2="48000"/>
                        <a14:foregroundMark x1="41125" y1="14417" x2="40750" y2="2500"/>
                        <a14:foregroundMark x1="31313" y1="16250" x2="31313" y2="83"/>
                        <a14:foregroundMark x1="67125" y1="77917" x2="66063" y2="92500"/>
                        <a14:foregroundMark x1="85688" y1="64000" x2="85938" y2="85583"/>
                        <a14:foregroundMark x1="95250" y1="1167" x2="94875" y2="60583"/>
                        <a14:foregroundMark x1="92313" y1="61083" x2="91563" y2="93917"/>
                        <a14:foregroundMark x1="85563" y1="89333" x2="85563" y2="96083"/>
                        <a14:foregroundMark x1="86438" y1="58000" x2="85188" y2="48667"/>
                        <a14:foregroundMark x1="48500" y1="83833" x2="49000" y2="97250"/>
                        <a14:foregroundMark x1="52812" y1="82333" x2="52438" y2="96250"/>
                        <a14:foregroundMark x1="5938" y1="2000" x2="6813" y2="73667"/>
                        <a14:foregroundMark x1="18313" y1="58583" x2="17938" y2="93917"/>
                        <a14:foregroundMark x1="74875" y1="3667" x2="73375" y2="26250"/>
                        <a14:foregroundMark x1="74250" y1="37167" x2="74875" y2="45333"/>
                        <a14:foregroundMark x1="97313" y1="64000" x2="97688" y2="98083"/>
                        <a14:backgroundMark x1="28625" y1="21167" x2="72063" y2="21500"/>
                        <a14:backgroundMark x1="31813" y1="31833" x2="69000" y2="32917"/>
                        <a14:backgroundMark x1="54250" y1="20500" x2="57563" y2="18250"/>
                        <a14:backgroundMark x1="58313" y1="18583" x2="65813" y2="20833"/>
                        <a14:backgroundMark x1="71313" y1="23250" x2="69250" y2="31500"/>
                        <a14:backgroundMark x1="28875" y1="24250" x2="31938" y2="31667"/>
                        <a14:backgroundMark x1="31813" y1="32750" x2="28375" y2="51417"/>
                        <a14:backgroundMark x1="29000" y1="45333" x2="26313" y2="49750"/>
                        <a14:backgroundMark x1="27000" y1="50917" x2="29625" y2="54167"/>
                        <a14:backgroundMark x1="30125" y1="44417" x2="74250" y2="49333"/>
                        <a14:backgroundMark x1="63313" y1="52083" x2="49875" y2="83167"/>
                        <a14:backgroundMark x1="28750" y1="55667" x2="48500" y2="80250"/>
                        <a14:backgroundMark x1="70938" y1="55000" x2="60500" y2="77250"/>
                        <a14:backgroundMark x1="72938" y1="51083" x2="70813" y2="53750"/>
                        <a14:backgroundMark x1="71688" y1="55333" x2="69000" y2="68417"/>
                        <a14:backgroundMark x1="29125" y1="60250" x2="38938" y2="76583"/>
                        <a14:backgroundMark x1="27750" y1="56667" x2="31063" y2="68583"/>
                        <a14:backgroundMark x1="51188" y1="83167" x2="55000" y2="78917"/>
                        <a14:backgroundMark x1="52938" y1="82333" x2="53063" y2="9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233" t="41332" r="10203"/>
          <a:stretch/>
        </p:blipFill>
        <p:spPr>
          <a:xfrm>
            <a:off x="10751759" y="730250"/>
            <a:ext cx="238125" cy="1223578"/>
          </a:xfrm>
          <a:prstGeom prst="rect">
            <a:avLst/>
          </a:prstGeom>
        </p:spPr>
      </p:pic>
      <p:grpSp>
        <p:nvGrpSpPr>
          <p:cNvPr id="34" name="Groep 33"/>
          <p:cNvGrpSpPr/>
          <p:nvPr userDrawn="1"/>
        </p:nvGrpSpPr>
        <p:grpSpPr>
          <a:xfrm>
            <a:off x="-126236" y="-407027"/>
            <a:ext cx="3367583" cy="2930240"/>
            <a:chOff x="-156455" y="-229911"/>
            <a:chExt cx="3367583" cy="2930240"/>
          </a:xfrm>
        </p:grpSpPr>
        <p:pic>
          <p:nvPicPr>
            <p:cNvPr id="35" name="Afbeelding 34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09" r="43162" b="-1"/>
            <a:stretch/>
          </p:blipFill>
          <p:spPr>
            <a:xfrm rot="10800000">
              <a:off x="0" y="-229911"/>
              <a:ext cx="3211128" cy="1680020"/>
            </a:xfrm>
            <a:prstGeom prst="rect">
              <a:avLst/>
            </a:prstGeom>
          </p:spPr>
        </p:pic>
        <p:pic>
          <p:nvPicPr>
            <p:cNvPr id="36" name="Afbeelding 35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78" t="21850" r="55586" b="43002"/>
            <a:stretch/>
          </p:blipFill>
          <p:spPr>
            <a:xfrm>
              <a:off x="872451" y="175306"/>
              <a:ext cx="1466225" cy="1700822"/>
            </a:xfrm>
            <a:prstGeom prst="rect">
              <a:avLst/>
            </a:prstGeom>
          </p:spPr>
        </p:pic>
        <p:pic>
          <p:nvPicPr>
            <p:cNvPr id="37" name="Afbeelding 36"/>
            <p:cNvPicPr>
              <a:picLocks noChangeAspect="1"/>
            </p:cNvPicPr>
            <p:nvPr userDrawn="1"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  <a14:backgroundMark x1="45604" y1="60896" x2="43956" y2="63340"/>
                          <a14:backgroundMark x1="47665" y1="61914" x2="46841" y2="63951"/>
                          <a14:backgroundMark x1="48352" y1="60489" x2="49451" y2="63544"/>
                          <a14:backgroundMark x1="57280" y1="61303" x2="42995" y2="62525"/>
                          <a14:backgroundMark x1="57555" y1="63136" x2="44780" y2="631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96" t="15773" r="28356" b="36700"/>
            <a:stretch/>
          </p:blipFill>
          <p:spPr>
            <a:xfrm rot="9993507">
              <a:off x="188397" y="779165"/>
              <a:ext cx="1681018" cy="1921164"/>
            </a:xfrm>
            <a:prstGeom prst="rect">
              <a:avLst/>
            </a:prstGeom>
          </p:spPr>
        </p:pic>
        <p:pic>
          <p:nvPicPr>
            <p:cNvPr id="38" name="Afbeelding 37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20" t="22093" r="55423" b="43243"/>
            <a:stretch/>
          </p:blipFill>
          <p:spPr>
            <a:xfrm>
              <a:off x="-156455" y="1263465"/>
              <a:ext cx="1028906" cy="1362345"/>
            </a:xfrm>
            <a:prstGeom prst="rect">
              <a:avLst/>
            </a:prstGeom>
          </p:spPr>
        </p:pic>
      </p:grpSp>
      <p:pic>
        <p:nvPicPr>
          <p:cNvPr id="39" name="Afbeelding 38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01" t="50211" r="41527" b="15125"/>
          <a:stretch/>
        </p:blipFill>
        <p:spPr>
          <a:xfrm rot="3482625">
            <a:off x="-156564" y="2494888"/>
            <a:ext cx="1209143" cy="873270"/>
          </a:xfrm>
          <a:prstGeom prst="rect">
            <a:avLst/>
          </a:prstGeom>
        </p:spPr>
      </p:pic>
      <p:pic>
        <p:nvPicPr>
          <p:cNvPr id="40" name="Afbeelding 39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933" r="55259" b="43131"/>
          <a:stretch/>
        </p:blipFill>
        <p:spPr>
          <a:xfrm rot="10217308">
            <a:off x="765562" y="2209322"/>
            <a:ext cx="718837" cy="967665"/>
          </a:xfrm>
          <a:prstGeom prst="rect">
            <a:avLst/>
          </a:prstGeom>
        </p:spPr>
      </p:pic>
      <p:pic>
        <p:nvPicPr>
          <p:cNvPr id="41" name="Afbeelding 40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9" t="19184" r="27957" b="49546"/>
          <a:stretch/>
        </p:blipFill>
        <p:spPr>
          <a:xfrm>
            <a:off x="321509" y="2599110"/>
            <a:ext cx="1145310" cy="854017"/>
          </a:xfrm>
          <a:prstGeom prst="rect">
            <a:avLst/>
          </a:prstGeom>
        </p:spPr>
      </p:pic>
      <p:pic>
        <p:nvPicPr>
          <p:cNvPr id="42" name="Afbeelding 41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3303681">
            <a:off x="-180618" y="1601997"/>
            <a:ext cx="692318" cy="552522"/>
          </a:xfrm>
          <a:prstGeom prst="rect">
            <a:avLst/>
          </a:prstGeom>
        </p:spPr>
      </p:pic>
      <p:pic>
        <p:nvPicPr>
          <p:cNvPr id="43" name="Afbeelding 42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3303681">
            <a:off x="-52578" y="3385805"/>
            <a:ext cx="692318" cy="552522"/>
          </a:xfrm>
          <a:prstGeom prst="rect">
            <a:avLst/>
          </a:prstGeom>
        </p:spPr>
      </p:pic>
      <p:grpSp>
        <p:nvGrpSpPr>
          <p:cNvPr id="44" name="Groep 43"/>
          <p:cNvGrpSpPr/>
          <p:nvPr userDrawn="1"/>
        </p:nvGrpSpPr>
        <p:grpSpPr>
          <a:xfrm>
            <a:off x="-122926" y="-408613"/>
            <a:ext cx="3367583" cy="2930240"/>
            <a:chOff x="-156455" y="-229911"/>
            <a:chExt cx="3367583" cy="2930240"/>
          </a:xfrm>
        </p:grpSpPr>
        <p:pic>
          <p:nvPicPr>
            <p:cNvPr id="45" name="Afbeelding 44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09" r="43162" b="-1"/>
            <a:stretch/>
          </p:blipFill>
          <p:spPr>
            <a:xfrm rot="10800000">
              <a:off x="0" y="-229911"/>
              <a:ext cx="3211128" cy="1680020"/>
            </a:xfrm>
            <a:prstGeom prst="rect">
              <a:avLst/>
            </a:prstGeom>
          </p:spPr>
        </p:pic>
        <p:pic>
          <p:nvPicPr>
            <p:cNvPr id="46" name="Afbeelding 45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78" t="21850" r="55586" b="43002"/>
            <a:stretch/>
          </p:blipFill>
          <p:spPr>
            <a:xfrm>
              <a:off x="872451" y="175306"/>
              <a:ext cx="1466225" cy="1700822"/>
            </a:xfrm>
            <a:prstGeom prst="rect">
              <a:avLst/>
            </a:prstGeom>
          </p:spPr>
        </p:pic>
        <p:pic>
          <p:nvPicPr>
            <p:cNvPr id="47" name="Afbeelding 46"/>
            <p:cNvPicPr>
              <a:picLocks noChangeAspect="1"/>
            </p:cNvPicPr>
            <p:nvPr userDrawn="1"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  <a14:backgroundMark x1="45604" y1="60896" x2="43956" y2="63340"/>
                          <a14:backgroundMark x1="47665" y1="61914" x2="46841" y2="63951"/>
                          <a14:backgroundMark x1="48352" y1="60489" x2="49451" y2="63544"/>
                          <a14:backgroundMark x1="57280" y1="61303" x2="42995" y2="62525"/>
                          <a14:backgroundMark x1="57555" y1="63136" x2="44780" y2="631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96" t="15773" r="28356" b="36700"/>
            <a:stretch/>
          </p:blipFill>
          <p:spPr>
            <a:xfrm rot="9993507">
              <a:off x="188397" y="779165"/>
              <a:ext cx="1681018" cy="1921164"/>
            </a:xfrm>
            <a:prstGeom prst="rect">
              <a:avLst/>
            </a:prstGeom>
          </p:spPr>
        </p:pic>
        <p:pic>
          <p:nvPicPr>
            <p:cNvPr id="48" name="Afbeelding 47"/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foregroundMark x1="35852" y1="78819" x2="35989" y2="80041"/>
                          <a14:foregroundMark x1="36951" y1="74542" x2="36401" y2="74542"/>
                          <a14:foregroundMark x1="34615" y1="73931" x2="34615" y2="74542"/>
                          <a14:foregroundMark x1="33379" y1="73931" x2="33379" y2="74542"/>
                          <a14:foregroundMark x1="32005" y1="73116" x2="32005" y2="73116"/>
                          <a14:foregroundMark x1="31044" y1="70876" x2="31044" y2="70876"/>
                          <a14:foregroundMark x1="29258" y1="71690" x2="29258" y2="71690"/>
                          <a14:foregroundMark x1="35714" y1="47047" x2="35714" y2="49287"/>
                          <a14:foregroundMark x1="33379" y1="27495" x2="35165" y2="31161"/>
                          <a14:foregroundMark x1="34753" y1="35845" x2="35302" y2="36864"/>
                          <a14:foregroundMark x1="29808" y1="26477" x2="30220" y2="26477"/>
                          <a14:foregroundMark x1="30907" y1="48065" x2="31181" y2="48065"/>
                          <a14:foregroundMark x1="39835" y1="53157" x2="41071" y2="54786"/>
                          <a14:foregroundMark x1="56044" y1="66802" x2="56731" y2="67210"/>
                          <a14:foregroundMark x1="54121" y1="80855" x2="54121" y2="82281"/>
                          <a14:foregroundMark x1="44643" y1="87169" x2="44643" y2="87169"/>
                          <a14:foregroundMark x1="51923" y1="33605" x2="53571" y2="32994"/>
                          <a14:foregroundMark x1="60165" y1="44196" x2="61264" y2="43788"/>
                          <a14:foregroundMark x1="62225" y1="36660" x2="62088" y2="38697"/>
                          <a14:foregroundMark x1="53297" y1="22200" x2="53297" y2="22200"/>
                          <a14:foregroundMark x1="55907" y1="26273" x2="55907" y2="26273"/>
                          <a14:foregroundMark x1="54258" y1="25662" x2="54258" y2="25662"/>
                          <a14:foregroundMark x1="50687" y1="25662" x2="50687" y2="25662"/>
                          <a14:foregroundMark x1="50962" y1="27088" x2="50962" y2="27088"/>
                          <a14:foregroundMark x1="63324" y1="40530" x2="63324" y2="40530"/>
                          <a14:foregroundMark x1="63324" y1="34623" x2="63187" y2="33809"/>
                          <a14:foregroundMark x1="62225" y1="31365" x2="62912" y2="30957"/>
                          <a14:foregroundMark x1="61813" y1="32994" x2="61813" y2="32994"/>
                          <a14:foregroundMark x1="64011" y1="31772" x2="64011" y2="31772"/>
                          <a14:foregroundMark x1="69093" y1="36456" x2="68681" y2="36456"/>
                          <a14:foregroundMark x1="67995" y1="44603" x2="68269" y2="44399"/>
                          <a14:foregroundMark x1="64148" y1="42974" x2="64560" y2="42974"/>
                          <a14:foregroundMark x1="59890" y1="78615" x2="60165" y2="79633"/>
                          <a14:foregroundMark x1="59615" y1="81670" x2="59341" y2="81874"/>
                          <a14:foregroundMark x1="31868" y1="44196" x2="31868" y2="44196"/>
                          <a14:foregroundMark x1="37500" y1="53360" x2="37500" y2="53360"/>
                          <a14:foregroundMark x1="39423" y1="50102" x2="39423" y2="51324"/>
                          <a14:foregroundMark x1="49176" y1="28921" x2="49176" y2="28921"/>
                          <a14:foregroundMark x1="52885" y1="26680" x2="52885" y2="26680"/>
                          <a14:foregroundMark x1="53984" y1="28106" x2="53984" y2="28106"/>
                          <a14:foregroundMark x1="55357" y1="27902" x2="55357" y2="27902"/>
                          <a14:foregroundMark x1="54808" y1="29124" x2="54808" y2="29124"/>
                          <a14:foregroundMark x1="57280" y1="25458" x2="57280" y2="25458"/>
                          <a14:foregroundMark x1="66758" y1="40530" x2="66758" y2="40530"/>
                          <a14:foregroundMark x1="42720" y1="47047" x2="42720" y2="47047"/>
                          <a14:foregroundMark x1="29396" y1="60896" x2="29396" y2="60896"/>
                          <a14:foregroundMark x1="43132" y1="38900" x2="43681" y2="38900"/>
                          <a14:foregroundMark x1="43269" y1="34420" x2="43269" y2="34420"/>
                          <a14:foregroundMark x1="39835" y1="24236" x2="39835" y2="24236"/>
                          <a14:foregroundMark x1="42857" y1="28310" x2="42857" y2="28310"/>
                          <a14:foregroundMark x1="37088" y1="33605" x2="37088" y2="33605"/>
                          <a14:foregroundMark x1="36126" y1="33401" x2="36126" y2="33401"/>
                          <a14:foregroundMark x1="71841" y1="71079" x2="71841" y2="71079"/>
                          <a14:foregroundMark x1="64011" y1="61914" x2="64011" y2="61914"/>
                          <a14:foregroundMark x1="59753" y1="59674" x2="59753" y2="59674"/>
                          <a14:backgroundMark x1="47802" y1="38493" x2="53709" y2="59063"/>
                          <a14:backgroundMark x1="43544" y1="36049" x2="50687" y2="61303"/>
                          <a14:backgroundMark x1="46291" y1="50509" x2="47802" y2="61507"/>
                          <a14:backgroundMark x1="45742" y1="51527" x2="44780" y2="58859"/>
                          <a14:backgroundMark x1="45192" y1="59878" x2="48214" y2="62729"/>
                          <a14:backgroundMark x1="52473" y1="62322" x2="58516" y2="53768"/>
                          <a14:backgroundMark x1="41621" y1="63340" x2="42995" y2="63340"/>
                          <a14:backgroundMark x1="46016" y1="76782" x2="46154" y2="78208"/>
                          <a14:backgroundMark x1="44780" y1="74542" x2="44231" y2="75967"/>
                          <a14:backgroundMark x1="50962" y1="71079" x2="51374" y2="72301"/>
                          <a14:backgroundMark x1="57418" y1="56823" x2="54808" y2="60692"/>
                          <a14:backgroundMark x1="48901" y1="62729" x2="51374" y2="61711"/>
                          <a14:backgroundMark x1="51374" y1="62525" x2="52335" y2="63747"/>
                          <a14:backgroundMark x1="30357" y1="61507" x2="30220" y2="61711"/>
                          <a14:backgroundMark x1="33516" y1="59063" x2="34203" y2="58859"/>
                          <a14:backgroundMark x1="36401" y1="45214" x2="38049" y2="47251"/>
                          <a14:backgroundMark x1="40385" y1="49491" x2="41621" y2="49084"/>
                          <a14:backgroundMark x1="38736" y1="49084" x2="39011" y2="49084"/>
                          <a14:backgroundMark x1="42170" y1="47251" x2="41758" y2="48473"/>
                          <a14:backgroundMark x1="57967" y1="65988" x2="57418" y2="66191"/>
                          <a14:backgroundMark x1="44643" y1="36049" x2="46016" y2="39511"/>
                          <a14:backgroundMark x1="50824" y1="38289" x2="57555" y2="40326"/>
                          <a14:backgroundMark x1="57692" y1="42363" x2="58379" y2="49491"/>
                          <a14:backgroundMark x1="44231" y1="32994" x2="44505" y2="34216"/>
                          <a14:backgroundMark x1="42445" y1="42159" x2="43132" y2="44603"/>
                          <a14:backgroundMark x1="59341" y1="39715" x2="59203" y2="40937"/>
                          <a14:backgroundMark x1="58929" y1="49084" x2="59478" y2="49084"/>
                          <a14:backgroundMark x1="39423" y1="52138" x2="40110" y2="51731"/>
                          <a14:backgroundMark x1="54533" y1="29328" x2="54670" y2="28106"/>
                          <a14:backgroundMark x1="63049" y1="45418" x2="63049" y2="45418"/>
                          <a14:backgroundMark x1="50824" y1="36864" x2="54396" y2="39308"/>
                          <a14:backgroundMark x1="55082" y1="37882" x2="57280" y2="39511"/>
                          <a14:backgroundMark x1="54258" y1="61303" x2="53022" y2="62322"/>
                          <a14:backgroundMark x1="42582" y1="41141" x2="42582" y2="41141"/>
                          <a14:backgroundMark x1="58929" y1="59878" x2="58929" y2="5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20" t="22093" r="55423" b="43243"/>
            <a:stretch/>
          </p:blipFill>
          <p:spPr>
            <a:xfrm>
              <a:off x="-156455" y="1263465"/>
              <a:ext cx="1028906" cy="1362345"/>
            </a:xfrm>
            <a:prstGeom prst="rect">
              <a:avLst/>
            </a:prstGeom>
          </p:spPr>
        </p:pic>
      </p:grpSp>
      <p:pic>
        <p:nvPicPr>
          <p:cNvPr id="49" name="Afbeelding 48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01" t="50211" r="41527" b="15125"/>
          <a:stretch/>
        </p:blipFill>
        <p:spPr>
          <a:xfrm rot="3482625">
            <a:off x="-114103" y="2489692"/>
            <a:ext cx="1209143" cy="873270"/>
          </a:xfrm>
          <a:prstGeom prst="rect">
            <a:avLst/>
          </a:prstGeom>
        </p:spPr>
      </p:pic>
      <p:pic>
        <p:nvPicPr>
          <p:cNvPr id="50" name="Afbeelding 49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9" t="19184" r="27957" b="49546"/>
          <a:stretch/>
        </p:blipFill>
        <p:spPr>
          <a:xfrm>
            <a:off x="363970" y="2593914"/>
            <a:ext cx="1145310" cy="854017"/>
          </a:xfrm>
          <a:prstGeom prst="rect">
            <a:avLst/>
          </a:prstGeom>
        </p:spPr>
      </p:pic>
      <p:pic>
        <p:nvPicPr>
          <p:cNvPr id="51" name="Afbeelding 50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5852" y1="78819" x2="35989" y2="80041"/>
                        <a14:foregroundMark x1="36951" y1="74542" x2="36401" y2="74542"/>
                        <a14:foregroundMark x1="34615" y1="73931" x2="34615" y2="74542"/>
                        <a14:foregroundMark x1="33379" y1="73931" x2="33379" y2="74542"/>
                        <a14:foregroundMark x1="32005" y1="73116" x2="32005" y2="73116"/>
                        <a14:foregroundMark x1="31044" y1="70876" x2="31044" y2="70876"/>
                        <a14:foregroundMark x1="29258" y1="71690" x2="29258" y2="71690"/>
                        <a14:foregroundMark x1="35714" y1="47047" x2="35714" y2="49287"/>
                        <a14:foregroundMark x1="33379" y1="27495" x2="35165" y2="31161"/>
                        <a14:foregroundMark x1="34753" y1="35845" x2="35302" y2="36864"/>
                        <a14:foregroundMark x1="29808" y1="26477" x2="30220" y2="26477"/>
                        <a14:foregroundMark x1="30907" y1="48065" x2="31181" y2="48065"/>
                        <a14:foregroundMark x1="39835" y1="53157" x2="41071" y2="54786"/>
                        <a14:foregroundMark x1="56044" y1="66802" x2="56731" y2="67210"/>
                        <a14:foregroundMark x1="54121" y1="80855" x2="54121" y2="82281"/>
                        <a14:foregroundMark x1="44643" y1="87169" x2="44643" y2="87169"/>
                        <a14:foregroundMark x1="51923" y1="33605" x2="53571" y2="32994"/>
                        <a14:foregroundMark x1="60165" y1="44196" x2="61264" y2="43788"/>
                        <a14:foregroundMark x1="62225" y1="36660" x2="62088" y2="38697"/>
                        <a14:foregroundMark x1="53297" y1="22200" x2="53297" y2="22200"/>
                        <a14:foregroundMark x1="55907" y1="26273" x2="55907" y2="26273"/>
                        <a14:foregroundMark x1="54258" y1="25662" x2="54258" y2="25662"/>
                        <a14:foregroundMark x1="50687" y1="25662" x2="50687" y2="25662"/>
                        <a14:foregroundMark x1="50962" y1="27088" x2="50962" y2="27088"/>
                        <a14:foregroundMark x1="63324" y1="40530" x2="63324" y2="40530"/>
                        <a14:foregroundMark x1="63324" y1="34623" x2="63187" y2="33809"/>
                        <a14:foregroundMark x1="62225" y1="31365" x2="62912" y2="30957"/>
                        <a14:foregroundMark x1="61813" y1="32994" x2="61813" y2="32994"/>
                        <a14:foregroundMark x1="64011" y1="31772" x2="64011" y2="31772"/>
                        <a14:foregroundMark x1="69093" y1="36456" x2="68681" y2="36456"/>
                        <a14:foregroundMark x1="67995" y1="44603" x2="68269" y2="44399"/>
                        <a14:foregroundMark x1="64148" y1="42974" x2="64560" y2="42974"/>
                        <a14:foregroundMark x1="59890" y1="78615" x2="60165" y2="79633"/>
                        <a14:foregroundMark x1="59615" y1="81670" x2="59341" y2="81874"/>
                        <a14:foregroundMark x1="31868" y1="44196" x2="31868" y2="44196"/>
                        <a14:foregroundMark x1="37500" y1="53360" x2="37500" y2="53360"/>
                        <a14:foregroundMark x1="39423" y1="50102" x2="39423" y2="51324"/>
                        <a14:foregroundMark x1="49176" y1="28921" x2="49176" y2="28921"/>
                        <a14:foregroundMark x1="52885" y1="26680" x2="52885" y2="26680"/>
                        <a14:foregroundMark x1="53984" y1="28106" x2="53984" y2="28106"/>
                        <a14:foregroundMark x1="55357" y1="27902" x2="55357" y2="27902"/>
                        <a14:foregroundMark x1="54808" y1="29124" x2="54808" y2="29124"/>
                        <a14:foregroundMark x1="57280" y1="25458" x2="57280" y2="25458"/>
                        <a14:foregroundMark x1="66758" y1="40530" x2="66758" y2="40530"/>
                        <a14:foregroundMark x1="42720" y1="47047" x2="42720" y2="47047"/>
                        <a14:foregroundMark x1="29396" y1="60896" x2="29396" y2="60896"/>
                        <a14:foregroundMark x1="43132" y1="38900" x2="43681" y2="38900"/>
                        <a14:foregroundMark x1="43269" y1="34420" x2="43269" y2="34420"/>
                        <a14:foregroundMark x1="39835" y1="24236" x2="39835" y2="24236"/>
                        <a14:foregroundMark x1="42857" y1="28310" x2="42857" y2="28310"/>
                        <a14:foregroundMark x1="37088" y1="33605" x2="37088" y2="33605"/>
                        <a14:foregroundMark x1="36126" y1="33401" x2="36126" y2="33401"/>
                        <a14:foregroundMark x1="71841" y1="71079" x2="71841" y2="71079"/>
                        <a14:foregroundMark x1="64011" y1="61914" x2="64011" y2="61914"/>
                        <a14:foregroundMark x1="59753" y1="59674" x2="59753" y2="59674"/>
                        <a14:backgroundMark x1="47802" y1="38493" x2="53709" y2="59063"/>
                        <a14:backgroundMark x1="43544" y1="36049" x2="50687" y2="61303"/>
                        <a14:backgroundMark x1="46291" y1="50509" x2="47802" y2="61507"/>
                        <a14:backgroundMark x1="45742" y1="51527" x2="44780" y2="58859"/>
                        <a14:backgroundMark x1="45192" y1="59878" x2="48214" y2="62729"/>
                        <a14:backgroundMark x1="52473" y1="62322" x2="58516" y2="53768"/>
                        <a14:backgroundMark x1="41621" y1="63340" x2="42995" y2="63340"/>
                        <a14:backgroundMark x1="46016" y1="76782" x2="46154" y2="78208"/>
                        <a14:backgroundMark x1="44780" y1="74542" x2="44231" y2="75967"/>
                        <a14:backgroundMark x1="50962" y1="71079" x2="51374" y2="72301"/>
                        <a14:backgroundMark x1="57418" y1="56823" x2="54808" y2="60692"/>
                        <a14:backgroundMark x1="48901" y1="62729" x2="51374" y2="61711"/>
                        <a14:backgroundMark x1="51374" y1="62525" x2="52335" y2="63747"/>
                        <a14:backgroundMark x1="30357" y1="61507" x2="30220" y2="61711"/>
                        <a14:backgroundMark x1="33516" y1="59063" x2="34203" y2="58859"/>
                        <a14:backgroundMark x1="36401" y1="45214" x2="38049" y2="47251"/>
                        <a14:backgroundMark x1="40385" y1="49491" x2="41621" y2="49084"/>
                        <a14:backgroundMark x1="38736" y1="49084" x2="39011" y2="49084"/>
                        <a14:backgroundMark x1="42170" y1="47251" x2="41758" y2="48473"/>
                        <a14:backgroundMark x1="57967" y1="65988" x2="57418" y2="66191"/>
                        <a14:backgroundMark x1="44643" y1="36049" x2="46016" y2="39511"/>
                        <a14:backgroundMark x1="50824" y1="38289" x2="57555" y2="40326"/>
                        <a14:backgroundMark x1="57692" y1="42363" x2="58379" y2="49491"/>
                        <a14:backgroundMark x1="44231" y1="32994" x2="44505" y2="34216"/>
                        <a14:backgroundMark x1="42445" y1="42159" x2="43132" y2="44603"/>
                        <a14:backgroundMark x1="59341" y1="39715" x2="59203" y2="40937"/>
                        <a14:backgroundMark x1="58929" y1="49084" x2="59478" y2="49084"/>
                        <a14:backgroundMark x1="39423" y1="52138" x2="40110" y2="51731"/>
                        <a14:backgroundMark x1="54533" y1="29328" x2="54670" y2="28106"/>
                        <a14:backgroundMark x1="63049" y1="45418" x2="63049" y2="45418"/>
                        <a14:backgroundMark x1="50824" y1="36864" x2="54396" y2="39308"/>
                        <a14:backgroundMark x1="55082" y1="37882" x2="57280" y2="39511"/>
                        <a14:backgroundMark x1="54258" y1="61303" x2="53022" y2="62322"/>
                        <a14:backgroundMark x1="42582" y1="41141" x2="42582" y2="41141"/>
                        <a14:backgroundMark x1="58929" y1="59878" x2="58929" y2="59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0" t="20396" r="38746" b="59484"/>
          <a:stretch/>
        </p:blipFill>
        <p:spPr>
          <a:xfrm rot="13303681">
            <a:off x="-138157" y="1596801"/>
            <a:ext cx="692318" cy="55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51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nl.wikipedia.org/wiki/Turkish_Airlines" TargetMode="External"/><Relationship Id="rId13" Type="http://schemas.openxmlformats.org/officeDocument/2006/relationships/image" Target="../media/image20.jpeg"/><Relationship Id="rId3" Type="http://schemas.openxmlformats.org/officeDocument/2006/relationships/hyperlink" Target="http://nl.wikipedia.org/wiki/Audi" TargetMode="External"/><Relationship Id="rId7" Type="http://schemas.openxmlformats.org/officeDocument/2006/relationships/hyperlink" Target="http://nl.wikipedia.org/wiki/Qatar_Airways" TargetMode="External"/><Relationship Id="rId12" Type="http://schemas.openxmlformats.org/officeDocument/2006/relationships/image" Target="../media/image19.png"/><Relationship Id="rId2" Type="http://schemas.openxmlformats.org/officeDocument/2006/relationships/image" Target="../media/image16.pn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l.wikipedia.org/wiki/Nike_(merk)" TargetMode="External"/><Relationship Id="rId11" Type="http://schemas.openxmlformats.org/officeDocument/2006/relationships/image" Target="../media/image18.jpeg"/><Relationship Id="rId5" Type="http://schemas.openxmlformats.org/officeDocument/2006/relationships/hyperlink" Target="http://nl.wikipedia.org/wiki/Estrella_Damm" TargetMode="External"/><Relationship Id="rId15" Type="http://schemas.openxmlformats.org/officeDocument/2006/relationships/image" Target="../media/image22.jpeg"/><Relationship Id="rId10" Type="http://schemas.openxmlformats.org/officeDocument/2006/relationships/image" Target="../media/image17.png"/><Relationship Id="rId4" Type="http://schemas.openxmlformats.org/officeDocument/2006/relationships/hyperlink" Target="http://nl.wikipedia.org/w/index.php?title=La_Caixa&amp;action=edit&amp;redlink=1" TargetMode="External"/><Relationship Id="rId9" Type="http://schemas.openxmlformats.org/officeDocument/2006/relationships/hyperlink" Target="http://nl.wikipedia.org/w/index.php?title=TV_Catalunya&amp;action=edit&amp;redlink=1" TargetMode="External"/><Relationship Id="rId1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18"/>
          <p:cNvSpPr>
            <a:spLocks noGrp="1"/>
          </p:cNvSpPr>
          <p:nvPr>
            <p:ph type="body" sz="quarter" idx="13" hasCustomPrompt="1"/>
          </p:nvPr>
        </p:nvSpPr>
        <p:spPr>
          <a:xfrm>
            <a:off x="4837970" y="2092918"/>
            <a:ext cx="5257573" cy="3284537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smtClean="0"/>
              <a:t>Fatima Bahida</a:t>
            </a:r>
          </a:p>
          <a:p>
            <a:pPr lvl="0"/>
            <a:r>
              <a:rPr lang="nl-NL" dirty="0" smtClean="0"/>
              <a:t>Secretariële beroepen</a:t>
            </a:r>
          </a:p>
          <a:p>
            <a:pPr lvl="0"/>
            <a:r>
              <a:rPr lang="nl-NL" dirty="0" smtClean="0"/>
              <a:t>3VSEB2A</a:t>
            </a:r>
          </a:p>
          <a:p>
            <a:pPr lvl="0"/>
            <a:r>
              <a:rPr lang="nl-NL" dirty="0" smtClean="0"/>
              <a:t>Zadkine Alexandrium</a:t>
            </a:r>
          </a:p>
        </p:txBody>
      </p:sp>
    </p:spTree>
    <p:extLst>
      <p:ext uri="{BB962C8B-B14F-4D97-AF65-F5344CB8AC3E}">
        <p14:creationId xmlns:p14="http://schemas.microsoft.com/office/powerpoint/2010/main" val="117900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69313" y="484230"/>
            <a:ext cx="6393812" cy="1011820"/>
          </a:xfrm>
        </p:spPr>
        <p:txBody>
          <a:bodyPr/>
          <a:lstStyle/>
          <a:p>
            <a:r>
              <a:rPr lang="nl-NL" dirty="0" smtClean="0"/>
              <a:t>Inhoudsopgave</a:t>
            </a:r>
            <a:endParaRPr lang="nl-NL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966593686"/>
              </p:ext>
            </p:extLst>
          </p:nvPr>
        </p:nvGraphicFramePr>
        <p:xfrm>
          <a:off x="3369313" y="1772165"/>
          <a:ext cx="5988050" cy="3623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2934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91643" y="381000"/>
            <a:ext cx="5842907" cy="978354"/>
          </a:xfrm>
        </p:spPr>
        <p:txBody>
          <a:bodyPr/>
          <a:lstStyle/>
          <a:p>
            <a:r>
              <a:rPr lang="nl-NL" dirty="0" smtClean="0"/>
              <a:t>FC Barcelona</a:t>
            </a:r>
            <a:endParaRPr lang="nl-NL" dirty="0"/>
          </a:p>
        </p:txBody>
      </p:sp>
      <p:graphicFrame>
        <p:nvGraphicFramePr>
          <p:cNvPr id="5" name="Grafiek 4"/>
          <p:cNvGraphicFramePr/>
          <p:nvPr>
            <p:extLst>
              <p:ext uri="{D42A27DB-BD31-4B8C-83A1-F6EECF244321}">
                <p14:modId xmlns:p14="http://schemas.microsoft.com/office/powerpoint/2010/main" val="29983307"/>
              </p:ext>
            </p:extLst>
          </p:nvPr>
        </p:nvGraphicFramePr>
        <p:xfrm>
          <a:off x="3143250" y="1514476"/>
          <a:ext cx="7191375" cy="4242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64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72568" y="238125"/>
            <a:ext cx="5852432" cy="1054554"/>
          </a:xfrm>
        </p:spPr>
        <p:txBody>
          <a:bodyPr/>
          <a:lstStyle/>
          <a:p>
            <a:r>
              <a:rPr lang="nl-NL" dirty="0" smtClean="0"/>
              <a:t>Geschiedenis</a:t>
            </a:r>
            <a:endParaRPr lang="nl-NL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94310488"/>
              </p:ext>
            </p:extLst>
          </p:nvPr>
        </p:nvGraphicFramePr>
        <p:xfrm>
          <a:off x="3810000" y="1381125"/>
          <a:ext cx="5010150" cy="366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082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3343797" y="226024"/>
            <a:ext cx="5347121" cy="1102179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Logo en Tenue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3343797" y="2001795"/>
            <a:ext cx="46708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dirty="0" smtClean="0"/>
              <a:t>Betekenis clublogo</a:t>
            </a:r>
          </a:p>
          <a:p>
            <a:pPr marL="285750" indent="-285750">
              <a:buFontTx/>
              <a:buChar char="-"/>
            </a:pPr>
            <a:endParaRPr lang="nl-NL" dirty="0" smtClean="0"/>
          </a:p>
          <a:p>
            <a:pPr marL="285750" indent="-285750">
              <a:buFontTx/>
              <a:buChar char="-"/>
            </a:pPr>
            <a:r>
              <a:rPr lang="nl-NL" dirty="0" smtClean="0"/>
              <a:t>Kleuren tenue</a:t>
            </a:r>
          </a:p>
          <a:p>
            <a:pPr marL="285750" indent="-285750">
              <a:buFontTx/>
              <a:buChar char="-"/>
            </a:pPr>
            <a:endParaRPr lang="nl-NL" dirty="0" smtClean="0"/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102" y="2475518"/>
            <a:ext cx="4753233" cy="4382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5698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3343797" y="226024"/>
            <a:ext cx="5347121" cy="1102179"/>
          </a:xfrm>
        </p:spPr>
        <p:txBody>
          <a:bodyPr>
            <a:normAutofit/>
          </a:bodyPr>
          <a:lstStyle/>
          <a:p>
            <a:r>
              <a:rPr lang="nl-NL" dirty="0" smtClean="0"/>
              <a:t>Sponsoren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3789407" y="1680518"/>
            <a:ext cx="35257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nl-NL" dirty="0" smtClean="0">
                <a:hlinkClick r:id="rId3" tooltip="Audi"/>
              </a:rPr>
              <a:t>Audi</a:t>
            </a:r>
            <a:endParaRPr lang="nl-NL" dirty="0"/>
          </a:p>
          <a:p>
            <a:pPr marL="285750" indent="-285750">
              <a:buBlip>
                <a:blip r:embed="rId2"/>
              </a:buBlip>
            </a:pPr>
            <a:r>
              <a:rPr lang="nl-NL" dirty="0">
                <a:hlinkClick r:id="rId4" tooltip="La Caixa (de pagina bestaat niet)"/>
              </a:rPr>
              <a:t>la </a:t>
            </a:r>
            <a:r>
              <a:rPr lang="nl-NL" dirty="0" err="1">
                <a:hlinkClick r:id="rId4" tooltip="La Caixa (de pagina bestaat niet)"/>
              </a:rPr>
              <a:t>Caixa</a:t>
            </a:r>
            <a:endParaRPr lang="nl-NL" dirty="0"/>
          </a:p>
          <a:p>
            <a:pPr marL="285750" indent="-285750">
              <a:buBlip>
                <a:blip r:embed="rId2"/>
              </a:buBlip>
            </a:pPr>
            <a:r>
              <a:rPr lang="nl-NL" dirty="0" err="1">
                <a:hlinkClick r:id="rId5" tooltip="Estrella Damm"/>
              </a:rPr>
              <a:t>Estrella</a:t>
            </a:r>
            <a:r>
              <a:rPr lang="nl-NL" dirty="0">
                <a:hlinkClick r:id="rId5" tooltip="Estrella Damm"/>
              </a:rPr>
              <a:t> </a:t>
            </a:r>
            <a:r>
              <a:rPr lang="nl-NL" dirty="0" err="1">
                <a:hlinkClick r:id="rId5" tooltip="Estrella Damm"/>
              </a:rPr>
              <a:t>Damm</a:t>
            </a:r>
            <a:endParaRPr lang="nl-NL" dirty="0"/>
          </a:p>
          <a:p>
            <a:pPr marL="285750" indent="-285750">
              <a:buBlip>
                <a:blip r:embed="rId2"/>
              </a:buBlip>
            </a:pPr>
            <a:r>
              <a:rPr lang="nl-NL" dirty="0">
                <a:hlinkClick r:id="rId6" tooltip="Nike (merk)"/>
              </a:rPr>
              <a:t>Nike</a:t>
            </a:r>
            <a:endParaRPr lang="nl-NL" dirty="0"/>
          </a:p>
          <a:p>
            <a:pPr marL="285750" indent="-285750">
              <a:buBlip>
                <a:blip r:embed="rId2"/>
              </a:buBlip>
            </a:pPr>
            <a:r>
              <a:rPr lang="nl-NL" dirty="0">
                <a:hlinkClick r:id="rId7" tooltip="Qatar Airways"/>
              </a:rPr>
              <a:t>Qatar Airways</a:t>
            </a:r>
            <a:endParaRPr lang="nl-NL" dirty="0"/>
          </a:p>
          <a:p>
            <a:pPr marL="285750" indent="-285750">
              <a:buBlip>
                <a:blip r:embed="rId2"/>
              </a:buBlip>
            </a:pPr>
            <a:r>
              <a:rPr lang="nl-NL" dirty="0" err="1">
                <a:hlinkClick r:id="rId8" tooltip="Turkish Airlines"/>
              </a:rPr>
              <a:t>Turkish</a:t>
            </a:r>
            <a:r>
              <a:rPr lang="nl-NL" dirty="0">
                <a:hlinkClick r:id="rId8" tooltip="Turkish Airlines"/>
              </a:rPr>
              <a:t> Airlines</a:t>
            </a:r>
            <a:endParaRPr lang="nl-NL" dirty="0"/>
          </a:p>
          <a:p>
            <a:pPr marL="285750" indent="-285750">
              <a:buBlip>
                <a:blip r:embed="rId2"/>
              </a:buBlip>
            </a:pPr>
            <a:r>
              <a:rPr lang="nl-NL" dirty="0">
                <a:hlinkClick r:id="rId9" tooltip="TV Catalunya (de pagina bestaat niet)"/>
              </a:rPr>
              <a:t>TV </a:t>
            </a:r>
            <a:r>
              <a:rPr lang="nl-NL" dirty="0" err="1">
                <a:hlinkClick r:id="rId9" tooltip="TV Catalunya (de pagina bestaat niet)"/>
              </a:rPr>
              <a:t>Catalunya</a:t>
            </a:r>
            <a:endParaRPr lang="nl-NL" dirty="0"/>
          </a:p>
          <a:p>
            <a:pPr marL="285750" indent="-285750">
              <a:buBlip>
                <a:blip r:embed="rId2"/>
              </a:buBlip>
            </a:pP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" t="26666" r="9356" b="21128"/>
          <a:stretch/>
        </p:blipFill>
        <p:spPr>
          <a:xfrm>
            <a:off x="7051590" y="1894703"/>
            <a:ext cx="1134439" cy="1046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AutoShape 6" descr="Afbeeldingsresultaat voor la Caixa"/>
          <p:cNvSpPr>
            <a:spLocks noChangeAspect="1" noChangeArrowheads="1"/>
          </p:cNvSpPr>
          <p:nvPr/>
        </p:nvSpPr>
        <p:spPr bwMode="auto">
          <a:xfrm>
            <a:off x="-64701" y="-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121" y="1894703"/>
            <a:ext cx="1046205" cy="1046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Afbeelding 1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2"/>
          <a:stretch/>
        </p:blipFill>
        <p:spPr>
          <a:xfrm>
            <a:off x="7051590" y="3025751"/>
            <a:ext cx="1134439" cy="9481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Afbeelding 1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4"/>
          <a:stretch/>
        </p:blipFill>
        <p:spPr>
          <a:xfrm>
            <a:off x="7623784" y="5278410"/>
            <a:ext cx="1338673" cy="1046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121" y="3012597"/>
            <a:ext cx="1046204" cy="97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589" y="4073685"/>
            <a:ext cx="1134439" cy="1119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Afbeelding 16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7" r="25676"/>
          <a:stretch/>
        </p:blipFill>
        <p:spPr>
          <a:xfrm>
            <a:off x="8293121" y="4073685"/>
            <a:ext cx="1046204" cy="1119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2253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64144" y="209549"/>
            <a:ext cx="3585482" cy="1102179"/>
          </a:xfrm>
        </p:spPr>
        <p:txBody>
          <a:bodyPr/>
          <a:lstStyle/>
          <a:p>
            <a:r>
              <a:rPr lang="nl-NL" dirty="0" smtClean="0"/>
              <a:t>Spelers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1438275"/>
            <a:ext cx="4550870" cy="503396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2320" y="2938820"/>
            <a:ext cx="1128713" cy="17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1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4464144" y="209549"/>
            <a:ext cx="3585482" cy="1102179"/>
          </a:xfrm>
        </p:spPr>
        <p:txBody>
          <a:bodyPr/>
          <a:lstStyle/>
          <a:p>
            <a:r>
              <a:rPr lang="nl-NL" dirty="0" smtClean="0"/>
              <a:t>Vragen?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922" y="1795333"/>
            <a:ext cx="49530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4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Aangepast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C1737"/>
      </a:accent1>
      <a:accent2>
        <a:srgbClr val="272F4F"/>
      </a:accent2>
      <a:accent3>
        <a:srgbClr val="F5DF54"/>
      </a:accent3>
      <a:accent4>
        <a:srgbClr val="DD052B"/>
      </a:accent4>
      <a:accent5>
        <a:srgbClr val="069CC1"/>
      </a:accent5>
      <a:accent6>
        <a:srgbClr val="272F4F"/>
      </a:accent6>
      <a:hlink>
        <a:srgbClr val="9C1737"/>
      </a:hlink>
      <a:folHlink>
        <a:srgbClr val="272F4F"/>
      </a:folHlink>
    </a:clrScheme>
    <a:fontScheme name="Aangepast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54</Words>
  <Application>Microsoft Office PowerPoint</Application>
  <PresentationFormat>Breedbeeld</PresentationFormat>
  <Paragraphs>33</Paragraphs>
  <Slides>8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Verdana</vt:lpstr>
      <vt:lpstr>Kantoorthema</vt:lpstr>
      <vt:lpstr>PowerPoint-presentatie</vt:lpstr>
      <vt:lpstr>Inhoudsopgave</vt:lpstr>
      <vt:lpstr>FC Barcelona</vt:lpstr>
      <vt:lpstr>Geschiedenis</vt:lpstr>
      <vt:lpstr>Logo en Tenue</vt:lpstr>
      <vt:lpstr>Sponsoren</vt:lpstr>
      <vt:lpstr>Spelers</vt:lpstr>
      <vt:lpstr>Vragen?</vt:lpstr>
    </vt:vector>
  </TitlesOfParts>
  <Company>Zadkine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Fatima Bahida</dc:creator>
  <cp:lastModifiedBy>HIT is IT</cp:lastModifiedBy>
  <cp:revision>41</cp:revision>
  <dcterms:created xsi:type="dcterms:W3CDTF">2015-04-28T08:05:33Z</dcterms:created>
  <dcterms:modified xsi:type="dcterms:W3CDTF">2015-07-07T07:18:00Z</dcterms:modified>
</cp:coreProperties>
</file>