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2" r:id="rId5"/>
    <p:sldId id="261" r:id="rId6"/>
    <p:sldId id="260" r:id="rId7"/>
    <p:sldId id="265" r:id="rId8"/>
    <p:sldId id="26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ise van den Biggelaar" initials="EvdB" lastIdx="3" clrIdx="0">
    <p:extLst>
      <p:ext uri="{19B8F6BF-5375-455C-9EA6-DF929625EA0E}">
        <p15:presenceInfo xmlns:p15="http://schemas.microsoft.com/office/powerpoint/2012/main" userId="d990f9a62042200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1F20"/>
    <a:srgbClr val="241E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5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80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Nederland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Blad1!$A$2:$A$13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Maart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Augustus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November</c:v>
                </c:pt>
                <c:pt idx="11">
                  <c:v>December</c:v>
                </c:pt>
              </c:strCache>
            </c:strRef>
          </c:cat>
          <c:val>
            <c:numRef>
              <c:f>Blad1!$B$2:$B$13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4.3</c:v>
                </c:pt>
                <c:pt idx="5">
                  <c:v>2.5</c:v>
                </c:pt>
                <c:pt idx="6">
                  <c:v>3.5</c:v>
                </c:pt>
                <c:pt idx="7">
                  <c:v>4.5</c:v>
                </c:pt>
                <c:pt idx="8">
                  <c:v>4.3</c:v>
                </c:pt>
                <c:pt idx="9">
                  <c:v>2.5</c:v>
                </c:pt>
                <c:pt idx="10">
                  <c:v>3.5</c:v>
                </c:pt>
                <c:pt idx="11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085-483A-9AC2-361F344C3030}"/>
            </c:ext>
          </c:extLst>
        </c:ser>
        <c:ser>
          <c:idx val="1"/>
          <c:order val="1"/>
          <c:tx>
            <c:strRef>
              <c:f>Blad1!$C$1</c:f>
              <c:strCache>
                <c:ptCount val="1"/>
                <c:pt idx="0">
                  <c:v>België</c:v>
                </c:pt>
              </c:strCache>
            </c:strRef>
          </c:tx>
          <c:spPr>
            <a:pattFill prst="narHorz">
              <a:fgClr>
                <a:schemeClr val="accent3"/>
              </a:fgClr>
              <a:bgClr>
                <a:schemeClr val="accent3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3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Blad1!$A$2:$A$13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Maart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Augustus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November</c:v>
                </c:pt>
                <c:pt idx="11">
                  <c:v>December</c:v>
                </c:pt>
              </c:strCache>
            </c:strRef>
          </c:cat>
          <c:val>
            <c:numRef>
              <c:f>Blad1!$C$2:$C$13</c:f>
              <c:numCache>
                <c:formatCode>General</c:formatCode>
                <c:ptCount val="12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2.4</c:v>
                </c:pt>
                <c:pt idx="9">
                  <c:v>4.4000000000000004</c:v>
                </c:pt>
                <c:pt idx="10">
                  <c:v>1.8</c:v>
                </c:pt>
                <c:pt idx="11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085-483A-9AC2-361F344C3030}"/>
            </c:ext>
          </c:extLst>
        </c:ser>
        <c:ser>
          <c:idx val="2"/>
          <c:order val="2"/>
          <c:tx>
            <c:strRef>
              <c:f>Blad1!$D$1</c:f>
              <c:strCache>
                <c:ptCount val="1"/>
                <c:pt idx="0">
                  <c:v>Frankrijk</c:v>
                </c:pt>
              </c:strCache>
            </c:strRef>
          </c:tx>
          <c:spPr>
            <a:pattFill prst="narHorz">
              <a:fgClr>
                <a:schemeClr val="accent5"/>
              </a:fgClr>
              <a:bgClr>
                <a:schemeClr val="accent5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5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Blad1!$A$2:$A$13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Maart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Augustus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November</c:v>
                </c:pt>
                <c:pt idx="11">
                  <c:v>December</c:v>
                </c:pt>
              </c:strCache>
            </c:strRef>
          </c:cat>
          <c:val>
            <c:numRef>
              <c:f>Blad1!$D$2:$D$13</c:f>
              <c:numCache>
                <c:formatCode>General</c:formatCode>
                <c:ptCount val="12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2</c:v>
                </c:pt>
                <c:pt idx="5">
                  <c:v>2</c:v>
                </c:pt>
                <c:pt idx="6">
                  <c:v>3</c:v>
                </c:pt>
                <c:pt idx="7">
                  <c:v>5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085-483A-9AC2-361F344C303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64"/>
        <c:overlap val="-22"/>
        <c:axId val="490952720"/>
        <c:axId val="490956656"/>
      </c:barChart>
      <c:catAx>
        <c:axId val="490952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490956656"/>
        <c:crosses val="autoZero"/>
        <c:auto val="1"/>
        <c:lblAlgn val="ctr"/>
        <c:lblOffset val="100"/>
        <c:noMultiLvlLbl val="0"/>
      </c:catAx>
      <c:valAx>
        <c:axId val="4909566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49095272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</c:dTable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N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2DB6B3-C14F-48E8-B241-B26A145C5EB1}" type="doc">
      <dgm:prSet loTypeId="urn:microsoft.com/office/officeart/2005/8/layout/vList3" loCatId="picture" qsTypeId="urn:microsoft.com/office/officeart/2005/8/quickstyle/simple5" qsCatId="simple" csTypeId="urn:microsoft.com/office/officeart/2005/8/colors/accent1_2" csCatId="accent1" phldr="1"/>
      <dgm:spPr/>
    </dgm:pt>
    <dgm:pt modelId="{A176055C-9E22-4819-B486-519DDA1D9D86}">
      <dgm:prSet phldrT="[Tekst]"/>
      <dgm:spPr/>
      <dgm:t>
        <a:bodyPr/>
        <a:lstStyle/>
        <a:p>
          <a:r>
            <a:rPr lang="nl-NL" dirty="0"/>
            <a:t>Geschiedenis</a:t>
          </a:r>
        </a:p>
      </dgm:t>
    </dgm:pt>
    <dgm:pt modelId="{6D14CE31-6268-462E-A571-9ABF12A0476B}" type="parTrans" cxnId="{C2F16E24-AFFE-4FCC-864B-F900FEFCE5D8}">
      <dgm:prSet/>
      <dgm:spPr/>
      <dgm:t>
        <a:bodyPr/>
        <a:lstStyle/>
        <a:p>
          <a:endParaRPr lang="nl-NL"/>
        </a:p>
      </dgm:t>
    </dgm:pt>
    <dgm:pt modelId="{D0E7DF42-E83A-4528-99EC-3FF73EBCE777}" type="sibTrans" cxnId="{C2F16E24-AFFE-4FCC-864B-F900FEFCE5D8}">
      <dgm:prSet/>
      <dgm:spPr/>
      <dgm:t>
        <a:bodyPr/>
        <a:lstStyle/>
        <a:p>
          <a:endParaRPr lang="nl-NL"/>
        </a:p>
      </dgm:t>
    </dgm:pt>
    <dgm:pt modelId="{511F50E5-21BC-4BA8-8E3E-FA353F3483F2}">
      <dgm:prSet phldrT="[Tekst]"/>
      <dgm:spPr/>
      <dgm:t>
        <a:bodyPr/>
        <a:lstStyle/>
        <a:p>
          <a:r>
            <a:rPr lang="nl-NL" dirty="0"/>
            <a:t>Voorjaarscollectie </a:t>
          </a:r>
        </a:p>
      </dgm:t>
    </dgm:pt>
    <dgm:pt modelId="{E91B19CE-4480-45D0-8855-694F387254E3}" type="parTrans" cxnId="{82718AAF-5C58-4D21-9A5B-E8969276C277}">
      <dgm:prSet/>
      <dgm:spPr/>
      <dgm:t>
        <a:bodyPr/>
        <a:lstStyle/>
        <a:p>
          <a:endParaRPr lang="nl-NL"/>
        </a:p>
      </dgm:t>
    </dgm:pt>
    <dgm:pt modelId="{9B264DF2-62DD-4714-A44C-CB06A0F989AC}" type="sibTrans" cxnId="{82718AAF-5C58-4D21-9A5B-E8969276C277}">
      <dgm:prSet/>
      <dgm:spPr/>
      <dgm:t>
        <a:bodyPr/>
        <a:lstStyle/>
        <a:p>
          <a:endParaRPr lang="nl-NL"/>
        </a:p>
      </dgm:t>
    </dgm:pt>
    <dgm:pt modelId="{0FAFEB13-4C3D-421A-A4EE-C10F76B2A70B}">
      <dgm:prSet phldrT="[Tekst]"/>
      <dgm:spPr/>
      <dgm:t>
        <a:bodyPr/>
        <a:lstStyle/>
        <a:p>
          <a:r>
            <a:rPr lang="nl-NL" dirty="0"/>
            <a:t>Vragen</a:t>
          </a:r>
        </a:p>
      </dgm:t>
    </dgm:pt>
    <dgm:pt modelId="{3582B4E2-A7D0-4E1D-B593-C3E456C676F7}" type="parTrans" cxnId="{F1092642-8764-4AE1-81D1-E9B54E63170B}">
      <dgm:prSet/>
      <dgm:spPr/>
      <dgm:t>
        <a:bodyPr/>
        <a:lstStyle/>
        <a:p>
          <a:endParaRPr lang="nl-NL"/>
        </a:p>
      </dgm:t>
    </dgm:pt>
    <dgm:pt modelId="{457D44B8-1972-4092-A1CB-2DB70D8E517B}" type="sibTrans" cxnId="{F1092642-8764-4AE1-81D1-E9B54E63170B}">
      <dgm:prSet/>
      <dgm:spPr/>
      <dgm:t>
        <a:bodyPr/>
        <a:lstStyle/>
        <a:p>
          <a:endParaRPr lang="nl-NL"/>
        </a:p>
      </dgm:t>
    </dgm:pt>
    <dgm:pt modelId="{E942089C-B2AD-430C-B0CA-368F80A4FCAB}">
      <dgm:prSet/>
      <dgm:spPr/>
      <dgm:t>
        <a:bodyPr/>
        <a:lstStyle/>
        <a:p>
          <a:r>
            <a:rPr lang="nl-NL" dirty="0"/>
            <a:t>Hoofdkantoor</a:t>
          </a:r>
        </a:p>
      </dgm:t>
    </dgm:pt>
    <dgm:pt modelId="{B1CEB9C2-53DF-463D-88B6-0C79B08BF6DD}" type="parTrans" cxnId="{32A462EC-A847-47F8-929A-AAEA06CB9500}">
      <dgm:prSet/>
      <dgm:spPr/>
      <dgm:t>
        <a:bodyPr/>
        <a:lstStyle/>
        <a:p>
          <a:endParaRPr lang="nl-NL"/>
        </a:p>
      </dgm:t>
    </dgm:pt>
    <dgm:pt modelId="{9D799BB3-B27E-4CE5-BBCD-0666A3CEF5BF}" type="sibTrans" cxnId="{32A462EC-A847-47F8-929A-AAEA06CB9500}">
      <dgm:prSet/>
      <dgm:spPr/>
      <dgm:t>
        <a:bodyPr/>
        <a:lstStyle/>
        <a:p>
          <a:endParaRPr lang="nl-NL"/>
        </a:p>
      </dgm:t>
    </dgm:pt>
    <dgm:pt modelId="{82CBBD4A-781D-478A-8C4A-20288484BF3D}">
      <dgm:prSet/>
      <dgm:spPr/>
      <dgm:t>
        <a:bodyPr/>
        <a:lstStyle/>
        <a:p>
          <a:r>
            <a:rPr lang="nl-NL" dirty="0"/>
            <a:t>Film</a:t>
          </a:r>
        </a:p>
      </dgm:t>
    </dgm:pt>
    <dgm:pt modelId="{8C53E8BA-12CD-49F3-BBDE-26E535B2501F}" type="parTrans" cxnId="{7FFE7159-80A7-4D1B-87DA-632AD2E5D9E0}">
      <dgm:prSet/>
      <dgm:spPr/>
      <dgm:t>
        <a:bodyPr/>
        <a:lstStyle/>
        <a:p>
          <a:endParaRPr lang="nl-NL"/>
        </a:p>
      </dgm:t>
    </dgm:pt>
    <dgm:pt modelId="{FC88BA3E-9631-4067-960B-18EEA0B16BD0}" type="sibTrans" cxnId="{7FFE7159-80A7-4D1B-87DA-632AD2E5D9E0}">
      <dgm:prSet/>
      <dgm:spPr/>
      <dgm:t>
        <a:bodyPr/>
        <a:lstStyle/>
        <a:p>
          <a:endParaRPr lang="nl-NL"/>
        </a:p>
      </dgm:t>
    </dgm:pt>
    <dgm:pt modelId="{0E26D6E3-301E-4D7C-93AA-6714E9EA3B26}">
      <dgm:prSet/>
      <dgm:spPr/>
      <dgm:t>
        <a:bodyPr/>
        <a:lstStyle/>
        <a:p>
          <a:r>
            <a:rPr lang="nl-NL" dirty="0"/>
            <a:t>Jaarcijfers</a:t>
          </a:r>
        </a:p>
      </dgm:t>
    </dgm:pt>
    <dgm:pt modelId="{B3AB4A4F-A568-44BD-BC10-55D3D6891D66}" type="parTrans" cxnId="{20B651D8-30C4-43E0-93EB-5B8D736E60F3}">
      <dgm:prSet/>
      <dgm:spPr/>
      <dgm:t>
        <a:bodyPr/>
        <a:lstStyle/>
        <a:p>
          <a:endParaRPr lang="nl-NL"/>
        </a:p>
      </dgm:t>
    </dgm:pt>
    <dgm:pt modelId="{AAC396A2-3371-40A8-8D26-E98085519714}" type="sibTrans" cxnId="{20B651D8-30C4-43E0-93EB-5B8D736E60F3}">
      <dgm:prSet/>
      <dgm:spPr/>
      <dgm:t>
        <a:bodyPr/>
        <a:lstStyle/>
        <a:p>
          <a:endParaRPr lang="nl-NL"/>
        </a:p>
      </dgm:t>
    </dgm:pt>
    <dgm:pt modelId="{5C0B37E9-C922-4992-82B9-B023D0812884}" type="pres">
      <dgm:prSet presAssocID="{F42DB6B3-C14F-48E8-B241-B26A145C5EB1}" presName="linearFlow" presStyleCnt="0">
        <dgm:presLayoutVars>
          <dgm:dir/>
          <dgm:resizeHandles val="exact"/>
        </dgm:presLayoutVars>
      </dgm:prSet>
      <dgm:spPr/>
    </dgm:pt>
    <dgm:pt modelId="{49610205-2A30-4F71-8F90-B3723F90C43F}" type="pres">
      <dgm:prSet presAssocID="{A176055C-9E22-4819-B486-519DDA1D9D86}" presName="composite" presStyleCnt="0"/>
      <dgm:spPr/>
    </dgm:pt>
    <dgm:pt modelId="{B71E6649-7F2D-46F8-B56D-43C916A1D3E1}" type="pres">
      <dgm:prSet presAssocID="{A176055C-9E22-4819-B486-519DDA1D9D86}" presName="imgShp" presStyleLbl="fgImgPlac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283ADF64-372C-4058-9681-4E4E24B0B5BF}" type="pres">
      <dgm:prSet presAssocID="{A176055C-9E22-4819-B486-519DDA1D9D86}" presName="txShp" presStyleLbl="node1" presStyleIdx="0" presStyleCnt="6">
        <dgm:presLayoutVars>
          <dgm:bulletEnabled val="1"/>
        </dgm:presLayoutVars>
      </dgm:prSet>
      <dgm:spPr/>
    </dgm:pt>
    <dgm:pt modelId="{B50C6325-10B6-4851-9AF3-16E71002F862}" type="pres">
      <dgm:prSet presAssocID="{D0E7DF42-E83A-4528-99EC-3FF73EBCE777}" presName="spacing" presStyleCnt="0"/>
      <dgm:spPr/>
    </dgm:pt>
    <dgm:pt modelId="{481F74F4-9353-45C9-A5D5-3BD6FB3EB437}" type="pres">
      <dgm:prSet presAssocID="{E942089C-B2AD-430C-B0CA-368F80A4FCAB}" presName="composite" presStyleCnt="0"/>
      <dgm:spPr/>
    </dgm:pt>
    <dgm:pt modelId="{4E4A6C4D-6F05-401D-A5DC-4DECDC4B59BF}" type="pres">
      <dgm:prSet presAssocID="{E942089C-B2AD-430C-B0CA-368F80A4FCAB}" presName="imgShp" presStyleLbl="fgImgPlace1" presStyleIdx="1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EBFD38F9-F097-4075-842B-BCF53DED5109}" type="pres">
      <dgm:prSet presAssocID="{E942089C-B2AD-430C-B0CA-368F80A4FCAB}" presName="txShp" presStyleLbl="node1" presStyleIdx="1" presStyleCnt="6">
        <dgm:presLayoutVars>
          <dgm:bulletEnabled val="1"/>
        </dgm:presLayoutVars>
      </dgm:prSet>
      <dgm:spPr/>
    </dgm:pt>
    <dgm:pt modelId="{3DF6C1E5-F301-40F8-85C5-5F111DC881A6}" type="pres">
      <dgm:prSet presAssocID="{9D799BB3-B27E-4CE5-BBCD-0666A3CEF5BF}" presName="spacing" presStyleCnt="0"/>
      <dgm:spPr/>
    </dgm:pt>
    <dgm:pt modelId="{43BB5DC6-1307-45E7-92CE-178618711005}" type="pres">
      <dgm:prSet presAssocID="{82CBBD4A-781D-478A-8C4A-20288484BF3D}" presName="composite" presStyleCnt="0"/>
      <dgm:spPr/>
    </dgm:pt>
    <dgm:pt modelId="{C89970D7-6616-46FA-9B89-039D9A0976DB}" type="pres">
      <dgm:prSet presAssocID="{82CBBD4A-781D-478A-8C4A-20288484BF3D}" presName="imgShp" presStyleLbl="fgImgPlace1" presStyleIdx="2" presStyleCnt="6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95F1608E-8A42-4705-A666-FD943E7877A7}" type="pres">
      <dgm:prSet presAssocID="{82CBBD4A-781D-478A-8C4A-20288484BF3D}" presName="txShp" presStyleLbl="node1" presStyleIdx="2" presStyleCnt="6">
        <dgm:presLayoutVars>
          <dgm:bulletEnabled val="1"/>
        </dgm:presLayoutVars>
      </dgm:prSet>
      <dgm:spPr/>
    </dgm:pt>
    <dgm:pt modelId="{8BE5DA06-0F1B-476E-92D1-C96A95D5FA3C}" type="pres">
      <dgm:prSet presAssocID="{FC88BA3E-9631-4067-960B-18EEA0B16BD0}" presName="spacing" presStyleCnt="0"/>
      <dgm:spPr/>
    </dgm:pt>
    <dgm:pt modelId="{78015E7B-866D-4E67-B0EF-DF7EFDA73E34}" type="pres">
      <dgm:prSet presAssocID="{0E26D6E3-301E-4D7C-93AA-6714E9EA3B26}" presName="composite" presStyleCnt="0"/>
      <dgm:spPr/>
    </dgm:pt>
    <dgm:pt modelId="{3645EE57-1600-4253-BE5A-DDFDF81D7BE2}" type="pres">
      <dgm:prSet presAssocID="{0E26D6E3-301E-4D7C-93AA-6714E9EA3B26}" presName="imgShp" presStyleLbl="fgImgPlace1" presStyleIdx="3" presStyleCnt="6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12BADEB6-A96B-4C3D-B6F0-771599FE4F99}" type="pres">
      <dgm:prSet presAssocID="{0E26D6E3-301E-4D7C-93AA-6714E9EA3B26}" presName="txShp" presStyleLbl="node1" presStyleIdx="3" presStyleCnt="6">
        <dgm:presLayoutVars>
          <dgm:bulletEnabled val="1"/>
        </dgm:presLayoutVars>
      </dgm:prSet>
      <dgm:spPr/>
    </dgm:pt>
    <dgm:pt modelId="{95842721-FFE6-4DB6-B7E5-A0184E0C991C}" type="pres">
      <dgm:prSet presAssocID="{AAC396A2-3371-40A8-8D26-E98085519714}" presName="spacing" presStyleCnt="0"/>
      <dgm:spPr/>
    </dgm:pt>
    <dgm:pt modelId="{5C4F2270-CE65-4EF9-A39C-8974BA359E26}" type="pres">
      <dgm:prSet presAssocID="{511F50E5-21BC-4BA8-8E3E-FA353F3483F2}" presName="composite" presStyleCnt="0"/>
      <dgm:spPr/>
    </dgm:pt>
    <dgm:pt modelId="{EBE36213-B075-404B-8A40-68522E58A60A}" type="pres">
      <dgm:prSet presAssocID="{511F50E5-21BC-4BA8-8E3E-FA353F3483F2}" presName="imgShp" presStyleLbl="fgImgPlace1" presStyleIdx="4" presStyleCnt="6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15F60FE3-9353-4342-B877-3F9943532B14}" type="pres">
      <dgm:prSet presAssocID="{511F50E5-21BC-4BA8-8E3E-FA353F3483F2}" presName="txShp" presStyleLbl="node1" presStyleIdx="4" presStyleCnt="6">
        <dgm:presLayoutVars>
          <dgm:bulletEnabled val="1"/>
        </dgm:presLayoutVars>
      </dgm:prSet>
      <dgm:spPr/>
    </dgm:pt>
    <dgm:pt modelId="{0CBAA1BB-42BC-4930-BA80-5A5864665988}" type="pres">
      <dgm:prSet presAssocID="{9B264DF2-62DD-4714-A44C-CB06A0F989AC}" presName="spacing" presStyleCnt="0"/>
      <dgm:spPr/>
    </dgm:pt>
    <dgm:pt modelId="{39100F53-99E6-44B2-8DB0-0465F5983099}" type="pres">
      <dgm:prSet presAssocID="{0FAFEB13-4C3D-421A-A4EE-C10F76B2A70B}" presName="composite" presStyleCnt="0"/>
      <dgm:spPr/>
    </dgm:pt>
    <dgm:pt modelId="{9988B91C-8A84-486D-875D-AFE5266D7440}" type="pres">
      <dgm:prSet presAssocID="{0FAFEB13-4C3D-421A-A4EE-C10F76B2A70B}" presName="imgShp" presStyleLbl="fgImgPlace1" presStyleIdx="5" presStyleCnt="6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6A48D437-139B-494D-8358-9070A9B34625}" type="pres">
      <dgm:prSet presAssocID="{0FAFEB13-4C3D-421A-A4EE-C10F76B2A70B}" presName="txShp" presStyleLbl="node1" presStyleIdx="5" presStyleCnt="6">
        <dgm:presLayoutVars>
          <dgm:bulletEnabled val="1"/>
        </dgm:presLayoutVars>
      </dgm:prSet>
      <dgm:spPr/>
    </dgm:pt>
  </dgm:ptLst>
  <dgm:cxnLst>
    <dgm:cxn modelId="{57C2E011-B64A-4361-B346-8731159D1941}" type="presOf" srcId="{0E26D6E3-301E-4D7C-93AA-6714E9EA3B26}" destId="{12BADEB6-A96B-4C3D-B6F0-771599FE4F99}" srcOrd="0" destOrd="0" presId="urn:microsoft.com/office/officeart/2005/8/layout/vList3"/>
    <dgm:cxn modelId="{5EA68720-C9B1-4290-83D2-E65CCAAB4CF2}" type="presOf" srcId="{E942089C-B2AD-430C-B0CA-368F80A4FCAB}" destId="{EBFD38F9-F097-4075-842B-BCF53DED5109}" srcOrd="0" destOrd="0" presId="urn:microsoft.com/office/officeart/2005/8/layout/vList3"/>
    <dgm:cxn modelId="{C2F16E24-AFFE-4FCC-864B-F900FEFCE5D8}" srcId="{F42DB6B3-C14F-48E8-B241-B26A145C5EB1}" destId="{A176055C-9E22-4819-B486-519DDA1D9D86}" srcOrd="0" destOrd="0" parTransId="{6D14CE31-6268-462E-A571-9ABF12A0476B}" sibTransId="{D0E7DF42-E83A-4528-99EC-3FF73EBCE777}"/>
    <dgm:cxn modelId="{F1092642-8764-4AE1-81D1-E9B54E63170B}" srcId="{F42DB6B3-C14F-48E8-B241-B26A145C5EB1}" destId="{0FAFEB13-4C3D-421A-A4EE-C10F76B2A70B}" srcOrd="5" destOrd="0" parTransId="{3582B4E2-A7D0-4E1D-B593-C3E456C676F7}" sibTransId="{457D44B8-1972-4092-A1CB-2DB70D8E517B}"/>
    <dgm:cxn modelId="{717E3743-8486-4844-B77A-658BD8A42FE7}" type="presOf" srcId="{0FAFEB13-4C3D-421A-A4EE-C10F76B2A70B}" destId="{6A48D437-139B-494D-8358-9070A9B34625}" srcOrd="0" destOrd="0" presId="urn:microsoft.com/office/officeart/2005/8/layout/vList3"/>
    <dgm:cxn modelId="{7FFE7159-80A7-4D1B-87DA-632AD2E5D9E0}" srcId="{F42DB6B3-C14F-48E8-B241-B26A145C5EB1}" destId="{82CBBD4A-781D-478A-8C4A-20288484BF3D}" srcOrd="2" destOrd="0" parTransId="{8C53E8BA-12CD-49F3-BBDE-26E535B2501F}" sibTransId="{FC88BA3E-9631-4067-960B-18EEA0B16BD0}"/>
    <dgm:cxn modelId="{79B4FC9E-E966-48D6-BB4C-453E84F6465C}" type="presOf" srcId="{A176055C-9E22-4819-B486-519DDA1D9D86}" destId="{283ADF64-372C-4058-9681-4E4E24B0B5BF}" srcOrd="0" destOrd="0" presId="urn:microsoft.com/office/officeart/2005/8/layout/vList3"/>
    <dgm:cxn modelId="{82718AAF-5C58-4D21-9A5B-E8969276C277}" srcId="{F42DB6B3-C14F-48E8-B241-B26A145C5EB1}" destId="{511F50E5-21BC-4BA8-8E3E-FA353F3483F2}" srcOrd="4" destOrd="0" parTransId="{E91B19CE-4480-45D0-8855-694F387254E3}" sibTransId="{9B264DF2-62DD-4714-A44C-CB06A0F989AC}"/>
    <dgm:cxn modelId="{20B651D8-30C4-43E0-93EB-5B8D736E60F3}" srcId="{F42DB6B3-C14F-48E8-B241-B26A145C5EB1}" destId="{0E26D6E3-301E-4D7C-93AA-6714E9EA3B26}" srcOrd="3" destOrd="0" parTransId="{B3AB4A4F-A568-44BD-BC10-55D3D6891D66}" sibTransId="{AAC396A2-3371-40A8-8D26-E98085519714}"/>
    <dgm:cxn modelId="{53BDDAE0-2D04-42DB-B40F-E37A1277F4F5}" type="presOf" srcId="{82CBBD4A-781D-478A-8C4A-20288484BF3D}" destId="{95F1608E-8A42-4705-A666-FD943E7877A7}" srcOrd="0" destOrd="0" presId="urn:microsoft.com/office/officeart/2005/8/layout/vList3"/>
    <dgm:cxn modelId="{0ED6FCE9-9EA9-4762-ADA4-8A03DBDADEBE}" type="presOf" srcId="{511F50E5-21BC-4BA8-8E3E-FA353F3483F2}" destId="{15F60FE3-9353-4342-B877-3F9943532B14}" srcOrd="0" destOrd="0" presId="urn:microsoft.com/office/officeart/2005/8/layout/vList3"/>
    <dgm:cxn modelId="{32A462EC-A847-47F8-929A-AAEA06CB9500}" srcId="{F42DB6B3-C14F-48E8-B241-B26A145C5EB1}" destId="{E942089C-B2AD-430C-B0CA-368F80A4FCAB}" srcOrd="1" destOrd="0" parTransId="{B1CEB9C2-53DF-463D-88B6-0C79B08BF6DD}" sibTransId="{9D799BB3-B27E-4CE5-BBCD-0666A3CEF5BF}"/>
    <dgm:cxn modelId="{ABF9D5FA-176A-4B61-87CD-BD4FA544C896}" type="presOf" srcId="{F42DB6B3-C14F-48E8-B241-B26A145C5EB1}" destId="{5C0B37E9-C922-4992-82B9-B023D0812884}" srcOrd="0" destOrd="0" presId="urn:microsoft.com/office/officeart/2005/8/layout/vList3"/>
    <dgm:cxn modelId="{2117A710-C804-45E7-A885-DF2B5197A9ED}" type="presParOf" srcId="{5C0B37E9-C922-4992-82B9-B023D0812884}" destId="{49610205-2A30-4F71-8F90-B3723F90C43F}" srcOrd="0" destOrd="0" presId="urn:microsoft.com/office/officeart/2005/8/layout/vList3"/>
    <dgm:cxn modelId="{F8360204-903E-43EA-B40E-377AD42B4130}" type="presParOf" srcId="{49610205-2A30-4F71-8F90-B3723F90C43F}" destId="{B71E6649-7F2D-46F8-B56D-43C916A1D3E1}" srcOrd="0" destOrd="0" presId="urn:microsoft.com/office/officeart/2005/8/layout/vList3"/>
    <dgm:cxn modelId="{70161CBA-2D32-4762-B73A-F1AE66B4E89F}" type="presParOf" srcId="{49610205-2A30-4F71-8F90-B3723F90C43F}" destId="{283ADF64-372C-4058-9681-4E4E24B0B5BF}" srcOrd="1" destOrd="0" presId="urn:microsoft.com/office/officeart/2005/8/layout/vList3"/>
    <dgm:cxn modelId="{1676E821-1FC1-4826-B00A-C51A3A32601A}" type="presParOf" srcId="{5C0B37E9-C922-4992-82B9-B023D0812884}" destId="{B50C6325-10B6-4851-9AF3-16E71002F862}" srcOrd="1" destOrd="0" presId="urn:microsoft.com/office/officeart/2005/8/layout/vList3"/>
    <dgm:cxn modelId="{B9D4DEA9-39D5-4EF6-8CE5-806978D3AE46}" type="presParOf" srcId="{5C0B37E9-C922-4992-82B9-B023D0812884}" destId="{481F74F4-9353-45C9-A5D5-3BD6FB3EB437}" srcOrd="2" destOrd="0" presId="urn:microsoft.com/office/officeart/2005/8/layout/vList3"/>
    <dgm:cxn modelId="{A4DECE19-6E99-458C-9482-C53F7D1D73CF}" type="presParOf" srcId="{481F74F4-9353-45C9-A5D5-3BD6FB3EB437}" destId="{4E4A6C4D-6F05-401D-A5DC-4DECDC4B59BF}" srcOrd="0" destOrd="0" presId="urn:microsoft.com/office/officeart/2005/8/layout/vList3"/>
    <dgm:cxn modelId="{674F7769-D376-4FC3-9800-9C7DBE4D841B}" type="presParOf" srcId="{481F74F4-9353-45C9-A5D5-3BD6FB3EB437}" destId="{EBFD38F9-F097-4075-842B-BCF53DED5109}" srcOrd="1" destOrd="0" presId="urn:microsoft.com/office/officeart/2005/8/layout/vList3"/>
    <dgm:cxn modelId="{023A19C3-0EB2-458D-8291-F0BB861CEBCF}" type="presParOf" srcId="{5C0B37E9-C922-4992-82B9-B023D0812884}" destId="{3DF6C1E5-F301-40F8-85C5-5F111DC881A6}" srcOrd="3" destOrd="0" presId="urn:microsoft.com/office/officeart/2005/8/layout/vList3"/>
    <dgm:cxn modelId="{631F52FA-8FA8-4699-897A-BBCF525E980F}" type="presParOf" srcId="{5C0B37E9-C922-4992-82B9-B023D0812884}" destId="{43BB5DC6-1307-45E7-92CE-178618711005}" srcOrd="4" destOrd="0" presId="urn:microsoft.com/office/officeart/2005/8/layout/vList3"/>
    <dgm:cxn modelId="{2DBF1A9F-94FC-4A56-AC0B-338BC79B9694}" type="presParOf" srcId="{43BB5DC6-1307-45E7-92CE-178618711005}" destId="{C89970D7-6616-46FA-9B89-039D9A0976DB}" srcOrd="0" destOrd="0" presId="urn:microsoft.com/office/officeart/2005/8/layout/vList3"/>
    <dgm:cxn modelId="{F2C084B7-B443-4431-9F74-598A401A7224}" type="presParOf" srcId="{43BB5DC6-1307-45E7-92CE-178618711005}" destId="{95F1608E-8A42-4705-A666-FD943E7877A7}" srcOrd="1" destOrd="0" presId="urn:microsoft.com/office/officeart/2005/8/layout/vList3"/>
    <dgm:cxn modelId="{3C705936-F61F-4FC2-8536-CADADC2D00BA}" type="presParOf" srcId="{5C0B37E9-C922-4992-82B9-B023D0812884}" destId="{8BE5DA06-0F1B-476E-92D1-C96A95D5FA3C}" srcOrd="5" destOrd="0" presId="urn:microsoft.com/office/officeart/2005/8/layout/vList3"/>
    <dgm:cxn modelId="{B7015A1E-AA37-4F68-A75D-284AED82795A}" type="presParOf" srcId="{5C0B37E9-C922-4992-82B9-B023D0812884}" destId="{78015E7B-866D-4E67-B0EF-DF7EFDA73E34}" srcOrd="6" destOrd="0" presId="urn:microsoft.com/office/officeart/2005/8/layout/vList3"/>
    <dgm:cxn modelId="{A2CDCEBA-8D84-47B9-83C5-F6DD57633E5C}" type="presParOf" srcId="{78015E7B-866D-4E67-B0EF-DF7EFDA73E34}" destId="{3645EE57-1600-4253-BE5A-DDFDF81D7BE2}" srcOrd="0" destOrd="0" presId="urn:microsoft.com/office/officeart/2005/8/layout/vList3"/>
    <dgm:cxn modelId="{740D214B-CE3B-4791-9FB2-902E70942CAD}" type="presParOf" srcId="{78015E7B-866D-4E67-B0EF-DF7EFDA73E34}" destId="{12BADEB6-A96B-4C3D-B6F0-771599FE4F99}" srcOrd="1" destOrd="0" presId="urn:microsoft.com/office/officeart/2005/8/layout/vList3"/>
    <dgm:cxn modelId="{B91A2FD1-D5B2-4A83-8842-A94BA5F0CE23}" type="presParOf" srcId="{5C0B37E9-C922-4992-82B9-B023D0812884}" destId="{95842721-FFE6-4DB6-B7E5-A0184E0C991C}" srcOrd="7" destOrd="0" presId="urn:microsoft.com/office/officeart/2005/8/layout/vList3"/>
    <dgm:cxn modelId="{ADEB0563-4102-493A-B24D-07638A87EDB3}" type="presParOf" srcId="{5C0B37E9-C922-4992-82B9-B023D0812884}" destId="{5C4F2270-CE65-4EF9-A39C-8974BA359E26}" srcOrd="8" destOrd="0" presId="urn:microsoft.com/office/officeart/2005/8/layout/vList3"/>
    <dgm:cxn modelId="{3ABE7A32-A852-4FDC-87AA-0817C270852D}" type="presParOf" srcId="{5C4F2270-CE65-4EF9-A39C-8974BA359E26}" destId="{EBE36213-B075-404B-8A40-68522E58A60A}" srcOrd="0" destOrd="0" presId="urn:microsoft.com/office/officeart/2005/8/layout/vList3"/>
    <dgm:cxn modelId="{22208F09-76E6-40BA-B5F4-09DD6A4D1A90}" type="presParOf" srcId="{5C4F2270-CE65-4EF9-A39C-8974BA359E26}" destId="{15F60FE3-9353-4342-B877-3F9943532B14}" srcOrd="1" destOrd="0" presId="urn:microsoft.com/office/officeart/2005/8/layout/vList3"/>
    <dgm:cxn modelId="{9DFF8C8C-7A3F-4916-9545-37A15F836D6E}" type="presParOf" srcId="{5C0B37E9-C922-4992-82B9-B023D0812884}" destId="{0CBAA1BB-42BC-4930-BA80-5A5864665988}" srcOrd="9" destOrd="0" presId="urn:microsoft.com/office/officeart/2005/8/layout/vList3"/>
    <dgm:cxn modelId="{884B1AA3-673E-41F2-A54F-80EB1311761C}" type="presParOf" srcId="{5C0B37E9-C922-4992-82B9-B023D0812884}" destId="{39100F53-99E6-44B2-8DB0-0465F5983099}" srcOrd="10" destOrd="0" presId="urn:microsoft.com/office/officeart/2005/8/layout/vList3"/>
    <dgm:cxn modelId="{64DE2CCE-A8C0-4871-981F-893A36482928}" type="presParOf" srcId="{39100F53-99E6-44B2-8DB0-0465F5983099}" destId="{9988B91C-8A84-486D-875D-AFE5266D7440}" srcOrd="0" destOrd="0" presId="urn:microsoft.com/office/officeart/2005/8/layout/vList3"/>
    <dgm:cxn modelId="{6CFAA6A1-50FB-4933-A2C6-C7D09C33641A}" type="presParOf" srcId="{39100F53-99E6-44B2-8DB0-0465F5983099}" destId="{6A48D437-139B-494D-8358-9070A9B3462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3ADF64-372C-4058-9681-4E4E24B0B5BF}">
      <dsp:nvSpPr>
        <dsp:cNvPr id="0" name=""/>
        <dsp:cNvSpPr/>
      </dsp:nvSpPr>
      <dsp:spPr>
        <a:xfrm rot="10800000">
          <a:off x="1726167" y="835"/>
          <a:ext cx="6386909" cy="469737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>
          <a:outerShdw blurRad="50800" dist="50800" dir="5400000" sx="96000" sy="96000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080000"/>
          </a:lightRig>
        </a:scene3d>
        <a:sp3d>
          <a:bevelT w="38100" h="127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7141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100" kern="1200" dirty="0"/>
            <a:t>Geschiedenis</a:t>
          </a:r>
        </a:p>
      </dsp:txBody>
      <dsp:txXfrm rot="10800000">
        <a:off x="1843601" y="835"/>
        <a:ext cx="6269475" cy="469737"/>
      </dsp:txXfrm>
    </dsp:sp>
    <dsp:sp modelId="{B71E6649-7F2D-46F8-B56D-43C916A1D3E1}">
      <dsp:nvSpPr>
        <dsp:cNvPr id="0" name=""/>
        <dsp:cNvSpPr/>
      </dsp:nvSpPr>
      <dsp:spPr>
        <a:xfrm>
          <a:off x="1491298" y="835"/>
          <a:ext cx="469737" cy="469737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0800" dist="50800" dir="5400000" sx="96000" sy="96000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080000"/>
          </a:lightRig>
        </a:scene3d>
        <a:sp3d>
          <a:bevelT w="38100" h="127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EBFD38F9-F097-4075-842B-BCF53DED5109}">
      <dsp:nvSpPr>
        <dsp:cNvPr id="0" name=""/>
        <dsp:cNvSpPr/>
      </dsp:nvSpPr>
      <dsp:spPr>
        <a:xfrm rot="10800000">
          <a:off x="1726167" y="596481"/>
          <a:ext cx="6386909" cy="469737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>
          <a:outerShdw blurRad="50800" dist="50800" dir="5400000" sx="96000" sy="96000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080000"/>
          </a:lightRig>
        </a:scene3d>
        <a:sp3d>
          <a:bevelT w="38100" h="127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7141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100" kern="1200" dirty="0"/>
            <a:t>Hoofdkantoor</a:t>
          </a:r>
        </a:p>
      </dsp:txBody>
      <dsp:txXfrm rot="10800000">
        <a:off x="1843601" y="596481"/>
        <a:ext cx="6269475" cy="469737"/>
      </dsp:txXfrm>
    </dsp:sp>
    <dsp:sp modelId="{4E4A6C4D-6F05-401D-A5DC-4DECDC4B59BF}">
      <dsp:nvSpPr>
        <dsp:cNvPr id="0" name=""/>
        <dsp:cNvSpPr/>
      </dsp:nvSpPr>
      <dsp:spPr>
        <a:xfrm>
          <a:off x="1491298" y="596481"/>
          <a:ext cx="469737" cy="469737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0800" dist="50800" dir="5400000" sx="96000" sy="96000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080000"/>
          </a:lightRig>
        </a:scene3d>
        <a:sp3d>
          <a:bevelT w="38100" h="127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95F1608E-8A42-4705-A666-FD943E7877A7}">
      <dsp:nvSpPr>
        <dsp:cNvPr id="0" name=""/>
        <dsp:cNvSpPr/>
      </dsp:nvSpPr>
      <dsp:spPr>
        <a:xfrm rot="10800000">
          <a:off x="1726167" y="1192127"/>
          <a:ext cx="6386909" cy="469737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>
          <a:outerShdw blurRad="50800" dist="50800" dir="5400000" sx="96000" sy="96000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080000"/>
          </a:lightRig>
        </a:scene3d>
        <a:sp3d>
          <a:bevelT w="38100" h="127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7141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100" kern="1200" dirty="0"/>
            <a:t>Film</a:t>
          </a:r>
        </a:p>
      </dsp:txBody>
      <dsp:txXfrm rot="10800000">
        <a:off x="1843601" y="1192127"/>
        <a:ext cx="6269475" cy="469737"/>
      </dsp:txXfrm>
    </dsp:sp>
    <dsp:sp modelId="{C89970D7-6616-46FA-9B89-039D9A0976DB}">
      <dsp:nvSpPr>
        <dsp:cNvPr id="0" name=""/>
        <dsp:cNvSpPr/>
      </dsp:nvSpPr>
      <dsp:spPr>
        <a:xfrm>
          <a:off x="1491298" y="1192127"/>
          <a:ext cx="469737" cy="469737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50800" dist="50800" dir="5400000" sx="96000" sy="96000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080000"/>
          </a:lightRig>
        </a:scene3d>
        <a:sp3d>
          <a:bevelT w="38100" h="127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12BADEB6-A96B-4C3D-B6F0-771599FE4F99}">
      <dsp:nvSpPr>
        <dsp:cNvPr id="0" name=""/>
        <dsp:cNvSpPr/>
      </dsp:nvSpPr>
      <dsp:spPr>
        <a:xfrm rot="10800000">
          <a:off x="1726167" y="1787773"/>
          <a:ext cx="6386909" cy="469737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>
          <a:outerShdw blurRad="50800" dist="50800" dir="5400000" sx="96000" sy="96000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080000"/>
          </a:lightRig>
        </a:scene3d>
        <a:sp3d>
          <a:bevelT w="38100" h="127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7141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100" kern="1200" dirty="0"/>
            <a:t>Jaarcijfers</a:t>
          </a:r>
        </a:p>
      </dsp:txBody>
      <dsp:txXfrm rot="10800000">
        <a:off x="1843601" y="1787773"/>
        <a:ext cx="6269475" cy="469737"/>
      </dsp:txXfrm>
    </dsp:sp>
    <dsp:sp modelId="{3645EE57-1600-4253-BE5A-DDFDF81D7BE2}">
      <dsp:nvSpPr>
        <dsp:cNvPr id="0" name=""/>
        <dsp:cNvSpPr/>
      </dsp:nvSpPr>
      <dsp:spPr>
        <a:xfrm>
          <a:off x="1491298" y="1787773"/>
          <a:ext cx="469737" cy="469737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50800" dist="50800" dir="5400000" sx="96000" sy="96000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080000"/>
          </a:lightRig>
        </a:scene3d>
        <a:sp3d>
          <a:bevelT w="38100" h="127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15F60FE3-9353-4342-B877-3F9943532B14}">
      <dsp:nvSpPr>
        <dsp:cNvPr id="0" name=""/>
        <dsp:cNvSpPr/>
      </dsp:nvSpPr>
      <dsp:spPr>
        <a:xfrm rot="10800000">
          <a:off x="1726167" y="2383419"/>
          <a:ext cx="6386909" cy="469737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>
          <a:outerShdw blurRad="50800" dist="50800" dir="5400000" sx="96000" sy="96000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080000"/>
          </a:lightRig>
        </a:scene3d>
        <a:sp3d>
          <a:bevelT w="38100" h="127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7141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100" kern="1200" dirty="0"/>
            <a:t>Voorjaarscollectie </a:t>
          </a:r>
        </a:p>
      </dsp:txBody>
      <dsp:txXfrm rot="10800000">
        <a:off x="1843601" y="2383419"/>
        <a:ext cx="6269475" cy="469737"/>
      </dsp:txXfrm>
    </dsp:sp>
    <dsp:sp modelId="{EBE36213-B075-404B-8A40-68522E58A60A}">
      <dsp:nvSpPr>
        <dsp:cNvPr id="0" name=""/>
        <dsp:cNvSpPr/>
      </dsp:nvSpPr>
      <dsp:spPr>
        <a:xfrm>
          <a:off x="1491298" y="2383419"/>
          <a:ext cx="469737" cy="469737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50800" dist="50800" dir="5400000" sx="96000" sy="96000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080000"/>
          </a:lightRig>
        </a:scene3d>
        <a:sp3d>
          <a:bevelT w="38100" h="127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6A48D437-139B-494D-8358-9070A9B34625}">
      <dsp:nvSpPr>
        <dsp:cNvPr id="0" name=""/>
        <dsp:cNvSpPr/>
      </dsp:nvSpPr>
      <dsp:spPr>
        <a:xfrm rot="10800000">
          <a:off x="1726167" y="2979064"/>
          <a:ext cx="6386909" cy="469737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>
          <a:outerShdw blurRad="50800" dist="50800" dir="5400000" sx="96000" sy="96000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080000"/>
          </a:lightRig>
        </a:scene3d>
        <a:sp3d>
          <a:bevelT w="38100" h="127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7141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100" kern="1200" dirty="0"/>
            <a:t>Vragen</a:t>
          </a:r>
        </a:p>
      </dsp:txBody>
      <dsp:txXfrm rot="10800000">
        <a:off x="1843601" y="2979064"/>
        <a:ext cx="6269475" cy="469737"/>
      </dsp:txXfrm>
    </dsp:sp>
    <dsp:sp modelId="{9988B91C-8A84-486D-875D-AFE5266D7440}">
      <dsp:nvSpPr>
        <dsp:cNvPr id="0" name=""/>
        <dsp:cNvSpPr/>
      </dsp:nvSpPr>
      <dsp:spPr>
        <a:xfrm>
          <a:off x="1491298" y="2979064"/>
          <a:ext cx="469737" cy="469737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50800" dist="50800" dir="5400000" sx="96000" sy="96000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080000"/>
          </a:lightRig>
        </a:scene3d>
        <a:sp3d>
          <a:bevelT w="38100" h="127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2386" y="3875874"/>
            <a:ext cx="8659523" cy="2320568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rgbClr val="231F20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CCB8C-DB4A-4925-92E4-61B1E8DE4BF5}" type="datetimeFigureOut">
              <a:rPr lang="nl-NL" smtClean="0"/>
              <a:t>10-5-2018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8BE806BA-A095-4BA1-9F0C-8AD97886F309}" type="slidenum">
              <a:rPr lang="nl-NL" smtClean="0"/>
              <a:t>‹nr.›</a:t>
            </a:fld>
            <a:endParaRPr lang="nl-NL"/>
          </a:p>
        </p:txBody>
      </p:sp>
      <p:pic>
        <p:nvPicPr>
          <p:cNvPr id="9" name="Afbeelding 8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308" b="97308" l="32486" r="99718">
                        <a14:foregroundMark x1="43750" y1="31923" x2="43750" y2="31923"/>
                        <a14:foregroundMark x1="49470" y1="23205" x2="49470" y2="23205"/>
                        <a14:foregroundMark x1="58263" y1="25897" x2="58263" y2="25897"/>
                        <a14:foregroundMark x1="61900" y1="30385" x2="61900" y2="30385"/>
                        <a14:foregroundMark x1="70056" y1="9487" x2="70056" y2="9487"/>
                        <a14:foregroundMark x1="80650" y1="25897" x2="80650" y2="25897"/>
                        <a14:foregroundMark x1="90960" y1="26538" x2="90960" y2="26538"/>
                        <a14:foregroundMark x1="61900" y1="57308" x2="61900" y2="57308"/>
                        <a14:foregroundMark x1="54343" y1="57308" x2="54343" y2="573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596" t="-1" r="1482" b="2437"/>
          <a:stretch/>
        </p:blipFill>
        <p:spPr>
          <a:xfrm>
            <a:off x="3056708" y="3876936"/>
            <a:ext cx="5603967" cy="2319506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 userDrawn="1"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5000" l="1095" r="33616">
                        <a14:foregroundMark x1="13948" y1="15897" x2="13948" y2="158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4" t="-515" r="65662" b="907"/>
          <a:stretch/>
        </p:blipFill>
        <p:spPr>
          <a:xfrm>
            <a:off x="4320644" y="798973"/>
            <a:ext cx="2965268" cy="236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841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CCB8C-DB4A-4925-92E4-61B1E8DE4BF5}" type="datetimeFigureOut">
              <a:rPr lang="nl-NL" smtClean="0"/>
              <a:t>10-5-2018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806BA-A095-4BA1-9F0C-8AD97886F30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81351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13411" y="810128"/>
            <a:ext cx="9603275" cy="104923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CCB8C-DB4A-4925-92E4-61B1E8DE4BF5}" type="datetimeFigureOut">
              <a:rPr lang="nl-NL" smtClean="0"/>
              <a:t>10-5-2018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806BA-A095-4BA1-9F0C-8AD97886F309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Tijdelijke aanduiding voor afbeelding 6"/>
          <p:cNvSpPr>
            <a:spLocks noGrp="1"/>
          </p:cNvSpPr>
          <p:nvPr>
            <p:ph type="pic" sz="quarter" idx="13"/>
          </p:nvPr>
        </p:nvSpPr>
        <p:spPr>
          <a:xfrm>
            <a:off x="1290638" y="2416175"/>
            <a:ext cx="2079625" cy="2103438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8" name="Tijdelijke aanduiding voor afbeelding 6"/>
          <p:cNvSpPr>
            <a:spLocks noGrp="1"/>
          </p:cNvSpPr>
          <p:nvPr>
            <p:ph type="pic" sz="quarter" idx="14"/>
          </p:nvPr>
        </p:nvSpPr>
        <p:spPr>
          <a:xfrm>
            <a:off x="3947971" y="2416175"/>
            <a:ext cx="2079625" cy="2103438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9" name="Tijdelijke aanduiding voor afbeelding 6"/>
          <p:cNvSpPr>
            <a:spLocks noGrp="1"/>
          </p:cNvSpPr>
          <p:nvPr>
            <p:ph type="pic" sz="quarter" idx="15"/>
          </p:nvPr>
        </p:nvSpPr>
        <p:spPr>
          <a:xfrm>
            <a:off x="6605304" y="2416175"/>
            <a:ext cx="2079625" cy="2103438"/>
          </a:xfrm>
        </p:spPr>
        <p:txBody>
          <a:bodyPr/>
          <a:lstStyle/>
          <a:p>
            <a:endParaRPr lang="nl-NL"/>
          </a:p>
        </p:txBody>
      </p:sp>
      <p:sp>
        <p:nvSpPr>
          <p:cNvPr id="10" name="Tijdelijke aanduiding voor afbeelding 6"/>
          <p:cNvSpPr>
            <a:spLocks noGrp="1"/>
          </p:cNvSpPr>
          <p:nvPr>
            <p:ph type="pic" sz="quarter" idx="16"/>
          </p:nvPr>
        </p:nvSpPr>
        <p:spPr>
          <a:xfrm>
            <a:off x="9220778" y="2416175"/>
            <a:ext cx="2079625" cy="2103438"/>
          </a:xfrm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03019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>
            <a:lvl1pPr marL="228600" indent="-228600">
              <a:buSzPct val="75000"/>
              <a:buFontTx/>
              <a:buBlip>
                <a:blip r:embed="rId2"/>
              </a:buBlip>
              <a:defRPr/>
            </a:lvl1pPr>
            <a:lvl2pPr marL="685800" indent="-228600">
              <a:buSzPct val="75000"/>
              <a:buFontTx/>
              <a:buBlip>
                <a:blip r:embed="rId2"/>
              </a:buBlip>
              <a:defRPr/>
            </a:lvl2pPr>
            <a:lvl3pPr marL="1143000" indent="-228600">
              <a:buSzPct val="75000"/>
              <a:buFontTx/>
              <a:buBlip>
                <a:blip r:embed="rId2"/>
              </a:buBlip>
              <a:defRPr/>
            </a:lvl3pPr>
            <a:lvl4pPr marL="1600200" indent="-228600">
              <a:buSzPct val="75000"/>
              <a:buFontTx/>
              <a:buBlip>
                <a:blip r:embed="rId2"/>
              </a:buBlip>
              <a:defRPr/>
            </a:lvl4pPr>
            <a:lvl5pPr marL="2057400" indent="-228600">
              <a:buSzPct val="75000"/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CCB8C-DB4A-4925-92E4-61B1E8DE4BF5}" type="datetimeFigureOut">
              <a:rPr lang="nl-NL" smtClean="0"/>
              <a:t>10-5-2018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806BA-A095-4BA1-9F0C-8AD97886F309}" type="slidenum">
              <a:rPr lang="nl-NL" smtClean="0"/>
              <a:t>‹nr.›</a:t>
            </a:fld>
            <a:endParaRPr lang="nl-NL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5075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CCB8C-DB4A-4925-92E4-61B1E8DE4BF5}" type="datetimeFigureOut">
              <a:rPr lang="nl-NL" smtClean="0"/>
              <a:t>10-5-2018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806BA-A095-4BA1-9F0C-8AD97886F309}" type="slidenum">
              <a:rPr lang="nl-NL" smtClean="0"/>
              <a:t>‹nr.›</a:t>
            </a:fld>
            <a:endParaRPr lang="nl-NL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4005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CCB8C-DB4A-4925-92E4-61B1E8DE4BF5}" type="datetimeFigureOut">
              <a:rPr lang="nl-NL" smtClean="0"/>
              <a:t>10-5-2018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806BA-A095-4BA1-9F0C-8AD97886F309}" type="slidenum">
              <a:rPr lang="nl-NL" smtClean="0"/>
              <a:t>‹nr.›</a:t>
            </a:fld>
            <a:endParaRPr lang="nl-NL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5121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CCB8C-DB4A-4925-92E4-61B1E8DE4BF5}" type="datetimeFigureOut">
              <a:rPr lang="nl-NL" smtClean="0"/>
              <a:t>10-5-2018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806BA-A095-4BA1-9F0C-8AD97886F309}" type="slidenum">
              <a:rPr lang="nl-NL" smtClean="0"/>
              <a:t>‹nr.›</a:t>
            </a:fld>
            <a:endParaRPr lang="nl-NL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116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CCB8C-DB4A-4925-92E4-61B1E8DE4BF5}" type="datetimeFigureOut">
              <a:rPr lang="nl-NL" smtClean="0"/>
              <a:t>10-5-2018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806BA-A095-4BA1-9F0C-8AD97886F309}" type="slidenum">
              <a:rPr lang="nl-NL" smtClean="0"/>
              <a:t>‹nr.›</a:t>
            </a:fld>
            <a:endParaRPr lang="nl-NL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5149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CCB8C-DB4A-4925-92E4-61B1E8DE4BF5}" type="datetimeFigureOut">
              <a:rPr lang="nl-NL" smtClean="0"/>
              <a:t>10-5-2018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806BA-A095-4BA1-9F0C-8AD97886F30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54388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CCB8C-DB4A-4925-92E4-61B1E8DE4BF5}" type="datetimeFigureOut">
              <a:rPr lang="nl-NL" smtClean="0"/>
              <a:t>10-5-2018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806BA-A095-4BA1-9F0C-8AD97886F309}" type="slidenum">
              <a:rPr lang="nl-NL" smtClean="0"/>
              <a:t>‹nr.›</a:t>
            </a:fld>
            <a:endParaRPr lang="nl-NL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8618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2C3CCB8C-DB4A-4925-92E4-61B1E8DE4BF5}" type="datetimeFigureOut">
              <a:rPr lang="nl-NL" smtClean="0"/>
              <a:t>10-5-2018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806BA-A095-4BA1-9F0C-8AD97886F309}" type="slidenum">
              <a:rPr lang="nl-NL" smtClean="0"/>
              <a:t>‹nr.›</a:t>
            </a:fld>
            <a:endParaRPr lang="nl-NL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3051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0960" y="2019572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dirty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3CCB8C-DB4A-4925-92E4-61B1E8DE4BF5}" type="datetimeFigureOut">
              <a:rPr lang="nl-NL" smtClean="0"/>
              <a:t>10-5-2018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8BE806BA-A095-4BA1-9F0C-8AD97886F309}" type="slidenum">
              <a:rPr lang="nl-NL" smtClean="0"/>
              <a:t>‹nr.›</a:t>
            </a:fld>
            <a:endParaRPr lang="nl-NL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foregroundMark x1="21328" y1="13974" x2="21328" y2="13974"/>
                        <a14:foregroundMark x1="44280" y1="24231" x2="44280" y2="24231"/>
                        <a14:foregroundMark x1="49506" y1="25769" x2="49506" y2="25769"/>
                        <a14:foregroundMark x1="61582" y1="22821" x2="61582" y2="22821"/>
                        <a14:foregroundMark x1="68856" y1="30128" x2="68856" y2="30128"/>
                        <a14:foregroundMark x1="78919" y1="27179" x2="78919" y2="27179"/>
                        <a14:foregroundMark x1="88595" y1="31538" x2="88595" y2="31538"/>
                        <a14:foregroundMark x1="77295" y1="78333" x2="77295" y2="78333"/>
                        <a14:foregroundMark x1="64831" y1="71026" x2="64831" y2="71026"/>
                        <a14:foregroundMark x1="51942" y1="59359" x2="51942" y2="593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9320" y="63503"/>
            <a:ext cx="3242680" cy="893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7621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Tx/>
        <a:buBlip>
          <a:blip r:embed="rId16"/>
        </a:buBlip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Tx/>
        <a:buBlip>
          <a:blip r:embed="rId16"/>
        </a:buBlip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Tx/>
        <a:buBlip>
          <a:blip r:embed="rId16"/>
        </a:buBlip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Tx/>
        <a:buBlip>
          <a:blip r:embed="rId16"/>
        </a:buBlip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Tx/>
        <a:buBlip>
          <a:blip r:embed="rId16"/>
        </a:buBlip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5.xml"/><Relationship Id="rId1" Type="http://schemas.openxmlformats.org/officeDocument/2006/relationships/video" Target="https://www.youtube.com/embed/AGYX5lWTYxQ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 idx="4294967295"/>
          </p:nvPr>
        </p:nvSpPr>
        <p:spPr>
          <a:xfrm>
            <a:off x="2643066" y="775794"/>
            <a:ext cx="8637073" cy="2541431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5" name="Ondertite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32714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/>
          <p:cNvSpPr>
            <a:spLocks noGrp="1"/>
          </p:cNvSpPr>
          <p:nvPr>
            <p:ph type="title"/>
          </p:nvPr>
        </p:nvSpPr>
        <p:spPr>
          <a:xfrm>
            <a:off x="1571345" y="1241841"/>
            <a:ext cx="9603275" cy="1049235"/>
          </a:xfrm>
        </p:spPr>
        <p:txBody>
          <a:bodyPr/>
          <a:lstStyle/>
          <a:p>
            <a:pPr algn="ctr"/>
            <a:r>
              <a:rPr lang="nl-NL" dirty="0"/>
              <a:t>inhoud</a:t>
            </a:r>
          </a:p>
        </p:txBody>
      </p:sp>
      <p:graphicFrame>
        <p:nvGraphicFramePr>
          <p:cNvPr id="8" name="Tijdelijke aanduiding voor inhoud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916107"/>
              </p:ext>
            </p:extLst>
          </p:nvPr>
        </p:nvGraphicFramePr>
        <p:xfrm>
          <a:off x="1450975" y="2016125"/>
          <a:ext cx="9604375" cy="3449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84729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Geschiedenis</a:t>
            </a:r>
          </a:p>
        </p:txBody>
      </p:sp>
      <p:pic>
        <p:nvPicPr>
          <p:cNvPr id="8" name="Tijdelijke aanduiding voor inhoud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392" y="449516"/>
            <a:ext cx="9301419" cy="5511950"/>
          </a:xfrm>
        </p:spPr>
      </p:pic>
      <p:sp>
        <p:nvSpPr>
          <p:cNvPr id="7" name="Tijdelijke aanduiding voor tekst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285750" indent="-285750">
              <a:buSzPct val="100000"/>
              <a:buBlip>
                <a:blip r:embed="rId3"/>
              </a:buBlip>
            </a:pPr>
            <a:r>
              <a:rPr lang="en-US" sz="1800" dirty="0" err="1">
                <a:solidFill>
                  <a:srgbClr val="FFFFFE"/>
                </a:solidFill>
              </a:rPr>
              <a:t>Ontwerp</a:t>
            </a:r>
            <a:r>
              <a:rPr lang="en-US" sz="1800" dirty="0">
                <a:solidFill>
                  <a:srgbClr val="FFFFFE"/>
                </a:solidFill>
              </a:rPr>
              <a:t> Label 1989</a:t>
            </a:r>
          </a:p>
          <a:p>
            <a:pPr marL="285750" indent="-285750">
              <a:buSzPct val="100000"/>
              <a:buBlip>
                <a:blip r:embed="rId3"/>
              </a:buBlip>
            </a:pPr>
            <a:r>
              <a:rPr lang="en-US" sz="1800" dirty="0">
                <a:solidFill>
                  <a:srgbClr val="FFFFFE"/>
                </a:solidFill>
              </a:rPr>
              <a:t>Amsterdam</a:t>
            </a:r>
          </a:p>
          <a:p>
            <a:pPr marL="285750" indent="-285750">
              <a:buSzPct val="100000"/>
              <a:buBlip>
                <a:blip r:embed="rId3"/>
              </a:buBlip>
            </a:pPr>
            <a:r>
              <a:rPr lang="en-US" sz="1800" dirty="0" err="1">
                <a:solidFill>
                  <a:srgbClr val="FFFFFE"/>
                </a:solidFill>
              </a:rPr>
              <a:t>Fussie</a:t>
            </a:r>
            <a:r>
              <a:rPr lang="en-US" sz="1800" dirty="0">
                <a:solidFill>
                  <a:srgbClr val="FFFFFE"/>
                </a:solidFill>
              </a:rPr>
              <a:t> 1991</a:t>
            </a:r>
          </a:p>
          <a:p>
            <a:pPr marL="285750" indent="-285750">
              <a:buSzPct val="100000"/>
              <a:buBlip>
                <a:blip r:embed="rId3"/>
              </a:buBlip>
            </a:pPr>
            <a:r>
              <a:rPr lang="en-US" sz="1800" dirty="0">
                <a:solidFill>
                  <a:srgbClr val="FFFFFE"/>
                </a:solidFill>
              </a:rPr>
              <a:t>1996 </a:t>
            </a:r>
            <a:r>
              <a:rPr lang="en-US" sz="1800" dirty="0" err="1">
                <a:solidFill>
                  <a:srgbClr val="FFFFFE"/>
                </a:solidFill>
              </a:rPr>
              <a:t>doorbraak</a:t>
            </a:r>
            <a:r>
              <a:rPr lang="en-US" sz="1800" dirty="0">
                <a:solidFill>
                  <a:srgbClr val="FFFFFE"/>
                </a:solidFill>
              </a:rPr>
              <a:t> G-star</a:t>
            </a:r>
          </a:p>
        </p:txBody>
      </p:sp>
    </p:spTree>
    <p:extLst>
      <p:ext uri="{BB962C8B-B14F-4D97-AF65-F5344CB8AC3E}">
        <p14:creationId xmlns:p14="http://schemas.microsoft.com/office/powerpoint/2010/main" val="3479458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21904" y="857172"/>
            <a:ext cx="9607661" cy="1056319"/>
          </a:xfrm>
        </p:spPr>
        <p:txBody>
          <a:bodyPr/>
          <a:lstStyle/>
          <a:p>
            <a:pPr algn="ctr"/>
            <a:r>
              <a:rPr lang="nl-NL" dirty="0"/>
              <a:t>Voorjaarscollectie</a:t>
            </a:r>
          </a:p>
        </p:txBody>
      </p:sp>
      <p:pic>
        <p:nvPicPr>
          <p:cNvPr id="7" name="AGYX5lWTYxQ">
            <a:hlinkClick r:id="" action="ppaction://ole?verb=0"/>
            <a:hlinkHover r:id="" action="ppaction://ole?verb=0"/>
          </p:cNvPr>
          <p:cNvPicPr>
            <a:picLocks noGrp="1" noRot="1" noChangeAspect="1"/>
          </p:cNvPicPr>
          <p:nvPr>
            <p:ph sz="half" idx="2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167269" y="2133601"/>
            <a:ext cx="6061686" cy="3409699"/>
          </a:xfrm>
          <a:prstGeom prst="actionButtonEnd">
            <a:avLst/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899315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Hoofdkantoor Amsterdam</a:t>
            </a:r>
          </a:p>
        </p:txBody>
      </p:sp>
      <p:pic>
        <p:nvPicPr>
          <p:cNvPr id="10" name="Tijdelijke aanduiding voor inhoud 9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2185433"/>
            <a:ext cx="4645025" cy="30999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11" name="Tijdelijke aanduiding voor inhoud 10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500" y="2188608"/>
            <a:ext cx="4645025" cy="30999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06328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1464831" y="671997"/>
            <a:ext cx="9603275" cy="1049235"/>
          </a:xfrm>
        </p:spPr>
        <p:txBody>
          <a:bodyPr/>
          <a:lstStyle/>
          <a:p>
            <a:pPr algn="ctr"/>
            <a:r>
              <a:rPr lang="nl-NL" dirty="0"/>
              <a:t>import en export</a:t>
            </a:r>
            <a:br>
              <a:rPr lang="nl-NL" dirty="0"/>
            </a:br>
            <a:r>
              <a:rPr lang="nl-NL" dirty="0" err="1"/>
              <a:t>Gstar</a:t>
            </a:r>
            <a:r>
              <a:rPr lang="nl-NL" dirty="0"/>
              <a:t> </a:t>
            </a:r>
          </a:p>
        </p:txBody>
      </p:sp>
      <p:graphicFrame>
        <p:nvGraphicFramePr>
          <p:cNvPr id="15" name="Tijdelijke aanduiding voor inhoud 1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8422231"/>
              </p:ext>
            </p:extLst>
          </p:nvPr>
        </p:nvGraphicFramePr>
        <p:xfrm>
          <a:off x="1265445" y="2055882"/>
          <a:ext cx="9604375" cy="3449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53216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Voorjaarscollectie </a:t>
            </a:r>
          </a:p>
        </p:txBody>
      </p:sp>
      <p:pic>
        <p:nvPicPr>
          <p:cNvPr id="9" name="Tijdelijke aanduiding voor afbeelding 8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" r="566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10" name="Tijdelijke aanduiding voor afbeelding 9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62" b="10362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11" name="Tijdelijke aanduiding voor afbeelding 10"/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" r="566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12" name="Tijdelijke aanduiding voor afbeelding 11"/>
          <p:cNvPicPr>
            <a:picLocks noGrp="1" noChangeAspect="1"/>
          </p:cNvPicPr>
          <p:nvPr>
            <p:ph type="pic" sz="quarter" idx="16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" r="566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28999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05540" y="1129513"/>
            <a:ext cx="5532328" cy="1830584"/>
          </a:xfrm>
        </p:spPr>
        <p:txBody>
          <a:bodyPr/>
          <a:lstStyle/>
          <a:p>
            <a:pPr algn="ctr"/>
            <a:r>
              <a:rPr lang="nl-NL" dirty="0"/>
              <a:t>Vragen?</a:t>
            </a:r>
          </a:p>
        </p:txBody>
      </p:sp>
      <p:pic>
        <p:nvPicPr>
          <p:cNvPr id="7" name="Tijdelijke aanduiding voor inhoud 1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69" b="100000" l="0" r="100000">
                        <a14:foregroundMark x1="16431" y1="31877" x2="16608" y2="25193"/>
                        <a14:foregroundMark x1="16431" y1="22365" x2="16431" y2="27506"/>
                        <a14:foregroundMark x1="9541" y1="45501" x2="14488" y2="38817"/>
                        <a14:foregroundMark x1="14134" y1="40874" x2="14134" y2="40874"/>
                        <a14:foregroundMark x1="48410" y1="33933" x2="48410" y2="33933"/>
                        <a14:foregroundMark x1="55477" y1="37532" x2="55477" y2="37532"/>
                        <a14:foregroundMark x1="60247" y1="39589" x2="60247" y2="39589"/>
                        <a14:foregroundMark x1="66254" y1="38817" x2="66254" y2="388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115" t="21201" r="22696" b="50000"/>
          <a:stretch/>
        </p:blipFill>
        <p:spPr>
          <a:xfrm>
            <a:off x="8461253" y="886640"/>
            <a:ext cx="2239617" cy="115816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obliqueTopLeft"/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" name="Tijdelijke aanduiding voor inhoud 1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941" b="100000" l="0" r="56714">
                        <a14:foregroundMark x1="16431" y1="31877" x2="16608" y2="25193"/>
                        <a14:foregroundMark x1="16431" y1="22365" x2="16431" y2="27506"/>
                        <a14:foregroundMark x1="9541" y1="45501" x2="14488" y2="38817"/>
                        <a14:foregroundMark x1="14134" y1="40874" x2="14134" y2="40874"/>
                        <a14:foregroundMark x1="48057" y1="34961" x2="48057" y2="34961"/>
                        <a14:foregroundMark x1="58657" y1="36761" x2="58657" y2="36761"/>
                        <a14:foregroundMark x1="65018" y1="40874" x2="65018" y2="40874"/>
                        <a14:backgroundMark x1="46820" y1="34704" x2="46820" y2="34704"/>
                        <a14:backgroundMark x1="59011" y1="35990" x2="59011" y2="35990"/>
                        <a14:backgroundMark x1="65724" y1="41131" x2="65724" y2="41131"/>
                        <a14:backgroundMark x1="38869" y1="29306" x2="38869" y2="293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3968" y="1867138"/>
            <a:ext cx="4873804" cy="328259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obliqueTopRight"/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91190733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Galerie">
  <a:themeElements>
    <a:clrScheme name="Aangepast 1">
      <a:dk1>
        <a:srgbClr val="241E20"/>
      </a:dk1>
      <a:lt1>
        <a:sysClr val="window" lastClr="FFFFFF"/>
      </a:lt1>
      <a:dk2>
        <a:srgbClr val="A5A5A5"/>
      </a:dk2>
      <a:lt2>
        <a:srgbClr val="FFFFFF"/>
      </a:lt2>
      <a:accent1>
        <a:srgbClr val="241E20"/>
      </a:accent1>
      <a:accent2>
        <a:srgbClr val="231F20"/>
      </a:accent2>
      <a:accent3>
        <a:srgbClr val="7F7F7F"/>
      </a:accent3>
      <a:accent4>
        <a:srgbClr val="2CB663"/>
      </a:accent4>
      <a:accent5>
        <a:srgbClr val="DF8822"/>
      </a:accent5>
      <a:accent6>
        <a:srgbClr val="BC410A"/>
      </a:accent6>
      <a:hlink>
        <a:srgbClr val="5977C4"/>
      </a:hlink>
      <a:folHlink>
        <a:srgbClr val="A1A9BF"/>
      </a:folHlink>
    </a:clrScheme>
    <a:fontScheme name="Elise's aanpassing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Galerie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154</TotalTime>
  <Words>26</Words>
  <Application>Microsoft Office PowerPoint</Application>
  <PresentationFormat>Breedbeeld</PresentationFormat>
  <Paragraphs>17</Paragraphs>
  <Slides>8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1" baseType="lpstr">
      <vt:lpstr>Arial</vt:lpstr>
      <vt:lpstr>Century Gothic</vt:lpstr>
      <vt:lpstr>Galerie</vt:lpstr>
      <vt:lpstr>PowerPoint-presentatie</vt:lpstr>
      <vt:lpstr>inhoud</vt:lpstr>
      <vt:lpstr>Geschiedenis</vt:lpstr>
      <vt:lpstr>Voorjaarscollectie</vt:lpstr>
      <vt:lpstr>Hoofdkantoor Amsterdam</vt:lpstr>
      <vt:lpstr>import en export Gstar </vt:lpstr>
      <vt:lpstr>Voorjaarscollectie </vt:lpstr>
      <vt:lpstr>Vragen?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Elise van den Biggelaar</dc:creator>
  <cp:lastModifiedBy>HIT is IT</cp:lastModifiedBy>
  <cp:revision>22</cp:revision>
  <dcterms:created xsi:type="dcterms:W3CDTF">2016-09-30T14:02:39Z</dcterms:created>
  <dcterms:modified xsi:type="dcterms:W3CDTF">2018-05-10T06:46:07Z</dcterms:modified>
</cp:coreProperties>
</file>