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activeX/activeX1.xml" ContentType="application/vnd.ms-office.activeX+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9" r:id="rId3"/>
    <p:sldId id="257" r:id="rId4"/>
    <p:sldId id="261" r:id="rId5"/>
    <p:sldId id="264" r:id="rId6"/>
    <p:sldId id="265" r:id="rId7"/>
    <p:sldId id="266" r:id="rId8"/>
    <p:sldId id="258" r:id="rId9"/>
    <p:sldId id="260" r:id="rId10"/>
    <p:sldId id="262" r:id="rId11"/>
    <p:sldId id="263" r:id="rId12"/>
    <p:sldId id="267"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E1BC"/>
    <a:srgbClr val="070707"/>
    <a:srgbClr val="4D4D4D"/>
    <a:srgbClr val="F4DCB0"/>
    <a:srgbClr val="FAF5EF"/>
    <a:srgbClr val="C49F6A"/>
    <a:srgbClr val="FFF3E5"/>
    <a:srgbClr val="FEFBFB"/>
    <a:srgbClr val="FEFAFB"/>
    <a:srgbClr val="E8D2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707" autoAdjust="0"/>
  </p:normalViewPr>
  <p:slideViewPr>
    <p:cSldViewPr snapToGrid="0">
      <p:cViewPr>
        <p:scale>
          <a:sx n="106" d="100"/>
          <a:sy n="106" d="100"/>
        </p:scale>
        <p:origin x="78" y="144"/>
      </p:cViewPr>
      <p:guideLst/>
    </p:cSldViewPr>
  </p:slideViewPr>
  <p:notesTextViewPr>
    <p:cViewPr>
      <p:scale>
        <a:sx n="1" d="1"/>
        <a:sy n="1" d="1"/>
      </p:scale>
      <p:origin x="0" y="0"/>
    </p:cViewPr>
  </p:notesText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charts/_rels/chart1.xml.rels><?xml version="1.0" encoding="UTF-8" standalone="yes"?>
<Relationships xmlns="http://schemas.openxmlformats.org/package/2006/relationships"><Relationship Id="rId3" Type="http://schemas.openxmlformats.org/officeDocument/2006/relationships/package" Target="../embeddings/Microsoft_Excel-werkblad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nl-NL" sz="4400" b="1" kern="1200" dirty="0" smtClean="0">
                <a:solidFill>
                  <a:schemeClr val="tx1"/>
                </a:solidFill>
                <a:latin typeface="+mj-lt"/>
                <a:ea typeface="+mj-ea"/>
                <a:cs typeface="+mj-cs"/>
              </a:rPr>
              <a:t>Winst</a:t>
            </a:r>
            <a:r>
              <a:rPr lang="nl-NL" baseline="0" dirty="0" smtClean="0"/>
              <a:t> </a:t>
            </a:r>
            <a:r>
              <a:rPr lang="nl-NL" sz="4400" b="1" kern="1200" dirty="0" smtClean="0">
                <a:solidFill>
                  <a:schemeClr val="tx1"/>
                </a:solidFill>
                <a:latin typeface="+mj-lt"/>
                <a:ea typeface="+mj-ea"/>
                <a:cs typeface="+mj-cs"/>
              </a:rPr>
              <a:t>Dior</a:t>
            </a:r>
            <a:endParaRPr lang="nl-NL" sz="4400" b="1" kern="1200" dirty="0">
              <a:solidFill>
                <a:schemeClr val="tx1"/>
              </a:solidFill>
              <a:latin typeface="+mj-lt"/>
              <a:ea typeface="+mj-ea"/>
              <a:cs typeface="+mj-cs"/>
            </a:endParaRP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Blad1!$B$1</c:f>
              <c:strCache>
                <c:ptCount val="1"/>
                <c:pt idx="0">
                  <c:v>2013</c:v>
                </c:pt>
              </c:strCache>
            </c:strRef>
          </c:tx>
          <c:spPr>
            <a:solidFill>
              <a:schemeClr val="accent1"/>
            </a:solidFill>
            <a:ln>
              <a:noFill/>
            </a:ln>
            <a:effectLst/>
          </c:spPr>
          <c:invertIfNegative val="0"/>
          <c:cat>
            <c:strRef>
              <c:f>Blad1!$A$2:$A$5</c:f>
              <c:strCache>
                <c:ptCount val="4"/>
                <c:pt idx="0">
                  <c:v>Kleding</c:v>
                </c:pt>
                <c:pt idx="1">
                  <c:v>Schoenen</c:v>
                </c:pt>
                <c:pt idx="2">
                  <c:v>Sieraden</c:v>
                </c:pt>
                <c:pt idx="3">
                  <c:v>Make up</c:v>
                </c:pt>
              </c:strCache>
            </c:strRef>
          </c:cat>
          <c:val>
            <c:numRef>
              <c:f>Blad1!$B$2:$B$5</c:f>
              <c:numCache>
                <c:formatCode>General</c:formatCode>
                <c:ptCount val="4"/>
                <c:pt idx="0">
                  <c:v>4.3</c:v>
                </c:pt>
                <c:pt idx="1">
                  <c:v>2.5</c:v>
                </c:pt>
                <c:pt idx="2">
                  <c:v>3.5</c:v>
                </c:pt>
                <c:pt idx="3">
                  <c:v>4.5</c:v>
                </c:pt>
              </c:numCache>
            </c:numRef>
          </c:val>
        </c:ser>
        <c:ser>
          <c:idx val="1"/>
          <c:order val="1"/>
          <c:tx>
            <c:strRef>
              <c:f>Blad1!$C$1</c:f>
              <c:strCache>
                <c:ptCount val="1"/>
                <c:pt idx="0">
                  <c:v>2014</c:v>
                </c:pt>
              </c:strCache>
            </c:strRef>
          </c:tx>
          <c:spPr>
            <a:solidFill>
              <a:schemeClr val="accent2"/>
            </a:solidFill>
            <a:ln>
              <a:noFill/>
            </a:ln>
            <a:effectLst/>
          </c:spPr>
          <c:invertIfNegative val="0"/>
          <c:cat>
            <c:strRef>
              <c:f>Blad1!$A$2:$A$5</c:f>
              <c:strCache>
                <c:ptCount val="4"/>
                <c:pt idx="0">
                  <c:v>Kleding</c:v>
                </c:pt>
                <c:pt idx="1">
                  <c:v>Schoenen</c:v>
                </c:pt>
                <c:pt idx="2">
                  <c:v>Sieraden</c:v>
                </c:pt>
                <c:pt idx="3">
                  <c:v>Make up</c:v>
                </c:pt>
              </c:strCache>
            </c:strRef>
          </c:cat>
          <c:val>
            <c:numRef>
              <c:f>Blad1!$C$2:$C$5</c:f>
              <c:numCache>
                <c:formatCode>General</c:formatCode>
                <c:ptCount val="4"/>
                <c:pt idx="0">
                  <c:v>2.4</c:v>
                </c:pt>
                <c:pt idx="1">
                  <c:v>4.4000000000000004</c:v>
                </c:pt>
                <c:pt idx="2">
                  <c:v>1.8</c:v>
                </c:pt>
                <c:pt idx="3">
                  <c:v>2.8</c:v>
                </c:pt>
              </c:numCache>
            </c:numRef>
          </c:val>
        </c:ser>
        <c:ser>
          <c:idx val="2"/>
          <c:order val="2"/>
          <c:tx>
            <c:strRef>
              <c:f>Blad1!$D$1</c:f>
              <c:strCache>
                <c:ptCount val="1"/>
                <c:pt idx="0">
                  <c:v>2015</c:v>
                </c:pt>
              </c:strCache>
            </c:strRef>
          </c:tx>
          <c:spPr>
            <a:solidFill>
              <a:schemeClr val="accent3"/>
            </a:solidFill>
            <a:ln>
              <a:noFill/>
            </a:ln>
            <a:effectLst/>
          </c:spPr>
          <c:invertIfNegative val="0"/>
          <c:cat>
            <c:strRef>
              <c:f>Blad1!$A$2:$A$5</c:f>
              <c:strCache>
                <c:ptCount val="4"/>
                <c:pt idx="0">
                  <c:v>Kleding</c:v>
                </c:pt>
                <c:pt idx="1">
                  <c:v>Schoenen</c:v>
                </c:pt>
                <c:pt idx="2">
                  <c:v>Sieraden</c:v>
                </c:pt>
                <c:pt idx="3">
                  <c:v>Make up</c:v>
                </c:pt>
              </c:strCache>
            </c:strRef>
          </c:cat>
          <c:val>
            <c:numRef>
              <c:f>Blad1!$D$2:$D$5</c:f>
              <c:numCache>
                <c:formatCode>General</c:formatCode>
                <c:ptCount val="4"/>
                <c:pt idx="0">
                  <c:v>5</c:v>
                </c:pt>
                <c:pt idx="1">
                  <c:v>6</c:v>
                </c:pt>
                <c:pt idx="2">
                  <c:v>3</c:v>
                </c:pt>
                <c:pt idx="3">
                  <c:v>5</c:v>
                </c:pt>
              </c:numCache>
            </c:numRef>
          </c:val>
        </c:ser>
        <c:dLbls>
          <c:showLegendKey val="0"/>
          <c:showVal val="0"/>
          <c:showCatName val="0"/>
          <c:showSerName val="0"/>
          <c:showPercent val="0"/>
          <c:showBubbleSize val="0"/>
        </c:dLbls>
        <c:gapWidth val="219"/>
        <c:overlap val="-27"/>
        <c:axId val="540516464"/>
        <c:axId val="540516856"/>
      </c:barChart>
      <c:catAx>
        <c:axId val="540516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40516856"/>
        <c:crosses val="autoZero"/>
        <c:auto val="1"/>
        <c:lblAlgn val="ctr"/>
        <c:lblOffset val="100"/>
        <c:noMultiLvlLbl val="0"/>
      </c:catAx>
      <c:valAx>
        <c:axId val="5405168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54051646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F9EEB7-D5D3-4557-82A6-186BD9189077}" type="doc">
      <dgm:prSet loTypeId="urn:microsoft.com/office/officeart/2005/8/layout/pyramid2" loCatId="pyramid" qsTypeId="urn:microsoft.com/office/officeart/2005/8/quickstyle/simple1" qsCatId="simple" csTypeId="urn:microsoft.com/office/officeart/2005/8/colors/accent1_2" csCatId="accent1" phldr="1"/>
      <dgm:spPr/>
      <dgm:t>
        <a:bodyPr/>
        <a:lstStyle/>
        <a:p>
          <a:endParaRPr lang="nl-NL"/>
        </a:p>
      </dgm:t>
    </dgm:pt>
    <dgm:pt modelId="{73FA5648-1476-48D3-9EB2-217F137B0D13}">
      <dgm:prSet/>
      <dgm:spPr/>
      <dgm:t>
        <a:bodyPr/>
        <a:lstStyle/>
        <a:p>
          <a:pPr rtl="0"/>
          <a:r>
            <a:rPr lang="nl-NL" b="1" dirty="0" smtClean="0"/>
            <a:t>DÉFILÉ PRÊT-À-PORTER </a:t>
          </a:r>
          <a:br>
            <a:rPr lang="nl-NL" b="1" dirty="0" smtClean="0"/>
          </a:br>
          <a:r>
            <a:rPr lang="nl-NL" b="1" dirty="0" smtClean="0"/>
            <a:t>AUTOMNE-HIVER 2016-17 </a:t>
          </a:r>
          <a:endParaRPr lang="nl-NL" b="1" dirty="0"/>
        </a:p>
      </dgm:t>
    </dgm:pt>
    <dgm:pt modelId="{26BBC62A-4512-4ABB-829F-ECB1FAA972F2}" type="parTrans" cxnId="{17CF5409-BCC1-4F35-A17E-895FE0C16C72}">
      <dgm:prSet/>
      <dgm:spPr/>
      <dgm:t>
        <a:bodyPr/>
        <a:lstStyle/>
        <a:p>
          <a:endParaRPr lang="nl-NL"/>
        </a:p>
      </dgm:t>
    </dgm:pt>
    <dgm:pt modelId="{90A60B48-D493-4C53-B86F-B27F73D95CD1}" type="sibTrans" cxnId="{17CF5409-BCC1-4F35-A17E-895FE0C16C72}">
      <dgm:prSet/>
      <dgm:spPr/>
      <dgm:t>
        <a:bodyPr/>
        <a:lstStyle/>
        <a:p>
          <a:endParaRPr lang="nl-NL"/>
        </a:p>
      </dgm:t>
    </dgm:pt>
    <dgm:pt modelId="{F431763B-3502-432F-A853-125F237D26AD}">
      <dgm:prSet/>
      <dgm:spPr/>
      <dgm:t>
        <a:bodyPr/>
        <a:lstStyle/>
        <a:p>
          <a:pPr rtl="0"/>
          <a:r>
            <a:rPr lang="nl-NL" b="1" dirty="0" smtClean="0"/>
            <a:t>Collection </a:t>
          </a:r>
          <a:r>
            <a:rPr lang="nl-NL" b="1" dirty="0" err="1" smtClean="0"/>
            <a:t>été</a:t>
          </a:r>
          <a:r>
            <a:rPr lang="nl-NL" b="1" dirty="0" smtClean="0"/>
            <a:t> 2016 Femme</a:t>
          </a:r>
          <a:endParaRPr lang="nl-NL" dirty="0"/>
        </a:p>
      </dgm:t>
    </dgm:pt>
    <dgm:pt modelId="{380E819C-EEE9-4A33-9BDC-033B8FF25260}" type="parTrans" cxnId="{C3A7CB13-C19F-4B8D-85DE-26CD0B0AE626}">
      <dgm:prSet/>
      <dgm:spPr/>
      <dgm:t>
        <a:bodyPr/>
        <a:lstStyle/>
        <a:p>
          <a:endParaRPr lang="nl-NL"/>
        </a:p>
      </dgm:t>
    </dgm:pt>
    <dgm:pt modelId="{5FB0F26E-0097-4511-9EDA-73D5DD7DD913}" type="sibTrans" cxnId="{C3A7CB13-C19F-4B8D-85DE-26CD0B0AE626}">
      <dgm:prSet/>
      <dgm:spPr/>
      <dgm:t>
        <a:bodyPr/>
        <a:lstStyle/>
        <a:p>
          <a:endParaRPr lang="nl-NL"/>
        </a:p>
      </dgm:t>
    </dgm:pt>
    <dgm:pt modelId="{4CB82EBA-BA51-4BDF-B93E-5A5195BDE8C7}">
      <dgm:prSet/>
      <dgm:spPr/>
      <dgm:t>
        <a:bodyPr/>
        <a:lstStyle/>
        <a:p>
          <a:pPr rtl="0"/>
          <a:r>
            <a:rPr lang="fr-FR" b="1" dirty="0" smtClean="0"/>
            <a:t>DÉFILÉ DIOR HOMME </a:t>
          </a:r>
          <a:br>
            <a:rPr lang="fr-FR" b="1" dirty="0" smtClean="0"/>
          </a:br>
          <a:r>
            <a:rPr lang="fr-FR" b="1" dirty="0" smtClean="0"/>
            <a:t>WINTER 2016/2017 </a:t>
          </a:r>
          <a:endParaRPr lang="nl-NL" dirty="0"/>
        </a:p>
      </dgm:t>
    </dgm:pt>
    <dgm:pt modelId="{A905DC41-6AF8-4CEA-A02A-97917E6DCB54}" type="parTrans" cxnId="{6837FC56-3D1C-468C-AA2C-A1F212AA38B9}">
      <dgm:prSet/>
      <dgm:spPr/>
      <dgm:t>
        <a:bodyPr/>
        <a:lstStyle/>
        <a:p>
          <a:endParaRPr lang="nl-NL"/>
        </a:p>
      </dgm:t>
    </dgm:pt>
    <dgm:pt modelId="{AA0A972B-18E6-43BB-B74F-8781BC8E8523}" type="sibTrans" cxnId="{6837FC56-3D1C-468C-AA2C-A1F212AA38B9}">
      <dgm:prSet/>
      <dgm:spPr/>
      <dgm:t>
        <a:bodyPr/>
        <a:lstStyle/>
        <a:p>
          <a:endParaRPr lang="nl-NL"/>
        </a:p>
      </dgm:t>
    </dgm:pt>
    <dgm:pt modelId="{04374CD9-BF01-4516-B8F6-3CF99BE716E8}">
      <dgm:prSet/>
      <dgm:spPr/>
      <dgm:t>
        <a:bodyPr/>
        <a:lstStyle/>
        <a:p>
          <a:pPr rtl="0"/>
          <a:r>
            <a:rPr lang="nl-NL" b="1" dirty="0" smtClean="0"/>
            <a:t>Collection </a:t>
          </a:r>
          <a:r>
            <a:rPr lang="nl-NL" b="1" dirty="0" err="1" smtClean="0"/>
            <a:t>été</a:t>
          </a:r>
          <a:r>
            <a:rPr lang="nl-NL" b="1" dirty="0" smtClean="0"/>
            <a:t> 2016 Homme</a:t>
          </a:r>
          <a:endParaRPr lang="nl-NL" dirty="0"/>
        </a:p>
      </dgm:t>
    </dgm:pt>
    <dgm:pt modelId="{764806BB-5EAC-4B23-BE21-1843AA3271D1}" type="parTrans" cxnId="{081C4BE9-CEE8-4DED-95FE-63C36B56ACA9}">
      <dgm:prSet/>
      <dgm:spPr/>
      <dgm:t>
        <a:bodyPr/>
        <a:lstStyle/>
        <a:p>
          <a:endParaRPr lang="nl-NL"/>
        </a:p>
      </dgm:t>
    </dgm:pt>
    <dgm:pt modelId="{4FD191AF-EE50-4A68-861D-3856D5BFC587}" type="sibTrans" cxnId="{081C4BE9-CEE8-4DED-95FE-63C36B56ACA9}">
      <dgm:prSet/>
      <dgm:spPr/>
      <dgm:t>
        <a:bodyPr/>
        <a:lstStyle/>
        <a:p>
          <a:endParaRPr lang="nl-NL"/>
        </a:p>
      </dgm:t>
    </dgm:pt>
    <dgm:pt modelId="{BB1F01FE-5291-4A66-A1E3-1E37D70033BB}">
      <dgm:prSet/>
      <dgm:spPr/>
      <dgm:t>
        <a:bodyPr/>
        <a:lstStyle/>
        <a:p>
          <a:pPr rtl="0"/>
          <a:r>
            <a:rPr lang="nl-NL" b="1" dirty="0" smtClean="0"/>
            <a:t>DIOR ADDICT ULTRA-GLOSS</a:t>
          </a:r>
          <a:endParaRPr lang="nl-NL" b="1" dirty="0"/>
        </a:p>
      </dgm:t>
    </dgm:pt>
    <dgm:pt modelId="{C912D15F-1B84-4EEF-B621-C2E0FB018748}" type="parTrans" cxnId="{A7AC6097-57E0-49CE-81D0-91C793B0C01D}">
      <dgm:prSet/>
      <dgm:spPr/>
      <dgm:t>
        <a:bodyPr/>
        <a:lstStyle/>
        <a:p>
          <a:endParaRPr lang="nl-NL"/>
        </a:p>
      </dgm:t>
    </dgm:pt>
    <dgm:pt modelId="{8D85181C-A251-4747-9C10-4F43635F5889}" type="sibTrans" cxnId="{A7AC6097-57E0-49CE-81D0-91C793B0C01D}">
      <dgm:prSet/>
      <dgm:spPr/>
      <dgm:t>
        <a:bodyPr/>
        <a:lstStyle/>
        <a:p>
          <a:endParaRPr lang="nl-NL"/>
        </a:p>
      </dgm:t>
    </dgm:pt>
    <dgm:pt modelId="{1A8870FD-BE50-4E7A-80F6-3FFA8FDB4118}">
      <dgm:prSet/>
      <dgm:spPr/>
      <dgm:t>
        <a:bodyPr/>
        <a:lstStyle/>
        <a:p>
          <a:pPr rtl="0"/>
          <a:r>
            <a:rPr lang="nl-NL" b="1" dirty="0" smtClean="0"/>
            <a:t>J’ADORE EAU DE TOILETTE</a:t>
          </a:r>
          <a:endParaRPr lang="nl-NL" b="1" dirty="0"/>
        </a:p>
      </dgm:t>
    </dgm:pt>
    <dgm:pt modelId="{0704FE93-5E62-43DE-A9A7-990E3ADD5D74}" type="parTrans" cxnId="{5C4830BD-00A5-43B3-BC27-B8214068EB09}">
      <dgm:prSet/>
      <dgm:spPr/>
      <dgm:t>
        <a:bodyPr/>
        <a:lstStyle/>
        <a:p>
          <a:endParaRPr lang="nl-NL"/>
        </a:p>
      </dgm:t>
    </dgm:pt>
    <dgm:pt modelId="{808D6613-0176-4C86-9DAA-7B083EF5F9B8}" type="sibTrans" cxnId="{5C4830BD-00A5-43B3-BC27-B8214068EB09}">
      <dgm:prSet/>
      <dgm:spPr/>
      <dgm:t>
        <a:bodyPr/>
        <a:lstStyle/>
        <a:p>
          <a:endParaRPr lang="nl-NL"/>
        </a:p>
      </dgm:t>
    </dgm:pt>
    <dgm:pt modelId="{99252B7D-9574-4813-9289-5EE941B03A57}">
      <dgm:prSet/>
      <dgm:spPr/>
      <dgm:t>
        <a:bodyPr/>
        <a:lstStyle/>
        <a:p>
          <a:pPr rtl="0"/>
          <a:r>
            <a:rPr lang="nl-NL" b="1" dirty="0" smtClean="0">
              <a:solidFill>
                <a:schemeClr val="tx1"/>
              </a:solidFill>
            </a:rPr>
            <a:t>DIOR VIII</a:t>
          </a:r>
          <a:endParaRPr lang="nl-NL" dirty="0"/>
        </a:p>
      </dgm:t>
    </dgm:pt>
    <dgm:pt modelId="{5CE388D6-0BF8-44FC-ABF9-6B8D03254E0C}" type="parTrans" cxnId="{CE7A3C9D-C7A2-4A03-A0D9-7B6A1E6E36F5}">
      <dgm:prSet/>
      <dgm:spPr/>
      <dgm:t>
        <a:bodyPr/>
        <a:lstStyle/>
        <a:p>
          <a:endParaRPr lang="nl-NL"/>
        </a:p>
      </dgm:t>
    </dgm:pt>
    <dgm:pt modelId="{743FC6EB-D119-4FDE-BDB0-6075A88FE607}" type="sibTrans" cxnId="{CE7A3C9D-C7A2-4A03-A0D9-7B6A1E6E36F5}">
      <dgm:prSet/>
      <dgm:spPr/>
      <dgm:t>
        <a:bodyPr/>
        <a:lstStyle/>
        <a:p>
          <a:endParaRPr lang="nl-NL"/>
        </a:p>
      </dgm:t>
    </dgm:pt>
    <dgm:pt modelId="{516FF757-8AA9-4FCA-9AD2-741A77F8CE52}">
      <dgm:prSet/>
      <dgm:spPr/>
      <dgm:t>
        <a:bodyPr/>
        <a:lstStyle/>
        <a:p>
          <a:pPr rtl="0"/>
          <a:r>
            <a:rPr lang="nl-NL" dirty="0" smtClean="0">
              <a:solidFill>
                <a:schemeClr val="tx1"/>
              </a:solidFill>
            </a:rPr>
            <a:t>DIOR VIII TIMEPIECE</a:t>
          </a:r>
          <a:endParaRPr lang="nl-NL" dirty="0">
            <a:solidFill>
              <a:schemeClr val="tx1"/>
            </a:solidFill>
          </a:endParaRPr>
        </a:p>
      </dgm:t>
    </dgm:pt>
    <dgm:pt modelId="{2A1545FB-2BD5-446E-AD6B-95861B05E30F}" type="parTrans" cxnId="{8E4279EC-94B6-4738-939F-74C28DB8AD1B}">
      <dgm:prSet/>
      <dgm:spPr/>
      <dgm:t>
        <a:bodyPr/>
        <a:lstStyle/>
        <a:p>
          <a:endParaRPr lang="nl-NL"/>
        </a:p>
      </dgm:t>
    </dgm:pt>
    <dgm:pt modelId="{2DA9B3F4-DB07-4705-94CE-CDDCE5B0E74E}" type="sibTrans" cxnId="{8E4279EC-94B6-4738-939F-74C28DB8AD1B}">
      <dgm:prSet/>
      <dgm:spPr/>
      <dgm:t>
        <a:bodyPr/>
        <a:lstStyle/>
        <a:p>
          <a:endParaRPr lang="nl-NL"/>
        </a:p>
      </dgm:t>
    </dgm:pt>
    <dgm:pt modelId="{201C1488-3748-4897-BA59-4C1D0E052ABF}">
      <dgm:prSet/>
      <dgm:spPr/>
      <dgm:t>
        <a:bodyPr/>
        <a:lstStyle/>
        <a:p>
          <a:pPr rtl="0"/>
          <a:r>
            <a:rPr lang="nl-NL" b="1" dirty="0" smtClean="0"/>
            <a:t>SOIE DIOR</a:t>
          </a:r>
          <a:endParaRPr lang="nl-NL" dirty="0"/>
        </a:p>
      </dgm:t>
    </dgm:pt>
    <dgm:pt modelId="{C13EF784-0577-44BF-BF31-52D373D84D89}" type="parTrans" cxnId="{A8D1CCE2-C357-412C-A630-5CC3F3915C4A}">
      <dgm:prSet/>
      <dgm:spPr/>
      <dgm:t>
        <a:bodyPr/>
        <a:lstStyle/>
        <a:p>
          <a:endParaRPr lang="nl-NL"/>
        </a:p>
      </dgm:t>
    </dgm:pt>
    <dgm:pt modelId="{138187E2-DEF7-425D-A23E-33025205E117}" type="sibTrans" cxnId="{A8D1CCE2-C357-412C-A630-5CC3F3915C4A}">
      <dgm:prSet/>
      <dgm:spPr/>
      <dgm:t>
        <a:bodyPr/>
        <a:lstStyle/>
        <a:p>
          <a:endParaRPr lang="nl-NL"/>
        </a:p>
      </dgm:t>
    </dgm:pt>
    <dgm:pt modelId="{28471973-78F5-48E0-AE13-63AE6F12EAE3}">
      <dgm:prSet/>
      <dgm:spPr/>
      <dgm:t>
        <a:bodyPr/>
        <a:lstStyle/>
        <a:p>
          <a:pPr rtl="0"/>
          <a:r>
            <a:rPr lang="nl-NL" b="1" dirty="0" smtClean="0"/>
            <a:t>Winst Dior</a:t>
          </a:r>
          <a:endParaRPr lang="nl-NL" b="1" dirty="0"/>
        </a:p>
      </dgm:t>
    </dgm:pt>
    <dgm:pt modelId="{3C491DC3-D9CA-422B-8793-72A62065E7F3}" type="parTrans" cxnId="{CB4F818B-949E-45E9-A217-45F0E94E2E4F}">
      <dgm:prSet/>
      <dgm:spPr/>
      <dgm:t>
        <a:bodyPr/>
        <a:lstStyle/>
        <a:p>
          <a:endParaRPr lang="nl-NL"/>
        </a:p>
      </dgm:t>
    </dgm:pt>
    <dgm:pt modelId="{7C21C7AB-4F89-41FC-88B3-C7162505B659}" type="sibTrans" cxnId="{CB4F818B-949E-45E9-A217-45F0E94E2E4F}">
      <dgm:prSet/>
      <dgm:spPr/>
      <dgm:t>
        <a:bodyPr/>
        <a:lstStyle/>
        <a:p>
          <a:endParaRPr lang="nl-NL"/>
        </a:p>
      </dgm:t>
    </dgm:pt>
    <dgm:pt modelId="{EA26C270-2A16-444D-9B57-E16EDDF405F9}" type="pres">
      <dgm:prSet presAssocID="{DAF9EEB7-D5D3-4557-82A6-186BD9189077}" presName="compositeShape" presStyleCnt="0">
        <dgm:presLayoutVars>
          <dgm:dir/>
          <dgm:resizeHandles/>
        </dgm:presLayoutVars>
      </dgm:prSet>
      <dgm:spPr/>
      <dgm:t>
        <a:bodyPr/>
        <a:lstStyle/>
        <a:p>
          <a:endParaRPr lang="nl-NL"/>
        </a:p>
      </dgm:t>
    </dgm:pt>
    <dgm:pt modelId="{A0C8B616-5863-4360-A8B4-DCD105B635A3}" type="pres">
      <dgm:prSet presAssocID="{DAF9EEB7-D5D3-4557-82A6-186BD9189077}" presName="pyramid" presStyleLbl="node1" presStyleIdx="0" presStyleCnt="1"/>
      <dgm:spPr/>
    </dgm:pt>
    <dgm:pt modelId="{379B3315-60DA-4690-AF80-43F0E261F048}" type="pres">
      <dgm:prSet presAssocID="{DAF9EEB7-D5D3-4557-82A6-186BD9189077}" presName="theList" presStyleCnt="0"/>
      <dgm:spPr/>
    </dgm:pt>
    <dgm:pt modelId="{C837150C-167C-4D57-8DD6-BEBC613A495E}" type="pres">
      <dgm:prSet presAssocID="{73FA5648-1476-48D3-9EB2-217F137B0D13}" presName="aNode" presStyleLbl="fgAcc1" presStyleIdx="0" presStyleCnt="10">
        <dgm:presLayoutVars>
          <dgm:bulletEnabled val="1"/>
        </dgm:presLayoutVars>
      </dgm:prSet>
      <dgm:spPr/>
      <dgm:t>
        <a:bodyPr/>
        <a:lstStyle/>
        <a:p>
          <a:endParaRPr lang="nl-NL"/>
        </a:p>
      </dgm:t>
    </dgm:pt>
    <dgm:pt modelId="{FF99A2F4-8F29-4D29-B96E-B2B9E99A6BFF}" type="pres">
      <dgm:prSet presAssocID="{73FA5648-1476-48D3-9EB2-217F137B0D13}" presName="aSpace" presStyleCnt="0"/>
      <dgm:spPr/>
    </dgm:pt>
    <dgm:pt modelId="{3078F289-8BB9-490A-8568-42859B51DEB1}" type="pres">
      <dgm:prSet presAssocID="{4CB82EBA-BA51-4BDF-B93E-5A5195BDE8C7}" presName="aNode" presStyleLbl="fgAcc1" presStyleIdx="1" presStyleCnt="10" custLinFactNeighborX="1539" custLinFactNeighborY="27056">
        <dgm:presLayoutVars>
          <dgm:bulletEnabled val="1"/>
        </dgm:presLayoutVars>
      </dgm:prSet>
      <dgm:spPr/>
      <dgm:t>
        <a:bodyPr/>
        <a:lstStyle/>
        <a:p>
          <a:endParaRPr lang="nl-NL"/>
        </a:p>
      </dgm:t>
    </dgm:pt>
    <dgm:pt modelId="{1AED8A48-81FD-48DC-8374-3E223FACFEBF}" type="pres">
      <dgm:prSet presAssocID="{4CB82EBA-BA51-4BDF-B93E-5A5195BDE8C7}" presName="aSpace" presStyleCnt="0"/>
      <dgm:spPr/>
    </dgm:pt>
    <dgm:pt modelId="{95EB2246-4ADD-46E3-963A-50C877ABD1AB}" type="pres">
      <dgm:prSet presAssocID="{99252B7D-9574-4813-9289-5EE941B03A57}" presName="aNode" presStyleLbl="fgAcc1" presStyleIdx="2" presStyleCnt="10">
        <dgm:presLayoutVars>
          <dgm:bulletEnabled val="1"/>
        </dgm:presLayoutVars>
      </dgm:prSet>
      <dgm:spPr/>
      <dgm:t>
        <a:bodyPr/>
        <a:lstStyle/>
        <a:p>
          <a:endParaRPr lang="nl-NL"/>
        </a:p>
      </dgm:t>
    </dgm:pt>
    <dgm:pt modelId="{6B6FE2EA-0D65-4B0F-99EB-728D38B08260}" type="pres">
      <dgm:prSet presAssocID="{99252B7D-9574-4813-9289-5EE941B03A57}" presName="aSpace" presStyleCnt="0"/>
      <dgm:spPr/>
    </dgm:pt>
    <dgm:pt modelId="{0FECE536-B5F1-4501-8CEA-A298256E96EA}" type="pres">
      <dgm:prSet presAssocID="{516FF757-8AA9-4FCA-9AD2-741A77F8CE52}" presName="aNode" presStyleLbl="fgAcc1" presStyleIdx="3" presStyleCnt="10">
        <dgm:presLayoutVars>
          <dgm:bulletEnabled val="1"/>
        </dgm:presLayoutVars>
      </dgm:prSet>
      <dgm:spPr/>
      <dgm:t>
        <a:bodyPr/>
        <a:lstStyle/>
        <a:p>
          <a:endParaRPr lang="nl-NL"/>
        </a:p>
      </dgm:t>
    </dgm:pt>
    <dgm:pt modelId="{83878235-B798-4FB8-B2BF-57C1C8B0F4A6}" type="pres">
      <dgm:prSet presAssocID="{516FF757-8AA9-4FCA-9AD2-741A77F8CE52}" presName="aSpace" presStyleCnt="0"/>
      <dgm:spPr/>
    </dgm:pt>
    <dgm:pt modelId="{ECE7FA7A-BBFE-4FAC-A56C-5F202C3BC172}" type="pres">
      <dgm:prSet presAssocID="{201C1488-3748-4897-BA59-4C1D0E052ABF}" presName="aNode" presStyleLbl="fgAcc1" presStyleIdx="4" presStyleCnt="10">
        <dgm:presLayoutVars>
          <dgm:bulletEnabled val="1"/>
        </dgm:presLayoutVars>
      </dgm:prSet>
      <dgm:spPr/>
      <dgm:t>
        <a:bodyPr/>
        <a:lstStyle/>
        <a:p>
          <a:endParaRPr lang="nl-NL"/>
        </a:p>
      </dgm:t>
    </dgm:pt>
    <dgm:pt modelId="{A3475D75-14D9-49C9-BF50-7E40C988E2BC}" type="pres">
      <dgm:prSet presAssocID="{201C1488-3748-4897-BA59-4C1D0E052ABF}" presName="aSpace" presStyleCnt="0"/>
      <dgm:spPr/>
    </dgm:pt>
    <dgm:pt modelId="{C278550C-7C2E-430D-B1B6-806878EEDA8E}" type="pres">
      <dgm:prSet presAssocID="{F431763B-3502-432F-A853-125F237D26AD}" presName="aNode" presStyleLbl="fgAcc1" presStyleIdx="5" presStyleCnt="10">
        <dgm:presLayoutVars>
          <dgm:bulletEnabled val="1"/>
        </dgm:presLayoutVars>
      </dgm:prSet>
      <dgm:spPr/>
      <dgm:t>
        <a:bodyPr/>
        <a:lstStyle/>
        <a:p>
          <a:endParaRPr lang="nl-NL"/>
        </a:p>
      </dgm:t>
    </dgm:pt>
    <dgm:pt modelId="{EA2E4125-1A10-4DB5-841E-56F34C173A24}" type="pres">
      <dgm:prSet presAssocID="{F431763B-3502-432F-A853-125F237D26AD}" presName="aSpace" presStyleCnt="0"/>
      <dgm:spPr/>
    </dgm:pt>
    <dgm:pt modelId="{A872B86E-78B9-44D3-96C4-273B5BB0CE69}" type="pres">
      <dgm:prSet presAssocID="{04374CD9-BF01-4516-B8F6-3CF99BE716E8}" presName="aNode" presStyleLbl="fgAcc1" presStyleIdx="6" presStyleCnt="10">
        <dgm:presLayoutVars>
          <dgm:bulletEnabled val="1"/>
        </dgm:presLayoutVars>
      </dgm:prSet>
      <dgm:spPr/>
      <dgm:t>
        <a:bodyPr/>
        <a:lstStyle/>
        <a:p>
          <a:endParaRPr lang="nl-NL"/>
        </a:p>
      </dgm:t>
    </dgm:pt>
    <dgm:pt modelId="{07A5BA6A-BAE1-4612-AA09-A250E8A2FED9}" type="pres">
      <dgm:prSet presAssocID="{04374CD9-BF01-4516-B8F6-3CF99BE716E8}" presName="aSpace" presStyleCnt="0"/>
      <dgm:spPr/>
    </dgm:pt>
    <dgm:pt modelId="{D09114B3-D819-4442-8775-5FAE8A1E28EA}" type="pres">
      <dgm:prSet presAssocID="{BB1F01FE-5291-4A66-A1E3-1E37D70033BB}" presName="aNode" presStyleLbl="fgAcc1" presStyleIdx="7" presStyleCnt="10">
        <dgm:presLayoutVars>
          <dgm:bulletEnabled val="1"/>
        </dgm:presLayoutVars>
      </dgm:prSet>
      <dgm:spPr/>
      <dgm:t>
        <a:bodyPr/>
        <a:lstStyle/>
        <a:p>
          <a:endParaRPr lang="nl-NL"/>
        </a:p>
      </dgm:t>
    </dgm:pt>
    <dgm:pt modelId="{F6E95CC1-DE87-437C-9A91-E607B07B66BD}" type="pres">
      <dgm:prSet presAssocID="{BB1F01FE-5291-4A66-A1E3-1E37D70033BB}" presName="aSpace" presStyleCnt="0"/>
      <dgm:spPr/>
    </dgm:pt>
    <dgm:pt modelId="{2362532A-D415-41FC-AA3D-33E792963DE4}" type="pres">
      <dgm:prSet presAssocID="{1A8870FD-BE50-4E7A-80F6-3FFA8FDB4118}" presName="aNode" presStyleLbl="fgAcc1" presStyleIdx="8" presStyleCnt="10">
        <dgm:presLayoutVars>
          <dgm:bulletEnabled val="1"/>
        </dgm:presLayoutVars>
      </dgm:prSet>
      <dgm:spPr/>
      <dgm:t>
        <a:bodyPr/>
        <a:lstStyle/>
        <a:p>
          <a:endParaRPr lang="nl-NL"/>
        </a:p>
      </dgm:t>
    </dgm:pt>
    <dgm:pt modelId="{4A0429CB-9DAE-47E1-B13C-00E61726048D}" type="pres">
      <dgm:prSet presAssocID="{1A8870FD-BE50-4E7A-80F6-3FFA8FDB4118}" presName="aSpace" presStyleCnt="0"/>
      <dgm:spPr/>
    </dgm:pt>
    <dgm:pt modelId="{C8B04DA2-89A9-4D1F-A224-8A556C5517FA}" type="pres">
      <dgm:prSet presAssocID="{28471973-78F5-48E0-AE13-63AE6F12EAE3}" presName="aNode" presStyleLbl="fgAcc1" presStyleIdx="9" presStyleCnt="10">
        <dgm:presLayoutVars>
          <dgm:bulletEnabled val="1"/>
        </dgm:presLayoutVars>
      </dgm:prSet>
      <dgm:spPr/>
      <dgm:t>
        <a:bodyPr/>
        <a:lstStyle/>
        <a:p>
          <a:endParaRPr lang="nl-NL"/>
        </a:p>
      </dgm:t>
    </dgm:pt>
    <dgm:pt modelId="{51652393-F61C-48CF-98DB-8AE92038FB8E}" type="pres">
      <dgm:prSet presAssocID="{28471973-78F5-48E0-AE13-63AE6F12EAE3}" presName="aSpace" presStyleCnt="0"/>
      <dgm:spPr/>
    </dgm:pt>
  </dgm:ptLst>
  <dgm:cxnLst>
    <dgm:cxn modelId="{A3C317C0-D557-467F-8B9C-E9E32C181107}" type="presOf" srcId="{28471973-78F5-48E0-AE13-63AE6F12EAE3}" destId="{C8B04DA2-89A9-4D1F-A224-8A556C5517FA}" srcOrd="0" destOrd="0" presId="urn:microsoft.com/office/officeart/2005/8/layout/pyramid2"/>
    <dgm:cxn modelId="{6837FC56-3D1C-468C-AA2C-A1F212AA38B9}" srcId="{DAF9EEB7-D5D3-4557-82A6-186BD9189077}" destId="{4CB82EBA-BA51-4BDF-B93E-5A5195BDE8C7}" srcOrd="1" destOrd="0" parTransId="{A905DC41-6AF8-4CEA-A02A-97917E6DCB54}" sibTransId="{AA0A972B-18E6-43BB-B74F-8781BC8E8523}"/>
    <dgm:cxn modelId="{A2317ACC-15AF-46A9-861E-E6C593915ED8}" type="presOf" srcId="{4CB82EBA-BA51-4BDF-B93E-5A5195BDE8C7}" destId="{3078F289-8BB9-490A-8568-42859B51DEB1}" srcOrd="0" destOrd="0" presId="urn:microsoft.com/office/officeart/2005/8/layout/pyramid2"/>
    <dgm:cxn modelId="{C5229AFC-0205-441B-98B2-0C25567EDE3A}" type="presOf" srcId="{516FF757-8AA9-4FCA-9AD2-741A77F8CE52}" destId="{0FECE536-B5F1-4501-8CEA-A298256E96EA}" srcOrd="0" destOrd="0" presId="urn:microsoft.com/office/officeart/2005/8/layout/pyramid2"/>
    <dgm:cxn modelId="{3126B897-1184-4740-9739-BE7F784C9B72}" type="presOf" srcId="{04374CD9-BF01-4516-B8F6-3CF99BE716E8}" destId="{A872B86E-78B9-44D3-96C4-273B5BB0CE69}" srcOrd="0" destOrd="0" presId="urn:microsoft.com/office/officeart/2005/8/layout/pyramid2"/>
    <dgm:cxn modelId="{32D72393-3780-417E-9418-B80F89A357F7}" type="presOf" srcId="{1A8870FD-BE50-4E7A-80F6-3FFA8FDB4118}" destId="{2362532A-D415-41FC-AA3D-33E792963DE4}" srcOrd="0" destOrd="0" presId="urn:microsoft.com/office/officeart/2005/8/layout/pyramid2"/>
    <dgm:cxn modelId="{CB4F818B-949E-45E9-A217-45F0E94E2E4F}" srcId="{DAF9EEB7-D5D3-4557-82A6-186BD9189077}" destId="{28471973-78F5-48E0-AE13-63AE6F12EAE3}" srcOrd="9" destOrd="0" parTransId="{3C491DC3-D9CA-422B-8793-72A62065E7F3}" sibTransId="{7C21C7AB-4F89-41FC-88B3-C7162505B659}"/>
    <dgm:cxn modelId="{8E4279EC-94B6-4738-939F-74C28DB8AD1B}" srcId="{DAF9EEB7-D5D3-4557-82A6-186BD9189077}" destId="{516FF757-8AA9-4FCA-9AD2-741A77F8CE52}" srcOrd="3" destOrd="0" parTransId="{2A1545FB-2BD5-446E-AD6B-95861B05E30F}" sibTransId="{2DA9B3F4-DB07-4705-94CE-CDDCE5B0E74E}"/>
    <dgm:cxn modelId="{081C4BE9-CEE8-4DED-95FE-63C36B56ACA9}" srcId="{DAF9EEB7-D5D3-4557-82A6-186BD9189077}" destId="{04374CD9-BF01-4516-B8F6-3CF99BE716E8}" srcOrd="6" destOrd="0" parTransId="{764806BB-5EAC-4B23-BE21-1843AA3271D1}" sibTransId="{4FD191AF-EE50-4A68-861D-3856D5BFC587}"/>
    <dgm:cxn modelId="{F4FD721C-2449-46ED-AB36-9054A7473D77}" type="presOf" srcId="{73FA5648-1476-48D3-9EB2-217F137B0D13}" destId="{C837150C-167C-4D57-8DD6-BEBC613A495E}" srcOrd="0" destOrd="0" presId="urn:microsoft.com/office/officeart/2005/8/layout/pyramid2"/>
    <dgm:cxn modelId="{17CF5409-BCC1-4F35-A17E-895FE0C16C72}" srcId="{DAF9EEB7-D5D3-4557-82A6-186BD9189077}" destId="{73FA5648-1476-48D3-9EB2-217F137B0D13}" srcOrd="0" destOrd="0" parTransId="{26BBC62A-4512-4ABB-829F-ECB1FAA972F2}" sibTransId="{90A60B48-D493-4C53-B86F-B27F73D95CD1}"/>
    <dgm:cxn modelId="{C3A7CB13-C19F-4B8D-85DE-26CD0B0AE626}" srcId="{DAF9EEB7-D5D3-4557-82A6-186BD9189077}" destId="{F431763B-3502-432F-A853-125F237D26AD}" srcOrd="5" destOrd="0" parTransId="{380E819C-EEE9-4A33-9BDC-033B8FF25260}" sibTransId="{5FB0F26E-0097-4511-9EDA-73D5DD7DD913}"/>
    <dgm:cxn modelId="{94F53827-52EC-4D0D-B67C-5BCFBB6BEC12}" type="presOf" srcId="{201C1488-3748-4897-BA59-4C1D0E052ABF}" destId="{ECE7FA7A-BBFE-4FAC-A56C-5F202C3BC172}" srcOrd="0" destOrd="0" presId="urn:microsoft.com/office/officeart/2005/8/layout/pyramid2"/>
    <dgm:cxn modelId="{406B027F-6B45-4CB2-841A-0A12AB86C7AA}" type="presOf" srcId="{F431763B-3502-432F-A853-125F237D26AD}" destId="{C278550C-7C2E-430D-B1B6-806878EEDA8E}" srcOrd="0" destOrd="0" presId="urn:microsoft.com/office/officeart/2005/8/layout/pyramid2"/>
    <dgm:cxn modelId="{A8D1CCE2-C357-412C-A630-5CC3F3915C4A}" srcId="{DAF9EEB7-D5D3-4557-82A6-186BD9189077}" destId="{201C1488-3748-4897-BA59-4C1D0E052ABF}" srcOrd="4" destOrd="0" parTransId="{C13EF784-0577-44BF-BF31-52D373D84D89}" sibTransId="{138187E2-DEF7-425D-A23E-33025205E117}"/>
    <dgm:cxn modelId="{BC2C5616-8028-433B-801A-515BFD983AF0}" type="presOf" srcId="{DAF9EEB7-D5D3-4557-82A6-186BD9189077}" destId="{EA26C270-2A16-444D-9B57-E16EDDF405F9}" srcOrd="0" destOrd="0" presId="urn:microsoft.com/office/officeart/2005/8/layout/pyramid2"/>
    <dgm:cxn modelId="{4F51109E-9E99-4319-89F3-7982FB2CD55C}" type="presOf" srcId="{99252B7D-9574-4813-9289-5EE941B03A57}" destId="{95EB2246-4ADD-46E3-963A-50C877ABD1AB}" srcOrd="0" destOrd="0" presId="urn:microsoft.com/office/officeart/2005/8/layout/pyramid2"/>
    <dgm:cxn modelId="{AE5FB4C1-05A8-48EE-93DA-415F80FF14BD}" type="presOf" srcId="{BB1F01FE-5291-4A66-A1E3-1E37D70033BB}" destId="{D09114B3-D819-4442-8775-5FAE8A1E28EA}" srcOrd="0" destOrd="0" presId="urn:microsoft.com/office/officeart/2005/8/layout/pyramid2"/>
    <dgm:cxn modelId="{5C4830BD-00A5-43B3-BC27-B8214068EB09}" srcId="{DAF9EEB7-D5D3-4557-82A6-186BD9189077}" destId="{1A8870FD-BE50-4E7A-80F6-3FFA8FDB4118}" srcOrd="8" destOrd="0" parTransId="{0704FE93-5E62-43DE-A9A7-990E3ADD5D74}" sibTransId="{808D6613-0176-4C86-9DAA-7B083EF5F9B8}"/>
    <dgm:cxn modelId="{A7AC6097-57E0-49CE-81D0-91C793B0C01D}" srcId="{DAF9EEB7-D5D3-4557-82A6-186BD9189077}" destId="{BB1F01FE-5291-4A66-A1E3-1E37D70033BB}" srcOrd="7" destOrd="0" parTransId="{C912D15F-1B84-4EEF-B621-C2E0FB018748}" sibTransId="{8D85181C-A251-4747-9C10-4F43635F5889}"/>
    <dgm:cxn modelId="{CE7A3C9D-C7A2-4A03-A0D9-7B6A1E6E36F5}" srcId="{DAF9EEB7-D5D3-4557-82A6-186BD9189077}" destId="{99252B7D-9574-4813-9289-5EE941B03A57}" srcOrd="2" destOrd="0" parTransId="{5CE388D6-0BF8-44FC-ABF9-6B8D03254E0C}" sibTransId="{743FC6EB-D119-4FDE-BDB0-6075A88FE607}"/>
    <dgm:cxn modelId="{566F6130-E7DE-4DAD-9861-786B86F1BC1A}" type="presParOf" srcId="{EA26C270-2A16-444D-9B57-E16EDDF405F9}" destId="{A0C8B616-5863-4360-A8B4-DCD105B635A3}" srcOrd="0" destOrd="0" presId="urn:microsoft.com/office/officeart/2005/8/layout/pyramid2"/>
    <dgm:cxn modelId="{08FBB53E-18C7-46D1-A625-E13A9428BC36}" type="presParOf" srcId="{EA26C270-2A16-444D-9B57-E16EDDF405F9}" destId="{379B3315-60DA-4690-AF80-43F0E261F048}" srcOrd="1" destOrd="0" presId="urn:microsoft.com/office/officeart/2005/8/layout/pyramid2"/>
    <dgm:cxn modelId="{2559DB68-C492-407F-82E7-6DC1B6A4E3EC}" type="presParOf" srcId="{379B3315-60DA-4690-AF80-43F0E261F048}" destId="{C837150C-167C-4D57-8DD6-BEBC613A495E}" srcOrd="0" destOrd="0" presId="urn:microsoft.com/office/officeart/2005/8/layout/pyramid2"/>
    <dgm:cxn modelId="{A3A71934-13C3-416B-820C-B4E04F6DF1C4}" type="presParOf" srcId="{379B3315-60DA-4690-AF80-43F0E261F048}" destId="{FF99A2F4-8F29-4D29-B96E-B2B9E99A6BFF}" srcOrd="1" destOrd="0" presId="urn:microsoft.com/office/officeart/2005/8/layout/pyramid2"/>
    <dgm:cxn modelId="{615C0DDF-DEE5-428E-B700-05DEB9A5D13F}" type="presParOf" srcId="{379B3315-60DA-4690-AF80-43F0E261F048}" destId="{3078F289-8BB9-490A-8568-42859B51DEB1}" srcOrd="2" destOrd="0" presId="urn:microsoft.com/office/officeart/2005/8/layout/pyramid2"/>
    <dgm:cxn modelId="{0B5C9EB3-727C-4ABB-9FE1-269DF13C8F80}" type="presParOf" srcId="{379B3315-60DA-4690-AF80-43F0E261F048}" destId="{1AED8A48-81FD-48DC-8374-3E223FACFEBF}" srcOrd="3" destOrd="0" presId="urn:microsoft.com/office/officeart/2005/8/layout/pyramid2"/>
    <dgm:cxn modelId="{B989D2FE-3C4B-4D2E-8DC1-B8681757DE3F}" type="presParOf" srcId="{379B3315-60DA-4690-AF80-43F0E261F048}" destId="{95EB2246-4ADD-46E3-963A-50C877ABD1AB}" srcOrd="4" destOrd="0" presId="urn:microsoft.com/office/officeart/2005/8/layout/pyramid2"/>
    <dgm:cxn modelId="{31365F7E-1BD7-48CB-B97C-419AC15EF2FD}" type="presParOf" srcId="{379B3315-60DA-4690-AF80-43F0E261F048}" destId="{6B6FE2EA-0D65-4B0F-99EB-728D38B08260}" srcOrd="5" destOrd="0" presId="urn:microsoft.com/office/officeart/2005/8/layout/pyramid2"/>
    <dgm:cxn modelId="{5D8B7E90-6E92-40C2-9EF9-7C25BCC83B11}" type="presParOf" srcId="{379B3315-60DA-4690-AF80-43F0E261F048}" destId="{0FECE536-B5F1-4501-8CEA-A298256E96EA}" srcOrd="6" destOrd="0" presId="urn:microsoft.com/office/officeart/2005/8/layout/pyramid2"/>
    <dgm:cxn modelId="{D9888CBA-006F-4DC0-86AB-0FBC2D74B89B}" type="presParOf" srcId="{379B3315-60DA-4690-AF80-43F0E261F048}" destId="{83878235-B798-4FB8-B2BF-57C1C8B0F4A6}" srcOrd="7" destOrd="0" presId="urn:microsoft.com/office/officeart/2005/8/layout/pyramid2"/>
    <dgm:cxn modelId="{27F751F0-2E42-42CC-B79F-517496998FA8}" type="presParOf" srcId="{379B3315-60DA-4690-AF80-43F0E261F048}" destId="{ECE7FA7A-BBFE-4FAC-A56C-5F202C3BC172}" srcOrd="8" destOrd="0" presId="urn:microsoft.com/office/officeart/2005/8/layout/pyramid2"/>
    <dgm:cxn modelId="{85560E5E-6116-4256-B5BE-29427182AEB0}" type="presParOf" srcId="{379B3315-60DA-4690-AF80-43F0E261F048}" destId="{A3475D75-14D9-49C9-BF50-7E40C988E2BC}" srcOrd="9" destOrd="0" presId="urn:microsoft.com/office/officeart/2005/8/layout/pyramid2"/>
    <dgm:cxn modelId="{85DCB646-A290-435D-9D90-43E59BD3537D}" type="presParOf" srcId="{379B3315-60DA-4690-AF80-43F0E261F048}" destId="{C278550C-7C2E-430D-B1B6-806878EEDA8E}" srcOrd="10" destOrd="0" presId="urn:microsoft.com/office/officeart/2005/8/layout/pyramid2"/>
    <dgm:cxn modelId="{6A935A7F-6473-4103-B569-58CA714AA511}" type="presParOf" srcId="{379B3315-60DA-4690-AF80-43F0E261F048}" destId="{EA2E4125-1A10-4DB5-841E-56F34C173A24}" srcOrd="11" destOrd="0" presId="urn:microsoft.com/office/officeart/2005/8/layout/pyramid2"/>
    <dgm:cxn modelId="{A672C358-D808-4E26-A679-01EB74B74EEC}" type="presParOf" srcId="{379B3315-60DA-4690-AF80-43F0E261F048}" destId="{A872B86E-78B9-44D3-96C4-273B5BB0CE69}" srcOrd="12" destOrd="0" presId="urn:microsoft.com/office/officeart/2005/8/layout/pyramid2"/>
    <dgm:cxn modelId="{4E658E4D-B262-4455-9ED3-96935572E4D7}" type="presParOf" srcId="{379B3315-60DA-4690-AF80-43F0E261F048}" destId="{07A5BA6A-BAE1-4612-AA09-A250E8A2FED9}" srcOrd="13" destOrd="0" presId="urn:microsoft.com/office/officeart/2005/8/layout/pyramid2"/>
    <dgm:cxn modelId="{2E495656-DACD-4172-A9CE-8E07FE2CED05}" type="presParOf" srcId="{379B3315-60DA-4690-AF80-43F0E261F048}" destId="{D09114B3-D819-4442-8775-5FAE8A1E28EA}" srcOrd="14" destOrd="0" presId="urn:microsoft.com/office/officeart/2005/8/layout/pyramid2"/>
    <dgm:cxn modelId="{E5F8F3C7-F5D4-4C19-92A9-840A70FD35EB}" type="presParOf" srcId="{379B3315-60DA-4690-AF80-43F0E261F048}" destId="{F6E95CC1-DE87-437C-9A91-E607B07B66BD}" srcOrd="15" destOrd="0" presId="urn:microsoft.com/office/officeart/2005/8/layout/pyramid2"/>
    <dgm:cxn modelId="{2B3F6984-4C7D-4781-92AB-B73881474E3C}" type="presParOf" srcId="{379B3315-60DA-4690-AF80-43F0E261F048}" destId="{2362532A-D415-41FC-AA3D-33E792963DE4}" srcOrd="16" destOrd="0" presId="urn:microsoft.com/office/officeart/2005/8/layout/pyramid2"/>
    <dgm:cxn modelId="{7B3BE913-DAA2-4995-A931-C104484A4F8F}" type="presParOf" srcId="{379B3315-60DA-4690-AF80-43F0E261F048}" destId="{4A0429CB-9DAE-47E1-B13C-00E61726048D}" srcOrd="17" destOrd="0" presId="urn:microsoft.com/office/officeart/2005/8/layout/pyramid2"/>
    <dgm:cxn modelId="{2E15C74F-3530-47C5-AB8C-EF2B7D33178B}" type="presParOf" srcId="{379B3315-60DA-4690-AF80-43F0E261F048}" destId="{C8B04DA2-89A9-4D1F-A224-8A556C5517FA}" srcOrd="18" destOrd="0" presId="urn:microsoft.com/office/officeart/2005/8/layout/pyramid2"/>
    <dgm:cxn modelId="{A06F60C8-2613-487A-B1A5-42780D33B3B7}" type="presParOf" srcId="{379B3315-60DA-4690-AF80-43F0E261F048}" destId="{51652393-F61C-48CF-98DB-8AE92038FB8E}" srcOrd="1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C8B616-5863-4360-A8B4-DCD105B635A3}">
      <dsp:nvSpPr>
        <dsp:cNvPr id="0" name=""/>
        <dsp:cNvSpPr/>
      </dsp:nvSpPr>
      <dsp:spPr>
        <a:xfrm>
          <a:off x="2755780" y="0"/>
          <a:ext cx="4351338" cy="4351338"/>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837150C-167C-4D57-8DD6-BEBC613A495E}">
      <dsp:nvSpPr>
        <dsp:cNvPr id="0" name=""/>
        <dsp:cNvSpPr/>
      </dsp:nvSpPr>
      <dsp:spPr>
        <a:xfrm>
          <a:off x="4931449" y="435558"/>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DÉFILÉ PRÊT-À-PORTER </a:t>
          </a:r>
          <a:br>
            <a:rPr lang="nl-NL" sz="700" b="1" kern="1200" dirty="0" smtClean="0"/>
          </a:br>
          <a:r>
            <a:rPr lang="nl-NL" sz="700" b="1" kern="1200" dirty="0" smtClean="0"/>
            <a:t>AUTOMNE-HIVER 2016-17 </a:t>
          </a:r>
          <a:endParaRPr lang="nl-NL" sz="700" b="1" kern="1200" dirty="0"/>
        </a:p>
      </dsp:txBody>
      <dsp:txXfrm>
        <a:off x="4946550" y="450659"/>
        <a:ext cx="2798167" cy="279150"/>
      </dsp:txXfrm>
    </dsp:sp>
    <dsp:sp modelId="{3078F289-8BB9-490A-8568-42859B51DEB1}">
      <dsp:nvSpPr>
        <dsp:cNvPr id="0" name=""/>
        <dsp:cNvSpPr/>
      </dsp:nvSpPr>
      <dsp:spPr>
        <a:xfrm>
          <a:off x="4974978" y="794043"/>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fr-FR" sz="700" b="1" kern="1200" dirty="0" smtClean="0"/>
            <a:t>DÉFILÉ DIOR HOMME </a:t>
          </a:r>
          <a:br>
            <a:rPr lang="fr-FR" sz="700" b="1" kern="1200" dirty="0" smtClean="0"/>
          </a:br>
          <a:r>
            <a:rPr lang="fr-FR" sz="700" b="1" kern="1200" dirty="0" smtClean="0"/>
            <a:t>WINTER 2016/2017 </a:t>
          </a:r>
          <a:endParaRPr lang="nl-NL" sz="700" kern="1200" dirty="0"/>
        </a:p>
      </dsp:txBody>
      <dsp:txXfrm>
        <a:off x="4990079" y="809144"/>
        <a:ext cx="2798167" cy="279150"/>
      </dsp:txXfrm>
    </dsp:sp>
    <dsp:sp modelId="{95EB2246-4ADD-46E3-963A-50C877ABD1AB}">
      <dsp:nvSpPr>
        <dsp:cNvPr id="0" name=""/>
        <dsp:cNvSpPr/>
      </dsp:nvSpPr>
      <dsp:spPr>
        <a:xfrm>
          <a:off x="4931449" y="1131602"/>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solidFill>
                <a:schemeClr val="tx1"/>
              </a:solidFill>
            </a:rPr>
            <a:t>DIOR VIII</a:t>
          </a:r>
          <a:endParaRPr lang="nl-NL" sz="700" kern="1200" dirty="0"/>
        </a:p>
      </dsp:txBody>
      <dsp:txXfrm>
        <a:off x="4946550" y="1146703"/>
        <a:ext cx="2798167" cy="279150"/>
      </dsp:txXfrm>
    </dsp:sp>
    <dsp:sp modelId="{0FECE536-B5F1-4501-8CEA-A298256E96EA}">
      <dsp:nvSpPr>
        <dsp:cNvPr id="0" name=""/>
        <dsp:cNvSpPr/>
      </dsp:nvSpPr>
      <dsp:spPr>
        <a:xfrm>
          <a:off x="4931449" y="1479624"/>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kern="1200" dirty="0" smtClean="0">
              <a:solidFill>
                <a:schemeClr val="tx1"/>
              </a:solidFill>
            </a:rPr>
            <a:t>DIOR VIII TIMEPIECE</a:t>
          </a:r>
          <a:endParaRPr lang="nl-NL" sz="700" kern="1200" dirty="0">
            <a:solidFill>
              <a:schemeClr val="tx1"/>
            </a:solidFill>
          </a:endParaRPr>
        </a:p>
      </dsp:txBody>
      <dsp:txXfrm>
        <a:off x="4946550" y="1494725"/>
        <a:ext cx="2798167" cy="279150"/>
      </dsp:txXfrm>
    </dsp:sp>
    <dsp:sp modelId="{ECE7FA7A-BBFE-4FAC-A56C-5F202C3BC172}">
      <dsp:nvSpPr>
        <dsp:cNvPr id="0" name=""/>
        <dsp:cNvSpPr/>
      </dsp:nvSpPr>
      <dsp:spPr>
        <a:xfrm>
          <a:off x="4931449" y="1827646"/>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SOIE DIOR</a:t>
          </a:r>
          <a:endParaRPr lang="nl-NL" sz="700" kern="1200" dirty="0"/>
        </a:p>
      </dsp:txBody>
      <dsp:txXfrm>
        <a:off x="4946550" y="1842747"/>
        <a:ext cx="2798167" cy="279150"/>
      </dsp:txXfrm>
    </dsp:sp>
    <dsp:sp modelId="{C278550C-7C2E-430D-B1B6-806878EEDA8E}">
      <dsp:nvSpPr>
        <dsp:cNvPr id="0" name=""/>
        <dsp:cNvSpPr/>
      </dsp:nvSpPr>
      <dsp:spPr>
        <a:xfrm>
          <a:off x="4931449" y="2175668"/>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Collection </a:t>
          </a:r>
          <a:r>
            <a:rPr lang="nl-NL" sz="700" b="1" kern="1200" dirty="0" err="1" smtClean="0"/>
            <a:t>été</a:t>
          </a:r>
          <a:r>
            <a:rPr lang="nl-NL" sz="700" b="1" kern="1200" dirty="0" smtClean="0"/>
            <a:t> 2016 Femme</a:t>
          </a:r>
          <a:endParaRPr lang="nl-NL" sz="700" kern="1200" dirty="0"/>
        </a:p>
      </dsp:txBody>
      <dsp:txXfrm>
        <a:off x="4946550" y="2190769"/>
        <a:ext cx="2798167" cy="279150"/>
      </dsp:txXfrm>
    </dsp:sp>
    <dsp:sp modelId="{A872B86E-78B9-44D3-96C4-273B5BB0CE69}">
      <dsp:nvSpPr>
        <dsp:cNvPr id="0" name=""/>
        <dsp:cNvSpPr/>
      </dsp:nvSpPr>
      <dsp:spPr>
        <a:xfrm>
          <a:off x="4931449" y="2523691"/>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Collection </a:t>
          </a:r>
          <a:r>
            <a:rPr lang="nl-NL" sz="700" b="1" kern="1200" dirty="0" err="1" smtClean="0"/>
            <a:t>été</a:t>
          </a:r>
          <a:r>
            <a:rPr lang="nl-NL" sz="700" b="1" kern="1200" dirty="0" smtClean="0"/>
            <a:t> 2016 Homme</a:t>
          </a:r>
          <a:endParaRPr lang="nl-NL" sz="700" kern="1200" dirty="0"/>
        </a:p>
      </dsp:txBody>
      <dsp:txXfrm>
        <a:off x="4946550" y="2538792"/>
        <a:ext cx="2798167" cy="279150"/>
      </dsp:txXfrm>
    </dsp:sp>
    <dsp:sp modelId="{D09114B3-D819-4442-8775-5FAE8A1E28EA}">
      <dsp:nvSpPr>
        <dsp:cNvPr id="0" name=""/>
        <dsp:cNvSpPr/>
      </dsp:nvSpPr>
      <dsp:spPr>
        <a:xfrm>
          <a:off x="4931449" y="2871713"/>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DIOR ADDICT ULTRA-GLOSS</a:t>
          </a:r>
          <a:endParaRPr lang="nl-NL" sz="700" b="1" kern="1200" dirty="0"/>
        </a:p>
      </dsp:txBody>
      <dsp:txXfrm>
        <a:off x="4946550" y="2886814"/>
        <a:ext cx="2798167" cy="279150"/>
      </dsp:txXfrm>
    </dsp:sp>
    <dsp:sp modelId="{2362532A-D415-41FC-AA3D-33E792963DE4}">
      <dsp:nvSpPr>
        <dsp:cNvPr id="0" name=""/>
        <dsp:cNvSpPr/>
      </dsp:nvSpPr>
      <dsp:spPr>
        <a:xfrm>
          <a:off x="4931449" y="3219735"/>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J’ADORE EAU DE TOILETTE</a:t>
          </a:r>
          <a:endParaRPr lang="nl-NL" sz="700" b="1" kern="1200" dirty="0"/>
        </a:p>
      </dsp:txBody>
      <dsp:txXfrm>
        <a:off x="4946550" y="3234836"/>
        <a:ext cx="2798167" cy="279150"/>
      </dsp:txXfrm>
    </dsp:sp>
    <dsp:sp modelId="{C8B04DA2-89A9-4D1F-A224-8A556C5517FA}">
      <dsp:nvSpPr>
        <dsp:cNvPr id="0" name=""/>
        <dsp:cNvSpPr/>
      </dsp:nvSpPr>
      <dsp:spPr>
        <a:xfrm>
          <a:off x="4931449" y="3567757"/>
          <a:ext cx="2828369" cy="309352"/>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311150" rtl="0">
            <a:lnSpc>
              <a:spcPct val="90000"/>
            </a:lnSpc>
            <a:spcBef>
              <a:spcPct val="0"/>
            </a:spcBef>
            <a:spcAft>
              <a:spcPct val="35000"/>
            </a:spcAft>
          </a:pPr>
          <a:r>
            <a:rPr lang="nl-NL" sz="700" b="1" kern="1200" dirty="0" smtClean="0"/>
            <a:t>Winst Dior</a:t>
          </a:r>
          <a:endParaRPr lang="nl-NL" sz="700" b="1" kern="1200" dirty="0"/>
        </a:p>
      </dsp:txBody>
      <dsp:txXfrm>
        <a:off x="4946550" y="3582858"/>
        <a:ext cx="2798167" cy="2791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741B9D-64B6-46BA-B3B8-7AAB0F40782F}" type="datetimeFigureOut">
              <a:rPr lang="nl-NL" smtClean="0"/>
              <a:t>14-4-2016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92016B-6241-44B7-9946-43D6F045948E}" type="slidenum">
              <a:rPr lang="nl-NL" smtClean="0"/>
              <a:t>‹nr.›</a:t>
            </a:fld>
            <a:endParaRPr lang="nl-NL"/>
          </a:p>
        </p:txBody>
      </p:sp>
    </p:spTree>
    <p:extLst>
      <p:ext uri="{BB962C8B-B14F-4D97-AF65-F5344CB8AC3E}">
        <p14:creationId xmlns:p14="http://schemas.microsoft.com/office/powerpoint/2010/main" val="415258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8692016B-6241-44B7-9946-43D6F045948E}" type="slidenum">
              <a:rPr lang="nl-NL" smtClean="0"/>
              <a:t>1</a:t>
            </a:fld>
            <a:endParaRPr lang="nl-NL"/>
          </a:p>
        </p:txBody>
      </p:sp>
    </p:spTree>
    <p:extLst>
      <p:ext uri="{BB962C8B-B14F-4D97-AF65-F5344CB8AC3E}">
        <p14:creationId xmlns:p14="http://schemas.microsoft.com/office/powerpoint/2010/main" val="59807132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bg>
      <p:bgPr>
        <a:solidFill>
          <a:schemeClr val="tx1"/>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dirty="0" smtClean="0"/>
              <a:t>Klik om de stijl te bewerken</a:t>
            </a:r>
            <a:endParaRPr lang="nl-NL" dirty="0"/>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dirty="0" smtClean="0"/>
              <a:t>Klik om de ondertitelstijl van het model te bewerken</a:t>
            </a:r>
            <a:endParaRPr lang="nl-NL" dirty="0"/>
          </a:p>
        </p:txBody>
      </p:sp>
      <p:sp>
        <p:nvSpPr>
          <p:cNvPr id="4" name="Tijdelijke aanduiding voor datum 3"/>
          <p:cNvSpPr>
            <a:spLocks noGrp="1"/>
          </p:cNvSpPr>
          <p:nvPr>
            <p:ph type="dt" sz="half" idx="10"/>
          </p:nvPr>
        </p:nvSpPr>
        <p:spPr/>
        <p:txBody>
          <a:bodyPr/>
          <a:lstStyle/>
          <a:p>
            <a:fld id="{DE5DDED2-C6D1-470B-9918-1744DAA2A0DD}" type="datetimeFigureOut">
              <a:rPr lang="nl-NL" smtClean="0"/>
              <a:t>14-4-2016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C104FC1-8B3C-4410-9BD9-5E95B30CE45C}" type="slidenum">
              <a:rPr lang="nl-NL" smtClean="0"/>
              <a:t>‹nr.›</a:t>
            </a:fld>
            <a:endParaRPr lang="nl-NL"/>
          </a:p>
        </p:txBody>
      </p:sp>
      <p:pic>
        <p:nvPicPr>
          <p:cNvPr id="8" name="Afbeelding 7"/>
          <p:cNvPicPr>
            <a:picLocks noChangeAspect="1"/>
          </p:cNvPicPr>
          <p:nvPr userDrawn="1"/>
        </p:nvPicPr>
        <p:blipFill>
          <a:blip r:embed="rId2">
            <a:extLst>
              <a:ext uri="{BEBA8EAE-BF5A-486C-A8C5-ECC9F3942E4B}">
                <a14:imgProps xmlns:a14="http://schemas.microsoft.com/office/drawing/2010/main">
                  <a14:imgLayer r:embed="rId3">
                    <a14:imgEffect>
                      <a14:backgroundRemoval t="0" b="100000" l="0" r="83723">
                        <a14:backgroundMark x1="4673" y1="21853" x2="41199" y2="830"/>
                        <a14:backgroundMark x1="935" y1="24343" x2="2882" y2="19502"/>
                        <a14:backgroundMark x1="12072" y1="25450" x2="10280" y2="17427"/>
                        <a14:backgroundMark x1="29984" y1="22545" x2="29751" y2="17151"/>
                      </a14:backgroundRemoval>
                    </a14:imgEffect>
                  </a14:imgLayer>
                </a14:imgProps>
              </a:ext>
              <a:ext uri="{28A0092B-C50C-407E-A947-70E740481C1C}">
                <a14:useLocalDpi xmlns:a14="http://schemas.microsoft.com/office/drawing/2010/main" val="0"/>
              </a:ext>
            </a:extLst>
          </a:blip>
          <a:stretch>
            <a:fillRect/>
          </a:stretch>
        </p:blipFill>
        <p:spPr>
          <a:xfrm>
            <a:off x="-142199" y="2316163"/>
            <a:ext cx="8072350" cy="4545411"/>
          </a:xfrm>
          <a:prstGeom prst="rect">
            <a:avLst/>
          </a:prstGeom>
          <a:noFill/>
          <a:ln>
            <a:noFill/>
          </a:ln>
        </p:spPr>
      </p:pic>
    </p:spTree>
    <p:extLst>
      <p:ext uri="{BB962C8B-B14F-4D97-AF65-F5344CB8AC3E}">
        <p14:creationId xmlns:p14="http://schemas.microsoft.com/office/powerpoint/2010/main" val="2256319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E5DDED2-C6D1-470B-9918-1744DAA2A0DD}" type="datetimeFigureOut">
              <a:rPr lang="nl-NL" smtClean="0"/>
              <a:t>14-4-2016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3967161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smtClean="0"/>
              <a:t>Klik om de stijl te bewerken</a:t>
            </a:r>
            <a:endParaRPr lang="nl-NL"/>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Tijdelijke aanduiding voor datum 4"/>
          <p:cNvSpPr>
            <a:spLocks noGrp="1"/>
          </p:cNvSpPr>
          <p:nvPr>
            <p:ph type="dt" sz="half" idx="10"/>
          </p:nvPr>
        </p:nvSpPr>
        <p:spPr/>
        <p:txBody>
          <a:bodyPr/>
          <a:lstStyle/>
          <a:p>
            <a:fld id="{DE5DDED2-C6D1-470B-9918-1744DAA2A0DD}" type="datetimeFigureOut">
              <a:rPr lang="nl-NL" smtClean="0"/>
              <a:t>14-4-2016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594228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Klik om de stijl te bewerken</a:t>
            </a:r>
            <a:endParaRPr lang="nl-NL" dirty="0"/>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10"/>
          </p:nvPr>
        </p:nvSpPr>
        <p:spPr/>
        <p:txBody>
          <a:bodyPr/>
          <a:lstStyle/>
          <a:p>
            <a:fld id="{DE5DDED2-C6D1-470B-9918-1744DAA2A0DD}" type="datetimeFigureOut">
              <a:rPr lang="nl-NL" smtClean="0"/>
              <a:t>14-4-2016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26347475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angepaste indeling">
    <p:bg>
      <p:bgPr>
        <a:solidFill>
          <a:schemeClr val="tx1"/>
        </a:solidFill>
        <a:effectLst/>
      </p:bgPr>
    </p:bg>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E5DDED2-C6D1-470B-9918-1744DAA2A0DD}" type="datetimeFigureOut">
              <a:rPr lang="nl-NL" smtClean="0"/>
              <a:t>14-4-2016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C104FC1-8B3C-4410-9BD9-5E95B30CE45C}" type="slidenum">
              <a:rPr lang="nl-NL" smtClean="0"/>
              <a:t>‹nr.›</a:t>
            </a:fld>
            <a:endParaRPr lang="nl-NL"/>
          </a:p>
        </p:txBody>
      </p:sp>
      <p:sp>
        <p:nvSpPr>
          <p:cNvPr id="10" name="Tijdelijke aanduiding voor afbeelding 9"/>
          <p:cNvSpPr>
            <a:spLocks noGrp="1"/>
          </p:cNvSpPr>
          <p:nvPr>
            <p:ph type="pic" sz="quarter" idx="13"/>
          </p:nvPr>
        </p:nvSpPr>
        <p:spPr>
          <a:xfrm>
            <a:off x="838200" y="1912938"/>
            <a:ext cx="1620000" cy="2340000"/>
          </a:xfrm>
        </p:spPr>
        <p:txBody>
          <a:bodyPr/>
          <a:lstStyle/>
          <a:p>
            <a:endParaRPr lang="nl-NL"/>
          </a:p>
        </p:txBody>
      </p:sp>
      <p:sp>
        <p:nvSpPr>
          <p:cNvPr id="11" name="Tijdelijke aanduiding voor afbeelding 9"/>
          <p:cNvSpPr>
            <a:spLocks noGrp="1"/>
          </p:cNvSpPr>
          <p:nvPr>
            <p:ph type="pic" sz="quarter" idx="14"/>
          </p:nvPr>
        </p:nvSpPr>
        <p:spPr>
          <a:xfrm>
            <a:off x="3062100" y="1912938"/>
            <a:ext cx="1620000" cy="2340000"/>
          </a:xfrm>
        </p:spPr>
        <p:txBody>
          <a:bodyPr/>
          <a:lstStyle/>
          <a:p>
            <a:endParaRPr lang="nl-NL" dirty="0"/>
          </a:p>
        </p:txBody>
      </p:sp>
      <p:sp>
        <p:nvSpPr>
          <p:cNvPr id="12" name="Tijdelijke aanduiding voor afbeelding 9"/>
          <p:cNvSpPr>
            <a:spLocks noGrp="1"/>
          </p:cNvSpPr>
          <p:nvPr>
            <p:ph type="pic" sz="quarter" idx="15"/>
          </p:nvPr>
        </p:nvSpPr>
        <p:spPr>
          <a:xfrm>
            <a:off x="5286000" y="1912938"/>
            <a:ext cx="1620000" cy="2340000"/>
          </a:xfrm>
        </p:spPr>
        <p:txBody>
          <a:bodyPr/>
          <a:lstStyle/>
          <a:p>
            <a:endParaRPr lang="nl-NL"/>
          </a:p>
        </p:txBody>
      </p:sp>
      <p:sp>
        <p:nvSpPr>
          <p:cNvPr id="13" name="Tijdelijke aanduiding voor afbeelding 9"/>
          <p:cNvSpPr>
            <a:spLocks noGrp="1"/>
          </p:cNvSpPr>
          <p:nvPr>
            <p:ph type="pic" sz="quarter" idx="16"/>
          </p:nvPr>
        </p:nvSpPr>
        <p:spPr>
          <a:xfrm>
            <a:off x="7509900" y="1912938"/>
            <a:ext cx="1620000" cy="2340000"/>
          </a:xfrm>
        </p:spPr>
        <p:txBody>
          <a:bodyPr/>
          <a:lstStyle/>
          <a:p>
            <a:endParaRPr lang="nl-NL"/>
          </a:p>
        </p:txBody>
      </p:sp>
      <p:sp>
        <p:nvSpPr>
          <p:cNvPr id="14" name="Tijdelijke aanduiding voor afbeelding 9"/>
          <p:cNvSpPr>
            <a:spLocks noGrp="1"/>
          </p:cNvSpPr>
          <p:nvPr>
            <p:ph type="pic" sz="quarter" idx="17"/>
          </p:nvPr>
        </p:nvSpPr>
        <p:spPr>
          <a:xfrm>
            <a:off x="9733800" y="1912938"/>
            <a:ext cx="1620000" cy="2340000"/>
          </a:xfrm>
        </p:spPr>
        <p:txBody>
          <a:bodyPr/>
          <a:lstStyle/>
          <a:p>
            <a:endParaRPr lang="nl-NL"/>
          </a:p>
        </p:txBody>
      </p:sp>
      <p:sp>
        <p:nvSpPr>
          <p:cNvPr id="18" name="Tijdelijke aanduiding voor tekst 17"/>
          <p:cNvSpPr>
            <a:spLocks noGrp="1"/>
          </p:cNvSpPr>
          <p:nvPr>
            <p:ph type="body" sz="quarter" idx="18"/>
          </p:nvPr>
        </p:nvSpPr>
        <p:spPr>
          <a:xfrm>
            <a:off x="838200" y="4419663"/>
            <a:ext cx="1619250" cy="360000"/>
          </a:xfrm>
        </p:spPr>
        <p:txBody>
          <a:bodyPr>
            <a:noAutofit/>
          </a:bodyPr>
          <a:lstStyle>
            <a:lvl1pPr marL="0" indent="0">
              <a:buFontTx/>
              <a:buNone/>
              <a:defRPr sz="1800"/>
            </a:lvl1pPr>
            <a:lvl2pPr marL="457200" indent="0">
              <a:buFontTx/>
              <a:buNone/>
              <a:defRPr sz="1600"/>
            </a:lvl2pPr>
            <a:lvl3pPr marL="914400" indent="0">
              <a:buFontTx/>
              <a:buNone/>
              <a:defRPr sz="1400"/>
            </a:lvl3pPr>
            <a:lvl4pPr marL="1371600" indent="0">
              <a:buFontTx/>
              <a:buNone/>
              <a:defRPr sz="1200"/>
            </a:lvl4pPr>
            <a:lvl5pPr marL="1828800" indent="0">
              <a:buFontTx/>
              <a:buNone/>
              <a:defRPr sz="1200"/>
            </a:lvl5pPr>
          </a:lstStyle>
          <a:p>
            <a:pPr lvl="4"/>
            <a:endParaRPr lang="nl-NL" dirty="0"/>
          </a:p>
        </p:txBody>
      </p:sp>
      <p:sp>
        <p:nvSpPr>
          <p:cNvPr id="19" name="Tijdelijke aanduiding voor tekst 17"/>
          <p:cNvSpPr>
            <a:spLocks noGrp="1"/>
          </p:cNvSpPr>
          <p:nvPr>
            <p:ph type="body" sz="quarter" idx="19"/>
          </p:nvPr>
        </p:nvSpPr>
        <p:spPr>
          <a:xfrm>
            <a:off x="5286750" y="4419663"/>
            <a:ext cx="1619250" cy="360000"/>
          </a:xfrm>
        </p:spPr>
        <p:txBody>
          <a:bodyPr>
            <a:noAutofit/>
          </a:bodyPr>
          <a:lstStyle>
            <a:lvl1pPr marL="0" indent="0">
              <a:buFontTx/>
              <a:buNone/>
              <a:defRPr sz="1800"/>
            </a:lvl1pPr>
            <a:lvl2pPr marL="457200" indent="0">
              <a:buFontTx/>
              <a:buNone/>
              <a:defRPr sz="1600"/>
            </a:lvl2pPr>
            <a:lvl3pPr marL="914400" indent="0">
              <a:buFontTx/>
              <a:buNone/>
              <a:defRPr sz="1400"/>
            </a:lvl3pPr>
            <a:lvl4pPr marL="1371600" indent="0">
              <a:buFontTx/>
              <a:buNone/>
              <a:defRPr sz="1200"/>
            </a:lvl4pPr>
            <a:lvl5pPr marL="1828800" indent="0">
              <a:buFontTx/>
              <a:buNone/>
              <a:defRPr sz="1200"/>
            </a:lvl5pPr>
          </a:lstStyle>
          <a:p>
            <a:pPr lvl="4"/>
            <a:endParaRPr lang="nl-NL" dirty="0"/>
          </a:p>
        </p:txBody>
      </p:sp>
      <p:sp>
        <p:nvSpPr>
          <p:cNvPr id="20" name="Tijdelijke aanduiding voor tekst 17"/>
          <p:cNvSpPr>
            <a:spLocks noGrp="1"/>
          </p:cNvSpPr>
          <p:nvPr>
            <p:ph type="body" sz="quarter" idx="20"/>
          </p:nvPr>
        </p:nvSpPr>
        <p:spPr>
          <a:xfrm>
            <a:off x="3062100" y="4419663"/>
            <a:ext cx="1619250" cy="360000"/>
          </a:xfrm>
        </p:spPr>
        <p:txBody>
          <a:bodyPr>
            <a:noAutofit/>
          </a:bodyPr>
          <a:lstStyle>
            <a:lvl1pPr marL="0" indent="0">
              <a:buFontTx/>
              <a:buNone/>
              <a:defRPr sz="1800"/>
            </a:lvl1pPr>
            <a:lvl2pPr marL="457200" indent="0">
              <a:buFontTx/>
              <a:buNone/>
              <a:defRPr sz="1600"/>
            </a:lvl2pPr>
            <a:lvl3pPr marL="914400" indent="0">
              <a:buFontTx/>
              <a:buNone/>
              <a:defRPr sz="1400"/>
            </a:lvl3pPr>
            <a:lvl4pPr marL="1371600" indent="0">
              <a:buFontTx/>
              <a:buNone/>
              <a:defRPr sz="1200"/>
            </a:lvl4pPr>
            <a:lvl5pPr marL="1828800" indent="0">
              <a:buFontTx/>
              <a:buNone/>
              <a:defRPr sz="1200"/>
            </a:lvl5pPr>
          </a:lstStyle>
          <a:p>
            <a:pPr lvl="4"/>
            <a:endParaRPr lang="nl-NL" dirty="0"/>
          </a:p>
        </p:txBody>
      </p:sp>
      <p:sp>
        <p:nvSpPr>
          <p:cNvPr id="21" name="Tijdelijke aanduiding voor tekst 17"/>
          <p:cNvSpPr>
            <a:spLocks noGrp="1"/>
          </p:cNvSpPr>
          <p:nvPr>
            <p:ph type="body" sz="quarter" idx="21"/>
          </p:nvPr>
        </p:nvSpPr>
        <p:spPr>
          <a:xfrm>
            <a:off x="7509900" y="4419663"/>
            <a:ext cx="1619250" cy="360000"/>
          </a:xfrm>
        </p:spPr>
        <p:txBody>
          <a:bodyPr>
            <a:noAutofit/>
          </a:bodyPr>
          <a:lstStyle>
            <a:lvl1pPr marL="0" indent="0">
              <a:buFontTx/>
              <a:buNone/>
              <a:defRPr sz="1800"/>
            </a:lvl1pPr>
            <a:lvl2pPr marL="457200" indent="0">
              <a:buFontTx/>
              <a:buNone/>
              <a:defRPr sz="1600"/>
            </a:lvl2pPr>
            <a:lvl3pPr marL="914400" indent="0">
              <a:buFontTx/>
              <a:buNone/>
              <a:defRPr sz="1400"/>
            </a:lvl3pPr>
            <a:lvl4pPr marL="1371600" indent="0">
              <a:buFontTx/>
              <a:buNone/>
              <a:defRPr sz="1200"/>
            </a:lvl4pPr>
            <a:lvl5pPr marL="1828800" indent="0">
              <a:buFontTx/>
              <a:buNone/>
              <a:defRPr sz="1200"/>
            </a:lvl5pPr>
          </a:lstStyle>
          <a:p>
            <a:pPr lvl="4"/>
            <a:endParaRPr lang="nl-NL" dirty="0"/>
          </a:p>
        </p:txBody>
      </p:sp>
      <p:sp>
        <p:nvSpPr>
          <p:cNvPr id="22" name="Tijdelijke aanduiding voor tekst 17"/>
          <p:cNvSpPr>
            <a:spLocks noGrp="1"/>
          </p:cNvSpPr>
          <p:nvPr>
            <p:ph type="body" sz="quarter" idx="22"/>
          </p:nvPr>
        </p:nvSpPr>
        <p:spPr>
          <a:xfrm>
            <a:off x="9734550" y="4419663"/>
            <a:ext cx="1619250" cy="360000"/>
          </a:xfrm>
        </p:spPr>
        <p:txBody>
          <a:bodyPr>
            <a:noAutofit/>
          </a:bodyPr>
          <a:lstStyle>
            <a:lvl1pPr marL="0" indent="0">
              <a:buFontTx/>
              <a:buNone/>
              <a:defRPr sz="1800"/>
            </a:lvl1pPr>
            <a:lvl2pPr marL="457200" indent="0">
              <a:buFontTx/>
              <a:buNone/>
              <a:defRPr sz="1600"/>
            </a:lvl2pPr>
            <a:lvl3pPr marL="914400" indent="0">
              <a:buFontTx/>
              <a:buNone/>
              <a:defRPr sz="1400"/>
            </a:lvl3pPr>
            <a:lvl4pPr marL="1371600" indent="0">
              <a:buFontTx/>
              <a:buNone/>
              <a:defRPr sz="1200"/>
            </a:lvl4pPr>
            <a:lvl5pPr marL="1828800" indent="0">
              <a:buFontTx/>
              <a:buNone/>
              <a:defRPr sz="1200"/>
            </a:lvl5pPr>
          </a:lstStyle>
          <a:p>
            <a:pPr lvl="4"/>
            <a:endParaRPr lang="nl-NL" dirty="0"/>
          </a:p>
        </p:txBody>
      </p:sp>
      <p:pic>
        <p:nvPicPr>
          <p:cNvPr id="1026" name="Picture 2" descr="http://logodatabases.com/wp-content/uploads/2012/03/dior-logo-wallpaper.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32400"/>
            <a:ext cx="963953" cy="392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1734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smtClean="0"/>
              <a:t>Klik om de stijl te bewerken</a:t>
            </a:r>
            <a:endParaRPr lang="nl-NL"/>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smtClean="0"/>
              <a:t>Klik om de modelstijlen te bewerken</a:t>
            </a:r>
          </a:p>
        </p:txBody>
      </p:sp>
      <p:sp>
        <p:nvSpPr>
          <p:cNvPr id="4" name="Tijdelijke aanduiding voor datum 3"/>
          <p:cNvSpPr>
            <a:spLocks noGrp="1"/>
          </p:cNvSpPr>
          <p:nvPr>
            <p:ph type="dt" sz="half" idx="10"/>
          </p:nvPr>
        </p:nvSpPr>
        <p:spPr/>
        <p:txBody>
          <a:bodyPr/>
          <a:lstStyle/>
          <a:p>
            <a:fld id="{DE5DDED2-C6D1-470B-9918-1744DAA2A0DD}" type="datetimeFigureOut">
              <a:rPr lang="nl-NL" smtClean="0"/>
              <a:t>14-4-2016</a:t>
            </a:fld>
            <a:endParaRPr lang="nl-NL"/>
          </a:p>
        </p:txBody>
      </p:sp>
      <p:sp>
        <p:nvSpPr>
          <p:cNvPr id="5" name="Tijdelijke aanduiding voor voettekst 4"/>
          <p:cNvSpPr>
            <a:spLocks noGrp="1"/>
          </p:cNvSpPr>
          <p:nvPr>
            <p:ph type="ftr" sz="quarter" idx="11"/>
          </p:nvPr>
        </p:nvSpPr>
        <p:spPr/>
        <p:txBody>
          <a:bodyPr/>
          <a:lstStyle/>
          <a:p>
            <a:endParaRPr lang="nl-NL"/>
          </a:p>
        </p:txBody>
      </p:sp>
      <p:sp>
        <p:nvSpPr>
          <p:cNvPr id="6" name="Tijdelijke aanduiding voor dianummer 5"/>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13754438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angepaste indeling">
    <p:spTree>
      <p:nvGrpSpPr>
        <p:cNvPr id="1" name=""/>
        <p:cNvGrpSpPr/>
        <p:nvPr/>
      </p:nvGrpSpPr>
      <p:grpSpPr>
        <a:xfrm>
          <a:off x="0" y="0"/>
          <a:ext cx="0" cy="0"/>
          <a:chOff x="0" y="0"/>
          <a:chExt cx="0" cy="0"/>
        </a:xfrm>
      </p:grpSpPr>
      <p:sp>
        <p:nvSpPr>
          <p:cNvPr id="2" name="Titel 1"/>
          <p:cNvSpPr>
            <a:spLocks noGrp="1"/>
          </p:cNvSpPr>
          <p:nvPr>
            <p:ph type="title"/>
          </p:nvPr>
        </p:nvSpPr>
        <p:spPr>
          <a:xfrm>
            <a:off x="838200" y="365125"/>
            <a:ext cx="10515600" cy="1325563"/>
          </a:xfrm>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E5DDED2-C6D1-470B-9918-1744DAA2A0DD}" type="datetimeFigureOut">
              <a:rPr lang="nl-NL" smtClean="0"/>
              <a:t>14-4-2016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C104FC1-8B3C-4410-9BD9-5E95B30CE45C}" type="slidenum">
              <a:rPr lang="nl-NL" smtClean="0"/>
              <a:t>‹nr.›</a:t>
            </a:fld>
            <a:endParaRPr lang="nl-NL"/>
          </a:p>
        </p:txBody>
      </p:sp>
      <p:sp>
        <p:nvSpPr>
          <p:cNvPr id="7" name="Tijdelijke aanduiding voor afbeelding 6"/>
          <p:cNvSpPr>
            <a:spLocks noGrp="1"/>
          </p:cNvSpPr>
          <p:nvPr>
            <p:ph type="pic" sz="quarter" idx="13"/>
          </p:nvPr>
        </p:nvSpPr>
        <p:spPr>
          <a:xfrm>
            <a:off x="832302" y="1878250"/>
            <a:ext cx="1623786" cy="1635127"/>
          </a:xfrm>
        </p:spPr>
        <p:txBody>
          <a:bodyPr/>
          <a:lstStyle/>
          <a:p>
            <a:endParaRPr lang="nl-NL" dirty="0"/>
          </a:p>
        </p:txBody>
      </p:sp>
      <p:sp>
        <p:nvSpPr>
          <p:cNvPr id="8" name="Tijdelijke aanduiding voor afbeelding 6"/>
          <p:cNvSpPr>
            <a:spLocks noGrp="1"/>
          </p:cNvSpPr>
          <p:nvPr>
            <p:ph type="pic" sz="quarter" idx="14"/>
          </p:nvPr>
        </p:nvSpPr>
        <p:spPr>
          <a:xfrm>
            <a:off x="3108550" y="1909763"/>
            <a:ext cx="1624240" cy="1635127"/>
          </a:xfrm>
        </p:spPr>
        <p:txBody>
          <a:bodyPr/>
          <a:lstStyle/>
          <a:p>
            <a:endParaRPr lang="nl-NL"/>
          </a:p>
        </p:txBody>
      </p:sp>
      <p:sp>
        <p:nvSpPr>
          <p:cNvPr id="9" name="Tijdelijke aanduiding voor afbeelding 6"/>
          <p:cNvSpPr>
            <a:spLocks noGrp="1"/>
          </p:cNvSpPr>
          <p:nvPr>
            <p:ph type="pic" sz="quarter" idx="15"/>
          </p:nvPr>
        </p:nvSpPr>
        <p:spPr>
          <a:xfrm>
            <a:off x="5385252" y="1909763"/>
            <a:ext cx="1575254" cy="1635127"/>
          </a:xfrm>
        </p:spPr>
        <p:txBody>
          <a:bodyPr/>
          <a:lstStyle/>
          <a:p>
            <a:endParaRPr lang="nl-NL"/>
          </a:p>
        </p:txBody>
      </p:sp>
      <p:sp>
        <p:nvSpPr>
          <p:cNvPr id="10" name="Tijdelijke aanduiding voor afbeelding 6"/>
          <p:cNvSpPr>
            <a:spLocks noGrp="1"/>
          </p:cNvSpPr>
          <p:nvPr>
            <p:ph type="pic" sz="quarter" idx="16"/>
          </p:nvPr>
        </p:nvSpPr>
        <p:spPr>
          <a:xfrm>
            <a:off x="7612968" y="1909763"/>
            <a:ext cx="1553937" cy="1635127"/>
          </a:xfrm>
        </p:spPr>
        <p:txBody>
          <a:bodyPr/>
          <a:lstStyle/>
          <a:p>
            <a:endParaRPr lang="nl-NL"/>
          </a:p>
        </p:txBody>
      </p:sp>
      <p:sp>
        <p:nvSpPr>
          <p:cNvPr id="11" name="Tijdelijke aanduiding voor afbeelding 6"/>
          <p:cNvSpPr>
            <a:spLocks noGrp="1"/>
          </p:cNvSpPr>
          <p:nvPr>
            <p:ph type="pic" sz="quarter" idx="17"/>
          </p:nvPr>
        </p:nvSpPr>
        <p:spPr>
          <a:xfrm>
            <a:off x="9850405" y="1913845"/>
            <a:ext cx="1534432" cy="1626962"/>
          </a:xfrm>
        </p:spPr>
        <p:txBody>
          <a:bodyPr/>
          <a:lstStyle/>
          <a:p>
            <a:endParaRPr lang="nl-NL" dirty="0"/>
          </a:p>
        </p:txBody>
      </p:sp>
      <p:sp>
        <p:nvSpPr>
          <p:cNvPr id="30" name="Tijdelijke aanduiding voor afbeelding 6"/>
          <p:cNvSpPr>
            <a:spLocks noGrp="1"/>
          </p:cNvSpPr>
          <p:nvPr>
            <p:ph type="pic" sz="quarter" idx="18"/>
          </p:nvPr>
        </p:nvSpPr>
        <p:spPr>
          <a:xfrm>
            <a:off x="838200" y="4172630"/>
            <a:ext cx="1623786" cy="1635127"/>
          </a:xfrm>
        </p:spPr>
        <p:txBody>
          <a:bodyPr/>
          <a:lstStyle/>
          <a:p>
            <a:endParaRPr lang="nl-NL"/>
          </a:p>
        </p:txBody>
      </p:sp>
      <p:sp>
        <p:nvSpPr>
          <p:cNvPr id="31" name="Tijdelijke aanduiding voor afbeelding 6"/>
          <p:cNvSpPr>
            <a:spLocks noGrp="1"/>
          </p:cNvSpPr>
          <p:nvPr>
            <p:ph type="pic" sz="quarter" idx="19"/>
          </p:nvPr>
        </p:nvSpPr>
        <p:spPr>
          <a:xfrm>
            <a:off x="3105689" y="4229550"/>
            <a:ext cx="1623786" cy="1635127"/>
          </a:xfrm>
        </p:spPr>
        <p:txBody>
          <a:bodyPr/>
          <a:lstStyle/>
          <a:p>
            <a:endParaRPr lang="nl-NL" dirty="0"/>
          </a:p>
        </p:txBody>
      </p:sp>
      <p:sp>
        <p:nvSpPr>
          <p:cNvPr id="32" name="Tijdelijke aanduiding voor afbeelding 6"/>
          <p:cNvSpPr>
            <a:spLocks noGrp="1"/>
          </p:cNvSpPr>
          <p:nvPr>
            <p:ph type="pic" sz="quarter" idx="20"/>
          </p:nvPr>
        </p:nvSpPr>
        <p:spPr>
          <a:xfrm>
            <a:off x="5345477" y="4229550"/>
            <a:ext cx="1562417" cy="1635127"/>
          </a:xfrm>
        </p:spPr>
        <p:txBody>
          <a:bodyPr/>
          <a:lstStyle/>
          <a:p>
            <a:endParaRPr lang="nl-NL" dirty="0"/>
          </a:p>
        </p:txBody>
      </p:sp>
      <p:sp>
        <p:nvSpPr>
          <p:cNvPr id="33" name="Tijdelijke aanduiding voor afbeelding 6"/>
          <p:cNvSpPr>
            <a:spLocks noGrp="1"/>
          </p:cNvSpPr>
          <p:nvPr>
            <p:ph type="pic" sz="quarter" idx="21"/>
          </p:nvPr>
        </p:nvSpPr>
        <p:spPr>
          <a:xfrm>
            <a:off x="7612966" y="4229550"/>
            <a:ext cx="1517881" cy="1635127"/>
          </a:xfrm>
        </p:spPr>
        <p:txBody>
          <a:bodyPr/>
          <a:lstStyle/>
          <a:p>
            <a:endParaRPr lang="nl-NL" dirty="0"/>
          </a:p>
        </p:txBody>
      </p:sp>
      <p:sp>
        <p:nvSpPr>
          <p:cNvPr id="34" name="Tijdelijke aanduiding voor afbeelding 6"/>
          <p:cNvSpPr>
            <a:spLocks noGrp="1"/>
          </p:cNvSpPr>
          <p:nvPr>
            <p:ph type="pic" sz="quarter" idx="22"/>
          </p:nvPr>
        </p:nvSpPr>
        <p:spPr>
          <a:xfrm>
            <a:off x="9850405" y="4229550"/>
            <a:ext cx="1534432" cy="1622202"/>
          </a:xfrm>
        </p:spPr>
        <p:txBody>
          <a:bodyPr/>
          <a:lstStyle/>
          <a:p>
            <a:endParaRPr lang="nl-NL" dirty="0"/>
          </a:p>
        </p:txBody>
      </p:sp>
      <p:sp>
        <p:nvSpPr>
          <p:cNvPr id="38" name="Tijdelijke aanduiding voor tekst 37"/>
          <p:cNvSpPr>
            <a:spLocks noGrp="1"/>
          </p:cNvSpPr>
          <p:nvPr>
            <p:ph type="body" sz="quarter" idx="23"/>
          </p:nvPr>
        </p:nvSpPr>
        <p:spPr>
          <a:xfrm>
            <a:off x="838200" y="3682207"/>
            <a:ext cx="1622425" cy="341312"/>
          </a:xfrm>
        </p:spPr>
        <p:txBody>
          <a:bodyPr/>
          <a:lstStyle/>
          <a:p>
            <a:pPr lvl="0"/>
            <a:endParaRPr lang="nl-NL" dirty="0"/>
          </a:p>
        </p:txBody>
      </p:sp>
      <p:sp>
        <p:nvSpPr>
          <p:cNvPr id="39" name="Tijdelijke aanduiding voor tekst 37"/>
          <p:cNvSpPr>
            <a:spLocks noGrp="1"/>
          </p:cNvSpPr>
          <p:nvPr>
            <p:ph type="body" sz="quarter" idx="24"/>
          </p:nvPr>
        </p:nvSpPr>
        <p:spPr>
          <a:xfrm>
            <a:off x="3105689" y="3682207"/>
            <a:ext cx="1623786" cy="335416"/>
          </a:xfrm>
        </p:spPr>
        <p:txBody>
          <a:bodyPr/>
          <a:lstStyle/>
          <a:p>
            <a:pPr lvl="0"/>
            <a:endParaRPr lang="nl-NL" dirty="0"/>
          </a:p>
        </p:txBody>
      </p:sp>
      <p:sp>
        <p:nvSpPr>
          <p:cNvPr id="40" name="Tijdelijke aanduiding voor tekst 37"/>
          <p:cNvSpPr>
            <a:spLocks noGrp="1"/>
          </p:cNvSpPr>
          <p:nvPr>
            <p:ph type="body" sz="quarter" idx="25"/>
          </p:nvPr>
        </p:nvSpPr>
        <p:spPr>
          <a:xfrm>
            <a:off x="5385252" y="3682207"/>
            <a:ext cx="1581662" cy="345735"/>
          </a:xfrm>
        </p:spPr>
        <p:txBody>
          <a:bodyPr/>
          <a:lstStyle/>
          <a:p>
            <a:pPr lvl="0"/>
            <a:endParaRPr lang="nl-NL" dirty="0"/>
          </a:p>
        </p:txBody>
      </p:sp>
      <p:sp>
        <p:nvSpPr>
          <p:cNvPr id="46" name="Tijdelijke aanduiding voor tekst 37"/>
          <p:cNvSpPr>
            <a:spLocks noGrp="1"/>
          </p:cNvSpPr>
          <p:nvPr>
            <p:ph type="body" sz="quarter" idx="26"/>
          </p:nvPr>
        </p:nvSpPr>
        <p:spPr>
          <a:xfrm>
            <a:off x="7612967" y="3682207"/>
            <a:ext cx="1591385" cy="328044"/>
          </a:xfrm>
        </p:spPr>
        <p:txBody>
          <a:bodyPr/>
          <a:lstStyle/>
          <a:p>
            <a:pPr lvl="0"/>
            <a:endParaRPr lang="nl-NL" dirty="0"/>
          </a:p>
        </p:txBody>
      </p:sp>
      <p:sp>
        <p:nvSpPr>
          <p:cNvPr id="47" name="Tijdelijke aanduiding voor tekst 37"/>
          <p:cNvSpPr>
            <a:spLocks noGrp="1"/>
          </p:cNvSpPr>
          <p:nvPr>
            <p:ph type="body" sz="quarter" idx="27"/>
          </p:nvPr>
        </p:nvSpPr>
        <p:spPr>
          <a:xfrm>
            <a:off x="9850405" y="3667709"/>
            <a:ext cx="1534432" cy="352185"/>
          </a:xfrm>
        </p:spPr>
        <p:txBody>
          <a:bodyPr/>
          <a:lstStyle/>
          <a:p>
            <a:pPr lvl="0"/>
            <a:endParaRPr lang="nl-NL" dirty="0"/>
          </a:p>
        </p:txBody>
      </p:sp>
      <p:sp>
        <p:nvSpPr>
          <p:cNvPr id="49" name="Tijdelijke aanduiding voor tekst 37"/>
          <p:cNvSpPr>
            <a:spLocks noGrp="1"/>
          </p:cNvSpPr>
          <p:nvPr>
            <p:ph type="body" sz="quarter" idx="28"/>
          </p:nvPr>
        </p:nvSpPr>
        <p:spPr>
          <a:xfrm>
            <a:off x="838877" y="5979036"/>
            <a:ext cx="1622425" cy="341312"/>
          </a:xfrm>
        </p:spPr>
        <p:txBody>
          <a:bodyPr/>
          <a:lstStyle/>
          <a:p>
            <a:pPr lvl="0"/>
            <a:endParaRPr lang="nl-NL" dirty="0"/>
          </a:p>
        </p:txBody>
      </p:sp>
      <p:sp>
        <p:nvSpPr>
          <p:cNvPr id="50" name="Tijdelijke aanduiding voor tekst 37"/>
          <p:cNvSpPr>
            <a:spLocks noGrp="1"/>
          </p:cNvSpPr>
          <p:nvPr>
            <p:ph type="body" sz="quarter" idx="29"/>
          </p:nvPr>
        </p:nvSpPr>
        <p:spPr>
          <a:xfrm>
            <a:off x="3105689" y="5979036"/>
            <a:ext cx="1578568" cy="343183"/>
          </a:xfrm>
        </p:spPr>
        <p:txBody>
          <a:bodyPr/>
          <a:lstStyle/>
          <a:p>
            <a:pPr lvl="0"/>
            <a:endParaRPr lang="nl-NL" dirty="0"/>
          </a:p>
        </p:txBody>
      </p:sp>
      <p:sp>
        <p:nvSpPr>
          <p:cNvPr id="51" name="Tijdelijke aanduiding voor tekst 37"/>
          <p:cNvSpPr>
            <a:spLocks noGrp="1"/>
          </p:cNvSpPr>
          <p:nvPr>
            <p:ph type="body" sz="quarter" idx="30"/>
          </p:nvPr>
        </p:nvSpPr>
        <p:spPr>
          <a:xfrm>
            <a:off x="5345477" y="5979036"/>
            <a:ext cx="1561735" cy="335870"/>
          </a:xfrm>
        </p:spPr>
        <p:txBody>
          <a:bodyPr/>
          <a:lstStyle/>
          <a:p>
            <a:pPr lvl="0"/>
            <a:endParaRPr lang="nl-NL" dirty="0"/>
          </a:p>
        </p:txBody>
      </p:sp>
      <p:sp>
        <p:nvSpPr>
          <p:cNvPr id="52" name="Tijdelijke aanduiding voor tekst 37"/>
          <p:cNvSpPr>
            <a:spLocks noGrp="1"/>
          </p:cNvSpPr>
          <p:nvPr>
            <p:ph type="body" sz="quarter" idx="31"/>
          </p:nvPr>
        </p:nvSpPr>
        <p:spPr>
          <a:xfrm>
            <a:off x="7612966" y="6001770"/>
            <a:ext cx="1517201" cy="319994"/>
          </a:xfrm>
        </p:spPr>
        <p:txBody>
          <a:bodyPr/>
          <a:lstStyle/>
          <a:p>
            <a:pPr lvl="0"/>
            <a:endParaRPr lang="nl-NL" dirty="0"/>
          </a:p>
        </p:txBody>
      </p:sp>
      <p:sp>
        <p:nvSpPr>
          <p:cNvPr id="53" name="Tijdelijke aanduiding voor tekst 37"/>
          <p:cNvSpPr>
            <a:spLocks noGrp="1"/>
          </p:cNvSpPr>
          <p:nvPr>
            <p:ph type="body" sz="quarter" idx="32"/>
          </p:nvPr>
        </p:nvSpPr>
        <p:spPr>
          <a:xfrm>
            <a:off x="9850405" y="6001770"/>
            <a:ext cx="1534432" cy="319994"/>
          </a:xfrm>
        </p:spPr>
        <p:txBody>
          <a:bodyPr/>
          <a:lstStyle/>
          <a:p>
            <a:pPr lvl="0"/>
            <a:endParaRPr lang="nl-NL" dirty="0"/>
          </a:p>
        </p:txBody>
      </p:sp>
    </p:spTree>
    <p:extLst>
      <p:ext uri="{BB962C8B-B14F-4D97-AF65-F5344CB8AC3E}">
        <p14:creationId xmlns:p14="http://schemas.microsoft.com/office/powerpoint/2010/main" val="4214739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838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6172200" y="1825625"/>
            <a:ext cx="5181600" cy="435133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datum 4"/>
          <p:cNvSpPr>
            <a:spLocks noGrp="1"/>
          </p:cNvSpPr>
          <p:nvPr>
            <p:ph type="dt" sz="half" idx="10"/>
          </p:nvPr>
        </p:nvSpPr>
        <p:spPr/>
        <p:txBody>
          <a:bodyPr/>
          <a:lstStyle/>
          <a:p>
            <a:fld id="{DE5DDED2-C6D1-470B-9918-1744DAA2A0DD}" type="datetimeFigureOut">
              <a:rPr lang="nl-NL" smtClean="0"/>
              <a:t>14-4-2016</a:t>
            </a:fld>
            <a:endParaRPr lang="nl-NL"/>
          </a:p>
        </p:txBody>
      </p:sp>
      <p:sp>
        <p:nvSpPr>
          <p:cNvPr id="6" name="Tijdelijke aanduiding voor voettekst 5"/>
          <p:cNvSpPr>
            <a:spLocks noGrp="1"/>
          </p:cNvSpPr>
          <p:nvPr>
            <p:ph type="ftr" sz="quarter" idx="11"/>
          </p:nvPr>
        </p:nvSpPr>
        <p:spPr/>
        <p:txBody>
          <a:bodyPr/>
          <a:lstStyle/>
          <a:p>
            <a:endParaRPr lang="nl-NL"/>
          </a:p>
        </p:txBody>
      </p:sp>
      <p:sp>
        <p:nvSpPr>
          <p:cNvPr id="7" name="Tijdelijke aanduiding voor dianummer 6"/>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42624404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smtClean="0"/>
              <a:t>Klik om de stijl te bewerken</a:t>
            </a:r>
            <a:endParaRPr lang="nl-NL"/>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Tijdelijke aanduiding voor datum 6"/>
          <p:cNvSpPr>
            <a:spLocks noGrp="1"/>
          </p:cNvSpPr>
          <p:nvPr>
            <p:ph type="dt" sz="half" idx="10"/>
          </p:nvPr>
        </p:nvSpPr>
        <p:spPr/>
        <p:txBody>
          <a:bodyPr/>
          <a:lstStyle/>
          <a:p>
            <a:fld id="{DE5DDED2-C6D1-470B-9918-1744DAA2A0DD}" type="datetimeFigureOut">
              <a:rPr lang="nl-NL" smtClean="0"/>
              <a:t>14-4-2016</a:t>
            </a:fld>
            <a:endParaRPr lang="nl-NL"/>
          </a:p>
        </p:txBody>
      </p:sp>
      <p:sp>
        <p:nvSpPr>
          <p:cNvPr id="8" name="Tijdelijke aanduiding voor voettekst 7"/>
          <p:cNvSpPr>
            <a:spLocks noGrp="1"/>
          </p:cNvSpPr>
          <p:nvPr>
            <p:ph type="ftr" sz="quarter" idx="11"/>
          </p:nvPr>
        </p:nvSpPr>
        <p:spPr/>
        <p:txBody>
          <a:bodyPr/>
          <a:lstStyle/>
          <a:p>
            <a:endParaRPr lang="nl-NL"/>
          </a:p>
        </p:txBody>
      </p:sp>
      <p:sp>
        <p:nvSpPr>
          <p:cNvPr id="9" name="Tijdelijke aanduiding voor dianummer 8"/>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3689425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datum 2"/>
          <p:cNvSpPr>
            <a:spLocks noGrp="1"/>
          </p:cNvSpPr>
          <p:nvPr>
            <p:ph type="dt" sz="half" idx="10"/>
          </p:nvPr>
        </p:nvSpPr>
        <p:spPr/>
        <p:txBody>
          <a:bodyPr/>
          <a:lstStyle/>
          <a:p>
            <a:fld id="{DE5DDED2-C6D1-470B-9918-1744DAA2A0DD}" type="datetimeFigureOut">
              <a:rPr lang="nl-NL" smtClean="0"/>
              <a:t>14-4-2016</a:t>
            </a:fld>
            <a:endParaRPr lang="nl-NL"/>
          </a:p>
        </p:txBody>
      </p:sp>
      <p:sp>
        <p:nvSpPr>
          <p:cNvPr id="4" name="Tijdelijke aanduiding voor voettekst 3"/>
          <p:cNvSpPr>
            <a:spLocks noGrp="1"/>
          </p:cNvSpPr>
          <p:nvPr>
            <p:ph type="ftr" sz="quarter" idx="11"/>
          </p:nvPr>
        </p:nvSpPr>
        <p:spPr/>
        <p:txBody>
          <a:bodyPr/>
          <a:lstStyle/>
          <a:p>
            <a:endParaRPr lang="nl-NL"/>
          </a:p>
        </p:txBody>
      </p:sp>
      <p:sp>
        <p:nvSpPr>
          <p:cNvPr id="5" name="Tijdelijke aanduiding voor dianummer 4"/>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1642360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E5DDED2-C6D1-470B-9918-1744DAA2A0DD}" type="datetimeFigureOut">
              <a:rPr lang="nl-NL" smtClean="0"/>
              <a:t>14-4-2016</a:t>
            </a:fld>
            <a:endParaRPr lang="nl-NL"/>
          </a:p>
        </p:txBody>
      </p:sp>
      <p:sp>
        <p:nvSpPr>
          <p:cNvPr id="3" name="Tijdelijke aanduiding voor voettekst 2"/>
          <p:cNvSpPr>
            <a:spLocks noGrp="1"/>
          </p:cNvSpPr>
          <p:nvPr>
            <p:ph type="ftr" sz="quarter" idx="11"/>
          </p:nvPr>
        </p:nvSpPr>
        <p:spPr/>
        <p:txBody>
          <a:bodyPr/>
          <a:lstStyle/>
          <a:p>
            <a:endParaRPr lang="nl-NL"/>
          </a:p>
        </p:txBody>
      </p:sp>
      <p:sp>
        <p:nvSpPr>
          <p:cNvPr id="4" name="Tijdelijke aanduiding voor dianummer 3"/>
          <p:cNvSpPr>
            <a:spLocks noGrp="1"/>
          </p:cNvSpPr>
          <p:nvPr>
            <p:ph type="sldNum" sz="quarter" idx="12"/>
          </p:nvPr>
        </p:nvSpPr>
        <p:spPr/>
        <p:txBody>
          <a:bodyPr/>
          <a:lstStyle/>
          <a:p>
            <a:fld id="{EC104FC1-8B3C-4410-9BD9-5E95B30CE45C}" type="slidenum">
              <a:rPr lang="nl-NL" smtClean="0"/>
              <a:t>‹nr.›</a:t>
            </a:fld>
            <a:endParaRPr lang="nl-NL"/>
          </a:p>
        </p:txBody>
      </p:sp>
    </p:spTree>
    <p:extLst>
      <p:ext uri="{BB962C8B-B14F-4D97-AF65-F5344CB8AC3E}">
        <p14:creationId xmlns:p14="http://schemas.microsoft.com/office/powerpoint/2010/main" val="390456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dirty="0" smtClean="0"/>
              <a:t>Klik om de stijl te bewerken</a:t>
            </a:r>
            <a:endParaRPr lang="nl-NL" dirty="0"/>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DDED2-C6D1-470B-9918-1744DAA2A0DD}" type="datetimeFigureOut">
              <a:rPr lang="nl-NL" smtClean="0"/>
              <a:t>14-4-2016</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104FC1-8B3C-4410-9BD9-5E95B30CE45C}" type="slidenum">
              <a:rPr lang="nl-NL" smtClean="0"/>
              <a:t>‹nr.›</a:t>
            </a:fld>
            <a:endParaRPr lang="nl-NL"/>
          </a:p>
        </p:txBody>
      </p:sp>
      <p:pic>
        <p:nvPicPr>
          <p:cNvPr id="8" name="Afbeelding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5125"/>
            <a:ext cx="830450" cy="360000"/>
          </a:xfrm>
          <a:prstGeom prst="rect">
            <a:avLst/>
          </a:prstGeom>
        </p:spPr>
      </p:pic>
    </p:spTree>
    <p:extLst>
      <p:ext uri="{BB962C8B-B14F-4D97-AF65-F5344CB8AC3E}">
        <p14:creationId xmlns:p14="http://schemas.microsoft.com/office/powerpoint/2010/main" val="3882782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 id="2147483651" r:id="rId4"/>
    <p:sldLayoutId id="2147483659" r:id="rId5"/>
    <p:sldLayoutId id="2147483652" r:id="rId6"/>
    <p:sldLayoutId id="2147483653" r:id="rId7"/>
    <p:sldLayoutId id="2147483654" r:id="rId8"/>
    <p:sldLayoutId id="2147483655" r:id="rId9"/>
    <p:sldLayoutId id="2147483656" r:id="rId10"/>
    <p:sldLayoutId id="214748365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SzPct val="90000"/>
        <a:buFontTx/>
        <a:buBlip>
          <a:blip r:embed="rId14"/>
        </a:buBlip>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SzPct val="90000"/>
        <a:buFontTx/>
        <a:buBlip>
          <a:blip r:embed="rId14"/>
        </a:buBlip>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SzPct val="90000"/>
        <a:buFontTx/>
        <a:buBlip>
          <a:blip r:embed="rId14"/>
        </a:buBlip>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SzPct val="90000"/>
        <a:buFontTx/>
        <a:buBlip>
          <a:blip r:embed="rId14"/>
        </a:buBlip>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SzPct val="90000"/>
        <a:buFontTx/>
        <a:buBlip>
          <a:blip r:embed="rId14"/>
        </a:buBlip>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g"/><Relationship Id="rId1" Type="http://schemas.openxmlformats.org/officeDocument/2006/relationships/slideLayout" Target="../slideLayouts/slideLayout9.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44.png"/><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5.png"/><Relationship Id="rId1" Type="http://schemas.openxmlformats.org/officeDocument/2006/relationships/slideLayout" Target="../slideLayouts/slideLayout9.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19.wmf"/><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9.xml"/><Relationship Id="rId5" Type="http://schemas.openxmlformats.org/officeDocument/2006/relationships/image" Target="../media/image18.jpe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g"/><Relationship Id="rId7" Type="http://schemas.openxmlformats.org/officeDocument/2006/relationships/image" Target="../media/image27.jpg"/><Relationship Id="rId2" Type="http://schemas.openxmlformats.org/officeDocument/2006/relationships/image" Target="../media/image22.jpg"/><Relationship Id="rId1" Type="http://schemas.openxmlformats.org/officeDocument/2006/relationships/slideLayout" Target="../slideLayouts/slideLayout5.xml"/><Relationship Id="rId6" Type="http://schemas.openxmlformats.org/officeDocument/2006/relationships/image" Target="../media/image26.jpg"/><Relationship Id="rId11" Type="http://schemas.openxmlformats.org/officeDocument/2006/relationships/image" Target="../media/image31.jpg"/><Relationship Id="rId5" Type="http://schemas.openxmlformats.org/officeDocument/2006/relationships/image" Target="../media/image25.jpg"/><Relationship Id="rId10" Type="http://schemas.openxmlformats.org/officeDocument/2006/relationships/image" Target="../media/image30.jpg"/><Relationship Id="rId4" Type="http://schemas.openxmlformats.org/officeDocument/2006/relationships/image" Target="../media/image24.jpg"/><Relationship Id="rId9" Type="http://schemas.openxmlformats.org/officeDocument/2006/relationships/image" Target="../media/image29.jpg"/></Relationships>
</file>

<file path=ppt/slides/_rels/slide9.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5.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endParaRPr lang="nl-NL" dirty="0"/>
          </a:p>
        </p:txBody>
      </p:sp>
      <p:sp>
        <p:nvSpPr>
          <p:cNvPr id="3" name="Ondertitel 2"/>
          <p:cNvSpPr>
            <a:spLocks noGrp="1"/>
          </p:cNvSpPr>
          <p:nvPr>
            <p:ph type="subTitle" idx="1"/>
          </p:nvPr>
        </p:nvSpPr>
        <p:spPr/>
        <p:txBody>
          <a:bodyPr/>
          <a:lstStyle/>
          <a:p>
            <a:endParaRPr lang="nl-NL"/>
          </a:p>
        </p:txBody>
      </p:sp>
    </p:spTree>
    <p:extLst>
      <p:ext uri="{BB962C8B-B14F-4D97-AF65-F5344CB8AC3E}">
        <p14:creationId xmlns:p14="http://schemas.microsoft.com/office/powerpoint/2010/main" val="15168203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47" y="1"/>
            <a:ext cx="12179353" cy="6858000"/>
          </a:xfrm>
          <a:prstGeom prst="rect">
            <a:avLst/>
          </a:prstGeom>
        </p:spPr>
      </p:pic>
      <p:pic>
        <p:nvPicPr>
          <p:cNvPr id="3" name="Afbeelding 2"/>
          <p:cNvPicPr>
            <a:picLocks noChangeAspect="1"/>
          </p:cNvPicPr>
          <p:nvPr/>
        </p:nvPicPr>
        <p:blipFill>
          <a:blip r:embed="rId3">
            <a:extLst>
              <a:ext uri="{BEBA8EAE-BF5A-486C-A8C5-ECC9F3942E4B}">
                <a14:imgProps xmlns:a14="http://schemas.microsoft.com/office/drawing/2010/main">
                  <a14:imgLayer r:embed="rId4">
                    <a14:imgEffect>
                      <a14:backgroundRemoval t="0" b="96154" l="2817" r="96479">
                        <a14:foregroundMark x1="67606" y1="85897" x2="85915" y2="65385"/>
                        <a14:foregroundMark x1="85915" y1="66667" x2="90845" y2="52564"/>
                        <a14:backgroundMark x1="47183" y1="2564" x2="50704" y2="2564"/>
                      </a14:backgroundRemoval>
                    </a14:imgEffect>
                    <a14:imgEffect>
                      <a14:saturation sat="66000"/>
                    </a14:imgEffect>
                  </a14:imgLayer>
                </a14:imgProps>
              </a:ext>
            </a:extLst>
          </a:blip>
          <a:stretch>
            <a:fillRect/>
          </a:stretch>
        </p:blipFill>
        <p:spPr>
          <a:xfrm>
            <a:off x="7280275" y="2428875"/>
            <a:ext cx="1352550" cy="742950"/>
          </a:xfrm>
          <a:prstGeom prst="rect">
            <a:avLst/>
          </a:prstGeom>
        </p:spPr>
      </p:pic>
    </p:spTree>
    <p:extLst>
      <p:ext uri="{BB962C8B-B14F-4D97-AF65-F5344CB8AC3E}">
        <p14:creationId xmlns:p14="http://schemas.microsoft.com/office/powerpoint/2010/main" val="19876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6E1BC"/>
        </a:solidFill>
        <a:effectLst/>
      </p:bgPr>
    </p:bg>
    <p:spTree>
      <p:nvGrpSpPr>
        <p:cNvPr id="1" name=""/>
        <p:cNvGrpSpPr/>
        <p:nvPr/>
      </p:nvGrpSpPr>
      <p:grpSpPr>
        <a:xfrm>
          <a:off x="0" y="0"/>
          <a:ext cx="0" cy="0"/>
          <a:chOff x="0" y="0"/>
          <a:chExt cx="0" cy="0"/>
        </a:xfrm>
      </p:grpSpPr>
      <p:sp>
        <p:nvSpPr>
          <p:cNvPr id="3" name="Titel 2"/>
          <p:cNvSpPr>
            <a:spLocks noGrp="1"/>
          </p:cNvSpPr>
          <p:nvPr>
            <p:ph type="title"/>
          </p:nvPr>
        </p:nvSpPr>
        <p:spPr>
          <a:xfrm>
            <a:off x="914400" y="161512"/>
            <a:ext cx="10515600" cy="1325563"/>
          </a:xfrm>
        </p:spPr>
        <p:txBody>
          <a:bodyPr/>
          <a:lstStyle/>
          <a:p>
            <a:pPr algn="ctr"/>
            <a:r>
              <a:rPr lang="nl-NL" dirty="0" smtClean="0"/>
              <a:t>J’ADORE EAU DE TOILETTE</a:t>
            </a:r>
            <a:endParaRPr lang="nl-NL" dirty="0"/>
          </a:p>
        </p:txBody>
      </p:sp>
      <p:sp>
        <p:nvSpPr>
          <p:cNvPr id="4" name="Tijdelijke aanduiding voor tekst 3"/>
          <p:cNvSpPr>
            <a:spLocks noGrp="1"/>
          </p:cNvSpPr>
          <p:nvPr>
            <p:ph type="body" idx="1"/>
          </p:nvPr>
        </p:nvSpPr>
        <p:spPr>
          <a:xfrm>
            <a:off x="382588" y="1857940"/>
            <a:ext cx="5627687" cy="1423987"/>
          </a:xfrm>
        </p:spPr>
        <p:txBody>
          <a:bodyPr>
            <a:normAutofit/>
          </a:bodyPr>
          <a:lstStyle/>
          <a:p>
            <a:pPr algn="ctr"/>
            <a:r>
              <a:rPr lang="fr-FR" sz="1600" b="0" i="1" dirty="0">
                <a:ln w="0"/>
                <a:solidFill>
                  <a:schemeClr val="accent1"/>
                </a:solidFill>
                <a:effectLst>
                  <a:outerShdw blurRad="38100" dist="25400" dir="5400000" algn="ctr" rotWithShape="0">
                    <a:srgbClr val="6E747A">
                      <a:alpha val="43000"/>
                    </a:srgbClr>
                  </a:outerShdw>
                </a:effectLst>
              </a:rPr>
              <a:t>J’adore Eau de Toilette possède un tempérament extraordinaire. Un côté attractif et pétillant. C’est une explosion immédiate, un plaisir sans détours. »</a:t>
            </a:r>
            <a:br>
              <a:rPr lang="fr-FR" sz="1600" b="0" i="1" dirty="0">
                <a:ln w="0"/>
                <a:solidFill>
                  <a:schemeClr val="accent1"/>
                </a:solidFill>
                <a:effectLst>
                  <a:outerShdw blurRad="38100" dist="25400" dir="5400000" algn="ctr" rotWithShape="0">
                    <a:srgbClr val="6E747A">
                      <a:alpha val="43000"/>
                    </a:srgbClr>
                  </a:outerShdw>
                </a:effectLst>
              </a:rPr>
            </a:br>
            <a:r>
              <a:rPr lang="fr-FR" sz="1600" b="0" i="1" dirty="0">
                <a:ln w="0"/>
                <a:solidFill>
                  <a:schemeClr val="accent1"/>
                </a:solidFill>
                <a:effectLst>
                  <a:outerShdw blurRad="38100" dist="25400" dir="5400000" algn="ctr" rotWithShape="0">
                    <a:srgbClr val="6E747A">
                      <a:alpha val="43000"/>
                    </a:srgbClr>
                  </a:outerShdw>
                </a:effectLst>
              </a:rPr>
              <a:t>François </a:t>
            </a:r>
            <a:r>
              <a:rPr lang="fr-FR" sz="1600" b="0" i="1" dirty="0" err="1">
                <a:ln w="0"/>
                <a:solidFill>
                  <a:schemeClr val="accent1"/>
                </a:solidFill>
                <a:effectLst>
                  <a:outerShdw blurRad="38100" dist="25400" dir="5400000" algn="ctr" rotWithShape="0">
                    <a:srgbClr val="6E747A">
                      <a:alpha val="43000"/>
                    </a:srgbClr>
                  </a:outerShdw>
                </a:effectLst>
              </a:rPr>
              <a:t>Demachy</a:t>
            </a:r>
            <a:endParaRPr lang="nl-NL" sz="1600" b="0" i="1" dirty="0">
              <a:ln w="0"/>
              <a:solidFill>
                <a:schemeClr val="accent1"/>
              </a:solidFill>
              <a:effectLst>
                <a:outerShdw blurRad="38100" dist="25400" dir="5400000" algn="ctr" rotWithShape="0">
                  <a:srgbClr val="6E747A">
                    <a:alpha val="43000"/>
                  </a:srgbClr>
                </a:outerShdw>
              </a:effectLst>
            </a:endParaRPr>
          </a:p>
        </p:txBody>
      </p:sp>
      <p:pic>
        <p:nvPicPr>
          <p:cNvPr id="8" name="Tijdelijke aanduiding voor inhoud 7"/>
          <p:cNvPicPr>
            <a:picLocks noGrp="1" noChangeAspect="1"/>
          </p:cNvPicPr>
          <p:nvPr>
            <p:ph sz="half" idx="2"/>
          </p:nvPr>
        </p:nvPicPr>
        <p:blipFill>
          <a:blip r:embed="rId2" cstate="print">
            <a:extLst>
              <a:ext uri="{BEBA8EAE-BF5A-486C-A8C5-ECC9F3942E4B}">
                <a14:imgProps xmlns:a14="http://schemas.microsoft.com/office/drawing/2010/main">
                  <a14:imgLayer r:embed="rId3">
                    <a14:imgEffect>
                      <a14:backgroundRemoval t="0" b="100000" l="9847" r="98951">
                        <a14:backgroundMark x1="61421" y1="64613" x2="51251" y2="99427"/>
                        <a14:backgroundMark x1="85149" y1="71920" x2="96529" y2="98424"/>
                      </a14:backgroundRemoval>
                    </a14:imgEffect>
                  </a14:imgLayer>
                </a14:imgProps>
              </a:ext>
              <a:ext uri="{28A0092B-C50C-407E-A947-70E740481C1C}">
                <a14:useLocalDpi xmlns:a14="http://schemas.microsoft.com/office/drawing/2010/main" val="0"/>
              </a:ext>
            </a:extLst>
          </a:blip>
          <a:stretch>
            <a:fillRect/>
          </a:stretch>
        </p:blipFill>
        <p:spPr>
          <a:xfrm>
            <a:off x="2958503" y="716938"/>
            <a:ext cx="10906125" cy="6141062"/>
          </a:xfrm>
        </p:spPr>
      </p:pic>
      <p:sp>
        <p:nvSpPr>
          <p:cNvPr id="6" name="Tijdelijke aanduiding voor tekst 5"/>
          <p:cNvSpPr>
            <a:spLocks noGrp="1"/>
          </p:cNvSpPr>
          <p:nvPr>
            <p:ph type="body" sz="quarter" idx="3"/>
          </p:nvPr>
        </p:nvSpPr>
        <p:spPr>
          <a:xfrm>
            <a:off x="473585" y="4553209"/>
            <a:ext cx="5627687" cy="1033508"/>
          </a:xfrm>
        </p:spPr>
        <p:txBody>
          <a:bodyPr>
            <a:normAutofit fontScale="70000" lnSpcReduction="20000"/>
          </a:bodyPr>
          <a:lstStyle/>
          <a:p>
            <a:pPr algn="ctr"/>
            <a:r>
              <a:rPr lang="fr-FR" b="0" i="1" dirty="0">
                <a:ln w="0"/>
                <a:solidFill>
                  <a:schemeClr val="accent1"/>
                </a:solidFill>
                <a:effectLst>
                  <a:outerShdw blurRad="38100" dist="25400" dir="5400000" algn="ctr" rotWithShape="0">
                    <a:srgbClr val="6E747A">
                      <a:alpha val="43000"/>
                    </a:srgbClr>
                  </a:outerShdw>
                </a:effectLst>
              </a:rPr>
              <a:t>Avec J’adore, Dior a imaginé un parfum universel, généreux, féminin, floral au plus haut point. Il est le complice des femmes</a:t>
            </a:r>
            <a:br>
              <a:rPr lang="fr-FR" b="0" i="1" dirty="0">
                <a:ln w="0"/>
                <a:solidFill>
                  <a:schemeClr val="accent1"/>
                </a:solidFill>
                <a:effectLst>
                  <a:outerShdw blurRad="38100" dist="25400" dir="5400000" algn="ctr" rotWithShape="0">
                    <a:srgbClr val="6E747A">
                      <a:alpha val="43000"/>
                    </a:srgbClr>
                  </a:outerShdw>
                </a:effectLst>
              </a:rPr>
            </a:br>
            <a:r>
              <a:rPr lang="fr-FR" b="0" i="1" dirty="0">
                <a:ln w="0"/>
                <a:solidFill>
                  <a:schemeClr val="accent1"/>
                </a:solidFill>
                <a:effectLst>
                  <a:outerShdw blurRad="38100" dist="25400" dir="5400000" algn="ctr" rotWithShape="0">
                    <a:srgbClr val="6E747A">
                      <a:alpha val="43000"/>
                    </a:srgbClr>
                  </a:outerShdw>
                </a:effectLst>
              </a:rPr>
              <a:t>et de leur quotidien, célèbre chaque jour qui vient. Il est un élan de vie, de plaisir et de </a:t>
            </a:r>
            <a:r>
              <a:rPr lang="fr-FR" b="0" i="1" dirty="0" smtClean="0">
                <a:ln w="0"/>
                <a:solidFill>
                  <a:schemeClr val="accent1"/>
                </a:solidFill>
                <a:effectLst>
                  <a:outerShdw blurRad="38100" dist="25400" dir="5400000" algn="ctr" rotWithShape="0">
                    <a:srgbClr val="6E747A">
                      <a:alpha val="43000"/>
                    </a:srgbClr>
                  </a:outerShdw>
                </a:effectLst>
              </a:rPr>
              <a:t>glamour.</a:t>
            </a:r>
            <a:endParaRPr lang="nl-NL" b="0" i="1" dirty="0">
              <a:ln w="0"/>
              <a:solidFill>
                <a:schemeClr val="accent1"/>
              </a:solidFill>
              <a:effectLst>
                <a:outerShdw blurRad="38100" dist="25400" dir="5400000" algn="ctr" rotWithShape="0">
                  <a:srgbClr val="6E747A">
                    <a:alpha val="43000"/>
                  </a:srgbClr>
                </a:outerShdw>
              </a:effectLst>
            </a:endParaRPr>
          </a:p>
          <a:p>
            <a:endParaRPr lang="nl-NL" dirty="0"/>
          </a:p>
        </p:txBody>
      </p:sp>
      <p:pic>
        <p:nvPicPr>
          <p:cNvPr id="9" name="Tijdelijke aanduiding voor inhoud 8"/>
          <p:cNvPicPr>
            <a:picLocks noGrp="1" noChangeAspect="1"/>
          </p:cNvPicPr>
          <p:nvPr>
            <p:ph sz="quarter" idx="4"/>
          </p:nvPr>
        </p:nvPicPr>
        <p:blipFill>
          <a:blip r:embed="rId4">
            <a:extLst>
              <a:ext uri="{BEBA8EAE-BF5A-486C-A8C5-ECC9F3942E4B}">
                <a14:imgProps xmlns:a14="http://schemas.microsoft.com/office/drawing/2010/main">
                  <a14:imgLayer r:embed="rId5">
                    <a14:imgEffect>
                      <a14:backgroundRemoval t="0" b="98263" l="0" r="100000">
                        <a14:foregroundMark x1="46136" y1="16988" x2="50455" y2="44981"/>
                        <a14:foregroundMark x1="52045" y1="33977" x2="55227" y2="44595"/>
                        <a14:foregroundMark x1="49773" y1="21815" x2="50000" y2="42278"/>
                        <a14:foregroundMark x1="50455" y1="11004" x2="49773" y2="7722"/>
                        <a14:foregroundMark x1="49773" y1="8108" x2="44545" y2="8301"/>
                        <a14:backgroundMark x1="15682" y1="9846" x2="21136" y2="49614"/>
                      </a14:backgroundRemoval>
                    </a14:imgEffect>
                  </a14:imgLayer>
                </a14:imgProps>
              </a:ext>
              <a:ext uri="{28A0092B-C50C-407E-A947-70E740481C1C}">
                <a14:useLocalDpi xmlns:a14="http://schemas.microsoft.com/office/drawing/2010/main" val="0"/>
              </a:ext>
            </a:extLst>
          </a:blip>
          <a:stretch>
            <a:fillRect/>
          </a:stretch>
        </p:blipFill>
        <p:spPr>
          <a:xfrm>
            <a:off x="6192269" y="2505075"/>
            <a:ext cx="3996305" cy="4704740"/>
          </a:xfrm>
        </p:spPr>
      </p:pic>
    </p:spTree>
    <p:extLst>
      <p:ext uri="{BB962C8B-B14F-4D97-AF65-F5344CB8AC3E}">
        <p14:creationId xmlns:p14="http://schemas.microsoft.com/office/powerpoint/2010/main" val="115694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E1BC"/>
        </a:solidFill>
        <a:effectLst/>
      </p:bgPr>
    </p:bg>
    <p:spTree>
      <p:nvGrpSpPr>
        <p:cNvPr id="1" name=""/>
        <p:cNvGrpSpPr/>
        <p:nvPr/>
      </p:nvGrpSpPr>
      <p:grpSpPr>
        <a:xfrm>
          <a:off x="0" y="0"/>
          <a:ext cx="0" cy="0"/>
          <a:chOff x="0" y="0"/>
          <a:chExt cx="0" cy="0"/>
        </a:xfrm>
      </p:grpSpPr>
      <p:graphicFrame>
        <p:nvGraphicFramePr>
          <p:cNvPr id="4" name="Grafiek 3"/>
          <p:cNvGraphicFramePr/>
          <p:nvPr>
            <p:extLst>
              <p:ext uri="{D42A27DB-BD31-4B8C-83A1-F6EECF244321}">
                <p14:modId xmlns:p14="http://schemas.microsoft.com/office/powerpoint/2010/main" val="2874565105"/>
              </p:ext>
            </p:extLst>
          </p:nvPr>
        </p:nvGraphicFramePr>
        <p:xfrm>
          <a:off x="869133" y="461727"/>
          <a:ext cx="10212309" cy="595717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97222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graphicEl>
                                              <a:chart seriesIdx="0" categoryIdx="-4" bldStep="series"/>
                                            </p:graphicEl>
                                          </p:spTgt>
                                        </p:tgtEl>
                                        <p:attrNameLst>
                                          <p:attrName>style.visibility</p:attrName>
                                        </p:attrNameLst>
                                      </p:cBhvr>
                                      <p:to>
                                        <p:strVal val="visible"/>
                                      </p:to>
                                    </p:set>
                                    <p:anim calcmode="lin" valueType="num">
                                      <p:cBhvr additive="base">
                                        <p:cTn id="7" dur="500" fill="hold"/>
                                        <p:tgtEl>
                                          <p:spTgt spid="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graphicEl>
                                              <a:chart seriesIdx="0"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chart seriesIdx="1" categoryIdx="-4" bldStep="series"/>
                                            </p:graphicEl>
                                          </p:spTgt>
                                        </p:tgtEl>
                                        <p:attrNameLst>
                                          <p:attrName>style.visibility</p:attrName>
                                        </p:attrNameLst>
                                      </p:cBhvr>
                                      <p:to>
                                        <p:strVal val="visible"/>
                                      </p:to>
                                    </p:set>
                                    <p:anim calcmode="lin" valueType="num">
                                      <p:cBhvr additive="base">
                                        <p:cTn id="13" dur="500" fill="hold"/>
                                        <p:tgtEl>
                                          <p:spTgt spid="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chart seriesIdx="1"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chart seriesIdx="2" categoryIdx="-4" bldStep="series"/>
                                            </p:graphicEl>
                                          </p:spTgt>
                                        </p:tgtEl>
                                        <p:attrNameLst>
                                          <p:attrName>style.visibility</p:attrName>
                                        </p:attrNameLst>
                                      </p:cBhvr>
                                      <p:to>
                                        <p:strVal val="visible"/>
                                      </p:to>
                                    </p:set>
                                    <p:anim calcmode="lin" valueType="num">
                                      <p:cBhvr additive="base">
                                        <p:cTn id="19" dur="500" fill="hold"/>
                                        <p:tgtEl>
                                          <p:spTgt spid="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chart seriesIdx="2" categoryIdx="-4" bldStep="series"/>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Chart bld="series" animBg="0"/>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graphicFrame>
        <p:nvGraphicFramePr>
          <p:cNvPr id="4" name="Tijdelijke aanduiding voor inhoud 3"/>
          <p:cNvGraphicFramePr>
            <a:graphicFrameLocks noGrp="1"/>
          </p:cNvGraphicFramePr>
          <p:nvPr>
            <p:ph idx="1"/>
            <p:extLst>
              <p:ext uri="{D42A27DB-BD31-4B8C-83A1-F6EECF244321}">
                <p14:modId xmlns:p14="http://schemas.microsoft.com/office/powerpoint/2010/main" val="425375753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88125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838200" y="365125"/>
            <a:ext cx="10515600" cy="1305055"/>
          </a:xfrm>
        </p:spPr>
        <p:txBody>
          <a:bodyPr>
            <a:noAutofit/>
          </a:bodyPr>
          <a:lstStyle/>
          <a:p>
            <a:pPr algn="ctr"/>
            <a:r>
              <a:rPr lang="nl-NL" sz="2400" dirty="0" smtClean="0">
                <a:solidFill>
                  <a:schemeClr val="bg1"/>
                </a:solidFill>
              </a:rPr>
              <a:t/>
            </a:r>
            <a:br>
              <a:rPr lang="nl-NL" sz="2400" dirty="0" smtClean="0">
                <a:solidFill>
                  <a:schemeClr val="bg1"/>
                </a:solidFill>
              </a:rPr>
            </a:br>
            <a:r>
              <a:rPr lang="nl-NL" sz="2400" dirty="0" smtClean="0">
                <a:solidFill>
                  <a:schemeClr val="bg1"/>
                </a:solidFill>
              </a:rPr>
              <a:t>DÉFILÉ </a:t>
            </a:r>
            <a:r>
              <a:rPr lang="nl-NL" sz="2400" dirty="0">
                <a:solidFill>
                  <a:schemeClr val="bg1"/>
                </a:solidFill>
              </a:rPr>
              <a:t>PRÊT-À-PORTER </a:t>
            </a:r>
            <a:br>
              <a:rPr lang="nl-NL" sz="2400" dirty="0">
                <a:solidFill>
                  <a:schemeClr val="bg1"/>
                </a:solidFill>
              </a:rPr>
            </a:br>
            <a:r>
              <a:rPr lang="nl-NL" sz="2400" dirty="0">
                <a:solidFill>
                  <a:schemeClr val="bg1"/>
                </a:solidFill>
              </a:rPr>
              <a:t>AUTOMNE-HIVER 2016-17 </a:t>
            </a:r>
            <a:br>
              <a:rPr lang="nl-NL" sz="2400" dirty="0">
                <a:solidFill>
                  <a:schemeClr val="bg1"/>
                </a:solidFill>
              </a:rPr>
            </a:br>
            <a:endParaRPr lang="nl-NL" sz="2400" dirty="0">
              <a:solidFill>
                <a:schemeClr val="bg1"/>
              </a:solidFill>
            </a:endParaRPr>
          </a:p>
        </p:txBody>
      </p:sp>
      <p:pic>
        <p:nvPicPr>
          <p:cNvPr id="15" name="Tijdelijke aanduiding voor afbeelding 14"/>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682" b="1682"/>
          <a:stretch>
            <a:fillRect/>
          </a:stretch>
        </p:blipFill>
        <p:spPr/>
      </p:pic>
      <p:pic>
        <p:nvPicPr>
          <p:cNvPr id="6" name="Tijdelijke aanduiding voor afbeelding 5"/>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3064" b="3064"/>
          <a:stretch>
            <a:fillRect/>
          </a:stretch>
        </p:blipFill>
        <p:spPr/>
      </p:pic>
      <p:pic>
        <p:nvPicPr>
          <p:cNvPr id="16" name="Tijdelijke aanduiding voor afbeelding 15"/>
          <p:cNvPicPr>
            <a:picLocks noGrp="1" noChangeAspect="1"/>
          </p:cNvPicPr>
          <p:nvPr>
            <p:ph type="pic" sz="quarter" idx="16"/>
          </p:nvPr>
        </p:nvPicPr>
        <p:blipFill>
          <a:blip r:embed="rId4">
            <a:extLst>
              <a:ext uri="{28A0092B-C50C-407E-A947-70E740481C1C}">
                <a14:useLocalDpi xmlns:a14="http://schemas.microsoft.com/office/drawing/2010/main" val="0"/>
              </a:ext>
            </a:extLst>
          </a:blip>
          <a:srcRect t="2615" b="2615"/>
          <a:stretch>
            <a:fillRect/>
          </a:stretch>
        </p:blipFill>
        <p:spPr/>
      </p:pic>
      <p:pic>
        <p:nvPicPr>
          <p:cNvPr id="17" name="Tijdelijke aanduiding voor afbeelding 16"/>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t="1731" b="1731"/>
          <a:stretch>
            <a:fillRect/>
          </a:stretch>
        </p:blipFill>
        <p:spPr/>
      </p:pic>
      <p:sp>
        <p:nvSpPr>
          <p:cNvPr id="10" name="Tijdelijke aanduiding voor tekst 9"/>
          <p:cNvSpPr>
            <a:spLocks noGrp="1"/>
          </p:cNvSpPr>
          <p:nvPr>
            <p:ph type="body" sz="quarter" idx="18"/>
          </p:nvPr>
        </p:nvSpPr>
        <p:spPr/>
        <p:txBody>
          <a:bodyPr/>
          <a:lstStyle/>
          <a:p>
            <a:endParaRPr lang="nl-NL" dirty="0"/>
          </a:p>
        </p:txBody>
      </p:sp>
      <p:sp>
        <p:nvSpPr>
          <p:cNvPr id="11" name="Tijdelijke aanduiding voor tekst 10"/>
          <p:cNvSpPr>
            <a:spLocks noGrp="1"/>
          </p:cNvSpPr>
          <p:nvPr>
            <p:ph type="body" sz="quarter" idx="19"/>
          </p:nvPr>
        </p:nvSpPr>
        <p:spPr/>
        <p:txBody>
          <a:bodyPr/>
          <a:lstStyle/>
          <a:p>
            <a:endParaRPr lang="nl-NL" dirty="0"/>
          </a:p>
        </p:txBody>
      </p:sp>
      <p:sp>
        <p:nvSpPr>
          <p:cNvPr id="12" name="Tijdelijke aanduiding voor tekst 11"/>
          <p:cNvSpPr>
            <a:spLocks noGrp="1"/>
          </p:cNvSpPr>
          <p:nvPr>
            <p:ph type="body" sz="quarter" idx="20"/>
          </p:nvPr>
        </p:nvSpPr>
        <p:spPr/>
        <p:txBody>
          <a:bodyPr/>
          <a:lstStyle/>
          <a:p>
            <a:endParaRPr lang="nl-NL" dirty="0"/>
          </a:p>
        </p:txBody>
      </p:sp>
      <p:sp>
        <p:nvSpPr>
          <p:cNvPr id="13" name="Tijdelijke aanduiding voor tekst 12"/>
          <p:cNvSpPr>
            <a:spLocks noGrp="1"/>
          </p:cNvSpPr>
          <p:nvPr>
            <p:ph type="body" sz="quarter" idx="21"/>
          </p:nvPr>
        </p:nvSpPr>
        <p:spPr/>
        <p:txBody>
          <a:bodyPr/>
          <a:lstStyle/>
          <a:p>
            <a:endParaRPr lang="nl-NL"/>
          </a:p>
        </p:txBody>
      </p:sp>
      <p:sp>
        <p:nvSpPr>
          <p:cNvPr id="14" name="Tijdelijke aanduiding voor tekst 13"/>
          <p:cNvSpPr>
            <a:spLocks noGrp="1"/>
          </p:cNvSpPr>
          <p:nvPr>
            <p:ph type="body" sz="quarter" idx="22"/>
          </p:nvPr>
        </p:nvSpPr>
        <p:spPr/>
        <p:txBody>
          <a:bodyPr/>
          <a:lstStyle/>
          <a:p>
            <a:endParaRPr lang="nl-NL"/>
          </a:p>
        </p:txBody>
      </p:sp>
      <p:pic>
        <p:nvPicPr>
          <p:cNvPr id="3" name="Tijdelijke aanduiding voor afbeelding 2"/>
          <p:cNvPicPr>
            <a:picLocks noGrp="1" noChangeAspect="1"/>
          </p:cNvPicPr>
          <p:nvPr>
            <p:ph type="pic" sz="quarter" idx="13"/>
          </p:nvPr>
        </p:nvPicPr>
        <p:blipFill>
          <a:blip r:embed="rId6">
            <a:extLst>
              <a:ext uri="{28A0092B-C50C-407E-A947-70E740481C1C}">
                <a14:useLocalDpi xmlns:a14="http://schemas.microsoft.com/office/drawing/2010/main" val="0"/>
              </a:ext>
            </a:extLst>
          </a:blip>
          <a:srcRect t="1633" b="1633"/>
          <a:stretch>
            <a:fillRect/>
          </a:stretch>
        </p:blipFill>
        <p:spPr/>
      </p:pic>
    </p:spTree>
    <p:extLst>
      <p:ext uri="{BB962C8B-B14F-4D97-AF65-F5344CB8AC3E}">
        <p14:creationId xmlns:p14="http://schemas.microsoft.com/office/powerpoint/2010/main" val="42110787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lgn="ctr"/>
            <a:r>
              <a:rPr lang="fr-FR" sz="2400" b="1" dirty="0">
                <a:solidFill>
                  <a:schemeClr val="bg1"/>
                </a:solidFill>
              </a:rPr>
              <a:t>DÉFILÉ DIOR HOMME </a:t>
            </a:r>
            <a:r>
              <a:rPr lang="fr-FR" sz="2400" b="1" dirty="0"/>
              <a:t/>
            </a:r>
            <a:br>
              <a:rPr lang="fr-FR" sz="2400" b="1" dirty="0"/>
            </a:br>
            <a:r>
              <a:rPr lang="fr-FR" sz="2400" b="1" dirty="0">
                <a:solidFill>
                  <a:schemeClr val="bg1"/>
                </a:solidFill>
              </a:rPr>
              <a:t>WINTER 2016/2017 </a:t>
            </a:r>
            <a:endParaRPr lang="nl-NL" sz="2400" dirty="0">
              <a:solidFill>
                <a:schemeClr val="bg1"/>
              </a:solidFill>
            </a:endParaRPr>
          </a:p>
        </p:txBody>
      </p:sp>
      <p:pic>
        <p:nvPicPr>
          <p:cNvPr id="13" name="Tijdelijke aanduiding voor afbeelding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421" b="2421"/>
          <a:stretch>
            <a:fillRect/>
          </a:stretch>
        </p:blipFill>
        <p:spPr/>
      </p:pic>
      <p:pic>
        <p:nvPicPr>
          <p:cNvPr id="14" name="Tijdelijke aanduiding voor afbeelding 13"/>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717" b="2717"/>
          <a:stretch>
            <a:fillRect/>
          </a:stretch>
        </p:blipFill>
        <p:spPr/>
      </p:pic>
      <p:pic>
        <p:nvPicPr>
          <p:cNvPr id="15" name="Tijdelijke aanduiding voor afbeelding 14"/>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1781" b="1781"/>
          <a:stretch>
            <a:fillRect/>
          </a:stretch>
        </p:blipFill>
        <p:spPr/>
      </p:pic>
      <p:pic>
        <p:nvPicPr>
          <p:cNvPr id="16" name="Tijdelijke aanduiding voor afbeelding 15"/>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t="3656" b="3656"/>
          <a:stretch>
            <a:fillRect/>
          </a:stretch>
        </p:blipFill>
        <p:spPr/>
      </p:pic>
      <p:pic>
        <p:nvPicPr>
          <p:cNvPr id="17" name="Tijdelijke aanduiding voor afbeelding 16"/>
          <p:cNvPicPr>
            <a:picLocks noGrp="1" noChangeAspect="1"/>
          </p:cNvPicPr>
          <p:nvPr>
            <p:ph type="pic" sz="quarter" idx="17"/>
          </p:nvPr>
        </p:nvPicPr>
        <p:blipFill>
          <a:blip r:embed="rId6">
            <a:extLst>
              <a:ext uri="{28A0092B-C50C-407E-A947-70E740481C1C}">
                <a14:useLocalDpi xmlns:a14="http://schemas.microsoft.com/office/drawing/2010/main" val="0"/>
              </a:ext>
            </a:extLst>
          </a:blip>
          <a:srcRect t="2968" b="2968"/>
          <a:stretch>
            <a:fillRect/>
          </a:stretch>
        </p:blipFill>
        <p:spPr/>
      </p:pic>
      <p:sp>
        <p:nvSpPr>
          <p:cNvPr id="8" name="Tijdelijke aanduiding voor tekst 7"/>
          <p:cNvSpPr>
            <a:spLocks noGrp="1"/>
          </p:cNvSpPr>
          <p:nvPr>
            <p:ph type="body" sz="quarter" idx="18"/>
          </p:nvPr>
        </p:nvSpPr>
        <p:spPr/>
        <p:txBody>
          <a:bodyPr/>
          <a:lstStyle/>
          <a:p>
            <a:endParaRPr lang="nl-NL"/>
          </a:p>
        </p:txBody>
      </p:sp>
      <p:sp>
        <p:nvSpPr>
          <p:cNvPr id="9" name="Tijdelijke aanduiding voor tekst 8"/>
          <p:cNvSpPr>
            <a:spLocks noGrp="1"/>
          </p:cNvSpPr>
          <p:nvPr>
            <p:ph type="body" sz="quarter" idx="19"/>
          </p:nvPr>
        </p:nvSpPr>
        <p:spPr/>
        <p:txBody>
          <a:bodyPr/>
          <a:lstStyle/>
          <a:p>
            <a:endParaRPr lang="nl-NL"/>
          </a:p>
        </p:txBody>
      </p:sp>
      <p:sp>
        <p:nvSpPr>
          <p:cNvPr id="10" name="Tijdelijke aanduiding voor tekst 9"/>
          <p:cNvSpPr>
            <a:spLocks noGrp="1"/>
          </p:cNvSpPr>
          <p:nvPr>
            <p:ph type="body" sz="quarter" idx="20"/>
          </p:nvPr>
        </p:nvSpPr>
        <p:spPr/>
        <p:txBody>
          <a:bodyPr/>
          <a:lstStyle/>
          <a:p>
            <a:endParaRPr lang="nl-NL"/>
          </a:p>
        </p:txBody>
      </p:sp>
      <p:sp>
        <p:nvSpPr>
          <p:cNvPr id="11" name="Tijdelijke aanduiding voor tekst 10"/>
          <p:cNvSpPr>
            <a:spLocks noGrp="1"/>
          </p:cNvSpPr>
          <p:nvPr>
            <p:ph type="body" sz="quarter" idx="21"/>
          </p:nvPr>
        </p:nvSpPr>
        <p:spPr/>
        <p:txBody>
          <a:bodyPr/>
          <a:lstStyle/>
          <a:p>
            <a:endParaRPr lang="nl-NL"/>
          </a:p>
        </p:txBody>
      </p:sp>
      <p:sp>
        <p:nvSpPr>
          <p:cNvPr id="12" name="Tijdelijke aanduiding voor tekst 11"/>
          <p:cNvSpPr>
            <a:spLocks noGrp="1"/>
          </p:cNvSpPr>
          <p:nvPr>
            <p:ph type="body" sz="quarter" idx="22"/>
          </p:nvPr>
        </p:nvSpPr>
        <p:spPr/>
        <p:txBody>
          <a:bodyPr/>
          <a:lstStyle/>
          <a:p>
            <a:endParaRPr lang="nl-NL"/>
          </a:p>
        </p:txBody>
      </p:sp>
    </p:spTree>
    <p:extLst>
      <p:ext uri="{BB962C8B-B14F-4D97-AF65-F5344CB8AC3E}">
        <p14:creationId xmlns:p14="http://schemas.microsoft.com/office/powerpoint/2010/main" val="20156371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Afbeelding 1"/>
          <p:cNvPicPr>
            <a:picLocks noChangeAspect="1"/>
          </p:cNvPicPr>
          <p:nvPr/>
        </p:nvPicPr>
        <p:blipFill>
          <a:blip r:embed="rId2">
            <a:extLst>
              <a:ext uri="{BEBA8EAE-BF5A-486C-A8C5-ECC9F3942E4B}">
                <a14:imgProps xmlns:a14="http://schemas.microsoft.com/office/drawing/2010/main">
                  <a14:imgLayer r:embed="rId3">
                    <a14:imgEffect>
                      <a14:backgroundRemoval t="137" b="90110" l="0" r="94318">
                        <a14:foregroundMark x1="68182" y1="67308" x2="72159" y2="71841"/>
                        <a14:foregroundMark x1="30492" y1="34478" x2="31250" y2="40110"/>
                        <a14:foregroundMark x1="30492" y1="35027" x2="31818" y2="41758"/>
                        <a14:backgroundMark x1="31439" y1="12363" x2="92424" y2="44093"/>
                      </a14:backgroundRemoval>
                    </a14:imgEffect>
                  </a14:imgLayer>
                </a14:imgProps>
              </a:ext>
              <a:ext uri="{28A0092B-C50C-407E-A947-70E740481C1C}">
                <a14:useLocalDpi xmlns:a14="http://schemas.microsoft.com/office/drawing/2010/main" val="0"/>
              </a:ext>
            </a:extLst>
          </a:blip>
          <a:stretch>
            <a:fillRect/>
          </a:stretch>
        </p:blipFill>
        <p:spPr>
          <a:xfrm>
            <a:off x="395317" y="763479"/>
            <a:ext cx="4973934" cy="6858000"/>
          </a:xfrm>
          <a:prstGeom prst="rect">
            <a:avLst/>
          </a:prstGeom>
        </p:spPr>
      </p:pic>
      <p:pic>
        <p:nvPicPr>
          <p:cNvPr id="3" name="Afbeelding 2"/>
          <p:cNvPicPr>
            <a:picLocks noChangeAspect="1"/>
          </p:cNvPicPr>
          <p:nvPr/>
        </p:nvPicPr>
        <p:blipFill>
          <a:blip r:embed="rId4">
            <a:extLst>
              <a:ext uri="{BEBA8EAE-BF5A-486C-A8C5-ECC9F3942E4B}">
                <a14:imgProps xmlns:a14="http://schemas.microsoft.com/office/drawing/2010/main">
                  <a14:imgLayer r:embed="rId3">
                    <a14:imgEffect>
                      <a14:backgroundRemoval t="52335" b="100000" l="0" r="97159"/>
                    </a14:imgEffect>
                  </a14:imgLayer>
                </a14:imgProps>
              </a:ext>
              <a:ext uri="{28A0092B-C50C-407E-A947-70E740481C1C}">
                <a14:useLocalDpi xmlns:a14="http://schemas.microsoft.com/office/drawing/2010/main" val="0"/>
              </a:ext>
            </a:extLst>
          </a:blip>
          <a:stretch>
            <a:fillRect/>
          </a:stretch>
        </p:blipFill>
        <p:spPr>
          <a:xfrm>
            <a:off x="0" y="0"/>
            <a:ext cx="4973934" cy="6858000"/>
          </a:xfrm>
          <a:prstGeom prst="rect">
            <a:avLst/>
          </a:prstGeom>
        </p:spPr>
      </p:pic>
      <p:pic>
        <p:nvPicPr>
          <p:cNvPr id="4" name="Afbeelding 3"/>
          <p:cNvPicPr>
            <a:picLocks noChangeAspect="1"/>
          </p:cNvPicPr>
          <p:nvPr/>
        </p:nvPicPr>
        <p:blipFill>
          <a:blip r:embed="rId5">
            <a:extLst>
              <a:ext uri="{BEBA8EAE-BF5A-486C-A8C5-ECC9F3942E4B}">
                <a14:imgProps xmlns:a14="http://schemas.microsoft.com/office/drawing/2010/main">
                  <a14:imgLayer r:embed="rId3">
                    <a14:imgEffect>
                      <a14:backgroundRemoval t="0" b="79808" l="23106" r="100000">
                        <a14:foregroundMark x1="31061" y1="12500" x2="88447" y2="42582"/>
                        <a14:foregroundMark x1="33144" y1="10440" x2="42803" y2="15797"/>
                        <a14:foregroundMark x1="29924" y1="13049" x2="37121" y2="17308"/>
                        <a14:foregroundMark x1="73106" y1="43956" x2="79545" y2="47940"/>
                        <a14:foregroundMark x1="73485" y1="45192" x2="66856" y2="37088"/>
                        <a14:foregroundMark x1="86364" y1="49038" x2="90909" y2="50000"/>
                        <a14:foregroundMark x1="95076" y1="51374" x2="99053" y2="53434"/>
                        <a14:foregroundMark x1="91098" y1="32143" x2="92614" y2="32692"/>
                        <a14:foregroundMark x1="76326" y1="31044" x2="78977" y2="30907"/>
                        <a14:foregroundMark x1="75568" y1="30495" x2="75000" y2="31044"/>
                        <a14:foregroundMark x1="57197" y1="31456" x2="65720" y2="36264"/>
                      </a14:backgroundRemoval>
                    </a14:imgEffect>
                  </a14:imgLayer>
                </a14:imgProps>
              </a:ext>
              <a:ext uri="{28A0092B-C50C-407E-A947-70E740481C1C}">
                <a14:useLocalDpi xmlns:a14="http://schemas.microsoft.com/office/drawing/2010/main" val="0"/>
              </a:ext>
            </a:extLst>
          </a:blip>
          <a:stretch>
            <a:fillRect/>
          </a:stretch>
        </p:blipFill>
        <p:spPr>
          <a:xfrm>
            <a:off x="7218066" y="763479"/>
            <a:ext cx="4973934" cy="6858000"/>
          </a:xfrm>
          <a:prstGeom prst="rect">
            <a:avLst/>
          </a:prstGeom>
        </p:spPr>
      </p:pic>
      <p:sp>
        <p:nvSpPr>
          <p:cNvPr id="5" name="Tekstvak 4"/>
          <p:cNvSpPr txBox="1"/>
          <p:nvPr/>
        </p:nvSpPr>
        <p:spPr>
          <a:xfrm>
            <a:off x="4120827" y="2212694"/>
            <a:ext cx="4182701" cy="2308324"/>
          </a:xfrm>
          <a:prstGeom prst="rect">
            <a:avLst/>
          </a:prstGeom>
          <a:noFill/>
        </p:spPr>
        <p:txBody>
          <a:bodyPr wrap="square" rtlCol="0">
            <a:spAutoFit/>
          </a:bodyPr>
          <a:lstStyle/>
          <a:p>
            <a:pPr algn="ctr"/>
            <a:r>
              <a:rPr lang="fr-FR" sz="1600" i="1" dirty="0">
                <a:ln w="0"/>
                <a:solidFill>
                  <a:schemeClr val="bg1"/>
                </a:solidFill>
                <a:effectLst>
                  <a:outerShdw blurRad="38100" dist="25400" dir="5400000" algn="ctr" rotWithShape="0">
                    <a:srgbClr val="6E747A">
                      <a:alpha val="43000"/>
                    </a:srgbClr>
                  </a:outerShdw>
                </a:effectLst>
              </a:rPr>
              <a:t>Graphique, élégante et intemporelle, Dior VIII rappelle la veste emblématique du tailleur « Bar ». Son nom, comme pour mieux sublimer le chiffre fétiche de Monsieur Dior, évoque la date de création de sa maison de couture, le 8 octobre 1946, le nom de sa première collection baptisée « En Huit » ou encore le VIIIème arrondissement de Paris, berceau de la Maison, avenue Montaigne.</a:t>
            </a:r>
            <a:endParaRPr lang="nl-NL" sz="1600" i="1" dirty="0">
              <a:ln w="0"/>
              <a:solidFill>
                <a:schemeClr val="bg1"/>
              </a:solidFill>
              <a:effectLst>
                <a:outerShdw blurRad="38100" dist="25400" dir="5400000" algn="ctr" rotWithShape="0">
                  <a:srgbClr val="6E747A">
                    <a:alpha val="43000"/>
                  </a:srgbClr>
                </a:outerShdw>
              </a:effectLst>
            </a:endParaRPr>
          </a:p>
        </p:txBody>
      </p:sp>
      <p:sp>
        <p:nvSpPr>
          <p:cNvPr id="6" name="Tekstvak 5"/>
          <p:cNvSpPr txBox="1"/>
          <p:nvPr/>
        </p:nvSpPr>
        <p:spPr>
          <a:xfrm>
            <a:off x="4006918" y="532646"/>
            <a:ext cx="4000131" cy="461665"/>
          </a:xfrm>
          <a:prstGeom prst="rect">
            <a:avLst/>
          </a:prstGeom>
          <a:noFill/>
        </p:spPr>
        <p:txBody>
          <a:bodyPr wrap="square" rtlCol="0">
            <a:spAutoFit/>
          </a:bodyPr>
          <a:lstStyle/>
          <a:p>
            <a:pPr algn="ctr"/>
            <a:r>
              <a:rPr lang="nl-NL" sz="2400" b="1" dirty="0">
                <a:solidFill>
                  <a:schemeClr val="bg1"/>
                </a:solidFill>
                <a:latin typeface="+mj-lt"/>
              </a:rPr>
              <a:t>DIOR VIII</a:t>
            </a:r>
            <a:endParaRPr lang="nl-NL" sz="2400" dirty="0">
              <a:solidFill>
                <a:schemeClr val="bg1"/>
              </a:solidFill>
              <a:latin typeface="+mj-lt"/>
            </a:endParaRPr>
          </a:p>
        </p:txBody>
      </p:sp>
      <p:pic>
        <p:nvPicPr>
          <p:cNvPr id="7" name="Afbeelding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973803" cy="396410"/>
          </a:xfrm>
          <a:prstGeom prst="rect">
            <a:avLst/>
          </a:prstGeom>
        </p:spPr>
      </p:pic>
    </p:spTree>
    <p:extLst>
      <p:ext uri="{BB962C8B-B14F-4D97-AF65-F5344CB8AC3E}">
        <p14:creationId xmlns:p14="http://schemas.microsoft.com/office/powerpoint/2010/main" val="25151184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Tekstvak 2"/>
          <p:cNvSpPr txBox="1"/>
          <p:nvPr/>
        </p:nvSpPr>
        <p:spPr>
          <a:xfrm>
            <a:off x="4567096" y="219928"/>
            <a:ext cx="2525917" cy="830997"/>
          </a:xfrm>
          <a:prstGeom prst="rect">
            <a:avLst/>
          </a:prstGeom>
          <a:noFill/>
        </p:spPr>
        <p:txBody>
          <a:bodyPr wrap="square" rtlCol="0">
            <a:spAutoFit/>
          </a:bodyPr>
          <a:lstStyle/>
          <a:p>
            <a:pPr algn="ctr"/>
            <a:r>
              <a:rPr lang="nl-NL" sz="2400" b="1" dirty="0" smtClean="0">
                <a:solidFill>
                  <a:schemeClr val="bg1"/>
                </a:solidFill>
              </a:rPr>
              <a:t>DIOR VIII TIMEPIECE</a:t>
            </a:r>
            <a:endParaRPr lang="nl-NL" sz="2400" b="1" dirty="0">
              <a:solidFill>
                <a:schemeClr val="bg1"/>
              </a:solidFill>
            </a:endParaRPr>
          </a:p>
        </p:txBody>
      </p:sp>
      <p:pic>
        <p:nvPicPr>
          <p:cNvPr id="4" name="Afbeelding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73803" cy="396410"/>
          </a:xfrm>
          <a:prstGeom prst="rect">
            <a:avLst/>
          </a:prstGeom>
        </p:spPr>
      </p:pic>
    </p:spTree>
    <p:controls>
      <mc:AlternateContent xmlns:mc="http://schemas.openxmlformats.org/markup-compatibility/2006">
        <mc:Choice xmlns:v="urn:schemas-microsoft-com:vml" Requires="v">
          <p:control spid="1048" name="ShockwaveFlash1" r:id="rId2" imgW="10194840" imgH="5611680"/>
        </mc:Choice>
        <mc:Fallback>
          <p:control name="ShockwaveFlash1" r:id="rId2" imgW="10194840" imgH="5611680">
            <p:pic>
              <p:nvPicPr>
                <p:cNvPr id="2" name="ShockwaveFlash1"/>
                <p:cNvPicPr>
                  <a:picLocks/>
                </p:cNvPicPr>
                <p:nvPr/>
              </p:nvPicPr>
              <p:blipFill>
                <a:blip r:embed="rId5"/>
                <a:stretch>
                  <a:fillRect/>
                </a:stretch>
              </p:blipFill>
              <p:spPr>
                <a:xfrm>
                  <a:off x="1112838" y="1050925"/>
                  <a:ext cx="10194925" cy="5611813"/>
                </a:xfrm>
                <a:prstGeom prst="rect">
                  <a:avLst/>
                </a:prstGeom>
              </p:spPr>
            </p:pic>
          </p:control>
        </mc:Fallback>
      </mc:AlternateContent>
    </p:controls>
    <p:extLst>
      <p:ext uri="{BB962C8B-B14F-4D97-AF65-F5344CB8AC3E}">
        <p14:creationId xmlns:p14="http://schemas.microsoft.com/office/powerpoint/2010/main" val="18125759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pic>
        <p:nvPicPr>
          <p:cNvPr id="4" name="Afbeelding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0407" y="236325"/>
            <a:ext cx="4931735" cy="6614326"/>
          </a:xfrm>
          <a:prstGeom prst="rect">
            <a:avLst/>
          </a:prstGeom>
        </p:spPr>
      </p:pic>
      <p:pic>
        <p:nvPicPr>
          <p:cNvPr id="2" name="Afbeelding 1"/>
          <p:cNvPicPr>
            <a:picLocks noChangeAspect="1"/>
          </p:cNvPicPr>
          <p:nvPr/>
        </p:nvPicPr>
        <p:blipFill>
          <a:blip r:embed="rId3">
            <a:biLevel thresh="50000"/>
            <a:extLst>
              <a:ext uri="{BEBA8EAE-BF5A-486C-A8C5-ECC9F3942E4B}">
                <a14:imgProps xmlns:a14="http://schemas.microsoft.com/office/drawing/2010/main">
                  <a14:imgLayer r:embed="rId4">
                    <a14:imgEffect>
                      <a14:backgroundRemoval t="42544" b="65461" l="38088" r="62941"/>
                    </a14:imgEffect>
                  </a14:imgLayer>
                </a14:imgProps>
              </a:ext>
              <a:ext uri="{28A0092B-C50C-407E-A947-70E740481C1C}">
                <a14:useLocalDpi xmlns:a14="http://schemas.microsoft.com/office/drawing/2010/main" val="0"/>
              </a:ext>
            </a:extLst>
          </a:blip>
          <a:stretch>
            <a:fillRect/>
          </a:stretch>
        </p:blipFill>
        <p:spPr>
          <a:xfrm>
            <a:off x="5073280" y="280414"/>
            <a:ext cx="4865987" cy="6526148"/>
          </a:xfrm>
          <a:prstGeom prst="rect">
            <a:avLst/>
          </a:prstGeom>
        </p:spPr>
      </p:pic>
      <p:sp>
        <p:nvSpPr>
          <p:cNvPr id="5" name="Tekstvak 4"/>
          <p:cNvSpPr txBox="1"/>
          <p:nvPr/>
        </p:nvSpPr>
        <p:spPr>
          <a:xfrm>
            <a:off x="1330859" y="2372008"/>
            <a:ext cx="2678623" cy="3108543"/>
          </a:xfrm>
          <a:prstGeom prst="rect">
            <a:avLst/>
          </a:prstGeom>
          <a:noFill/>
        </p:spPr>
        <p:txBody>
          <a:bodyPr wrap="square" rtlCol="0">
            <a:spAutoFit/>
          </a:bodyPr>
          <a:lstStyle/>
          <a:p>
            <a:r>
              <a:rPr lang="fr-FR" sz="1400" i="1" dirty="0">
                <a:ln w="0"/>
                <a:solidFill>
                  <a:schemeClr val="bg1"/>
                </a:solidFill>
                <a:effectLst>
                  <a:outerShdw blurRad="38100" dist="19050" dir="2700000" algn="tl" rotWithShape="0">
                    <a:schemeClr val="dk1">
                      <a:alpha val="40000"/>
                    </a:schemeClr>
                  </a:outerShdw>
                </a:effectLst>
              </a:rPr>
              <a:t>Soie Dior : la plus couture des étoffes, la soie d’un taffetas, d’un pongé, d’un </a:t>
            </a:r>
            <a:r>
              <a:rPr lang="fr-FR" sz="1400" i="1" dirty="0" err="1">
                <a:ln w="0"/>
                <a:solidFill>
                  <a:schemeClr val="bg1"/>
                </a:solidFill>
                <a:effectLst>
                  <a:outerShdw blurRad="38100" dist="19050" dir="2700000" algn="tl" rotWithShape="0">
                    <a:schemeClr val="dk1">
                      <a:alpha val="40000"/>
                    </a:schemeClr>
                  </a:outerShdw>
                </a:effectLst>
              </a:rPr>
              <a:t>organza</a:t>
            </a:r>
            <a:r>
              <a:rPr lang="fr-FR" sz="1400" i="1" dirty="0">
                <a:ln w="0"/>
                <a:solidFill>
                  <a:schemeClr val="bg1"/>
                </a:solidFill>
                <a:effectLst>
                  <a:outerShdw blurRad="38100" dist="19050" dir="2700000" algn="tl" rotWithShape="0">
                    <a:schemeClr val="dk1">
                      <a:alpha val="40000"/>
                    </a:schemeClr>
                  </a:outerShdw>
                </a:effectLst>
              </a:rPr>
              <a:t>, d’un satin ; la soie Dior et ses couleurs de robes de grand soir. Soie Dior : être une femme en Dior, sensuelle et ludique. La collection de haute joaillerie de Victoire de Castellane joue sur les mots comme elle joue avec les pierres et les symboles. La soie, c’est ici celle du ruban, comme un trait d’union entre couture et joaillerie ; elle tisse les liens.</a:t>
            </a:r>
            <a:endParaRPr lang="nl-NL" sz="1400" i="1" dirty="0">
              <a:ln w="0"/>
              <a:solidFill>
                <a:schemeClr val="bg1"/>
              </a:solidFill>
              <a:effectLst>
                <a:outerShdw blurRad="38100" dist="19050" dir="2700000" algn="tl" rotWithShape="0">
                  <a:schemeClr val="dk1">
                    <a:alpha val="40000"/>
                  </a:schemeClr>
                </a:outerShdw>
              </a:effectLst>
            </a:endParaRPr>
          </a:p>
        </p:txBody>
      </p:sp>
      <p:sp>
        <p:nvSpPr>
          <p:cNvPr id="6" name="Tekstvak 5"/>
          <p:cNvSpPr txBox="1"/>
          <p:nvPr/>
        </p:nvSpPr>
        <p:spPr>
          <a:xfrm>
            <a:off x="4090964" y="402578"/>
            <a:ext cx="3594226" cy="461665"/>
          </a:xfrm>
          <a:prstGeom prst="rect">
            <a:avLst/>
          </a:prstGeom>
          <a:noFill/>
        </p:spPr>
        <p:txBody>
          <a:bodyPr wrap="square" rtlCol="0">
            <a:spAutoFit/>
          </a:bodyPr>
          <a:lstStyle/>
          <a:p>
            <a:pPr algn="ctr"/>
            <a:r>
              <a:rPr lang="nl-NL" sz="2400" b="1" dirty="0">
                <a:solidFill>
                  <a:schemeClr val="bg1"/>
                </a:solidFill>
                <a:latin typeface="+mj-lt"/>
              </a:rPr>
              <a:t>SOIE DIOR</a:t>
            </a:r>
            <a:endParaRPr lang="nl-NL" sz="2400" dirty="0">
              <a:solidFill>
                <a:schemeClr val="bg1"/>
              </a:solidFill>
              <a:latin typeface="+mj-lt"/>
            </a:endParaRPr>
          </a:p>
        </p:txBody>
      </p:sp>
      <p:pic>
        <p:nvPicPr>
          <p:cNvPr id="8" name="Afbeelding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73803" cy="396410"/>
          </a:xfrm>
          <a:prstGeom prst="rect">
            <a:avLst/>
          </a:prstGeom>
        </p:spPr>
      </p:pic>
    </p:spTree>
    <p:extLst>
      <p:ext uri="{BB962C8B-B14F-4D97-AF65-F5344CB8AC3E}">
        <p14:creationId xmlns:p14="http://schemas.microsoft.com/office/powerpoint/2010/main" val="248370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xit" presetSubtype="0" fill="hold" nodeType="clickEffect">
                                  <p:stCondLst>
                                    <p:cond delay="0"/>
                                  </p:stCondLst>
                                  <p:childTnLst>
                                    <p:animEffect transition="out" filter="wipe(down)">
                                      <p:cBhvr>
                                        <p:cTn id="6" dur="180" accel="50000">
                                          <p:stCondLst>
                                            <p:cond delay="1820"/>
                                          </p:stCondLst>
                                        </p:cTn>
                                        <p:tgtEl>
                                          <p:spTgt spid="2"/>
                                        </p:tgtEl>
                                      </p:cBhvr>
                                    </p:animEffect>
                                    <p:anim calcmode="lin" valueType="num">
                                      <p:cBhvr>
                                        <p:cTn id="7" dur="1822" tmFilter="0,0; 0.14,0.31; 0.43,0.73; 0.71,0.91; 1.0,1.0">
                                          <p:stCondLst>
                                            <p:cond delay="0"/>
                                          </p:stCondLst>
                                        </p:cTn>
                                        <p:tgtEl>
                                          <p:spTgt spid="2"/>
                                        </p:tgtEl>
                                        <p:attrNameLst>
                                          <p:attrName>ppt_x</p:attrName>
                                        </p:attrNameLst>
                                      </p:cBhvr>
                                      <p:tavLst>
                                        <p:tav tm="0">
                                          <p:val>
                                            <p:strVal val="ppt_x"/>
                                          </p:val>
                                        </p:tav>
                                        <p:tav tm="100000">
                                          <p:val>
                                            <p:strVal val="#ppt_x+0.25"/>
                                          </p:val>
                                        </p:tav>
                                      </p:tavLst>
                                    </p:anim>
                                    <p:anim calcmode="lin" valueType="num">
                                      <p:cBhvr>
                                        <p:cTn id="8" dur="178">
                                          <p:stCondLst>
                                            <p:cond delay="1822"/>
                                          </p:stCondLst>
                                        </p:cTn>
                                        <p:tgtEl>
                                          <p:spTgt spid="2"/>
                                        </p:tgtEl>
                                        <p:attrNameLst>
                                          <p:attrName>ppt_x</p:attrName>
                                        </p:attrNameLst>
                                      </p:cBhvr>
                                      <p:tavLst>
                                        <p:tav tm="0">
                                          <p:val>
                                            <p:strVal val="ppt_x"/>
                                          </p:val>
                                        </p:tav>
                                        <p:tav tm="100000">
                                          <p:val>
                                            <p:strVal val="ppt_x"/>
                                          </p:val>
                                        </p:tav>
                                      </p:tavLst>
                                    </p:anim>
                                    <p:anim calcmode="lin" valueType="num">
                                      <p:cBhvr>
                                        <p:cTn id="9" dur="664" tmFilter="0.0,0.0;0.25,0.07;0.50,0.2;0.75,0.467;1.0,1.0">
                                          <p:stCondLst>
                                            <p:cond delay="0"/>
                                          </p:stCondLst>
                                        </p:cTn>
                                        <p:tgtEl>
                                          <p:spTgt spid="2"/>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13" dur="180" accel="50000">
                                          <p:stCondLst>
                                            <p:cond delay="1820"/>
                                          </p:stCondLst>
                                        </p:cTn>
                                        <p:tgtEl>
                                          <p:spTgt spid="2"/>
                                        </p:tgtEl>
                                        <p:attrNameLst>
                                          <p:attrName>ppt_y</p:attrName>
                                        </p:attrNameLst>
                                      </p:cBhvr>
                                      <p:tavLst>
                                        <p:tav tm="0">
                                          <p:val>
                                            <p:strVal val="ppt_y"/>
                                          </p:val>
                                        </p:tav>
                                        <p:tav tm="100000">
                                          <p:val>
                                            <p:strVal val="ppt_y+ppt_h"/>
                                          </p:val>
                                        </p:tav>
                                      </p:tavLst>
                                    </p:anim>
                                    <p:animScale>
                                      <p:cBhvr>
                                        <p:cTn id="14" dur="26">
                                          <p:stCondLst>
                                            <p:cond delay="620"/>
                                          </p:stCondLst>
                                        </p:cTn>
                                        <p:tgtEl>
                                          <p:spTgt spid="2"/>
                                        </p:tgtEl>
                                      </p:cBhvr>
                                      <p:to x="100000" y="60000"/>
                                    </p:animScale>
                                    <p:animScale>
                                      <p:cBhvr>
                                        <p:cTn id="15" dur="166" decel="50000">
                                          <p:stCondLst>
                                            <p:cond delay="646"/>
                                          </p:stCondLst>
                                        </p:cTn>
                                        <p:tgtEl>
                                          <p:spTgt spid="2"/>
                                        </p:tgtEl>
                                      </p:cBhvr>
                                      <p:to x="100000" y="100000"/>
                                    </p:animScale>
                                    <p:animScale>
                                      <p:cBhvr>
                                        <p:cTn id="16" dur="26">
                                          <p:stCondLst>
                                            <p:cond delay="1312"/>
                                          </p:stCondLst>
                                        </p:cTn>
                                        <p:tgtEl>
                                          <p:spTgt spid="2"/>
                                        </p:tgtEl>
                                      </p:cBhvr>
                                      <p:to x="100000" y="80000"/>
                                    </p:animScale>
                                    <p:animScale>
                                      <p:cBhvr>
                                        <p:cTn id="17" dur="166" decel="50000">
                                          <p:stCondLst>
                                            <p:cond delay="1338"/>
                                          </p:stCondLst>
                                        </p:cTn>
                                        <p:tgtEl>
                                          <p:spTgt spid="2"/>
                                        </p:tgtEl>
                                      </p:cBhvr>
                                      <p:to x="100000" y="100000"/>
                                    </p:animScale>
                                    <p:animScale>
                                      <p:cBhvr>
                                        <p:cTn id="18" dur="26">
                                          <p:stCondLst>
                                            <p:cond delay="1642"/>
                                          </p:stCondLst>
                                        </p:cTn>
                                        <p:tgtEl>
                                          <p:spTgt spid="2"/>
                                        </p:tgtEl>
                                      </p:cBhvr>
                                      <p:to x="100000" y="90000"/>
                                    </p:animScale>
                                    <p:animScale>
                                      <p:cBhvr>
                                        <p:cTn id="19" dur="166" decel="50000">
                                          <p:stCondLst>
                                            <p:cond delay="1668"/>
                                          </p:stCondLst>
                                        </p:cTn>
                                        <p:tgtEl>
                                          <p:spTgt spid="2"/>
                                        </p:tgtEl>
                                      </p:cBhvr>
                                      <p:to x="100000" y="100000"/>
                                    </p:animScale>
                                    <p:animScale>
                                      <p:cBhvr>
                                        <p:cTn id="20" dur="26">
                                          <p:stCondLst>
                                            <p:cond delay="1808"/>
                                          </p:stCondLst>
                                        </p:cTn>
                                        <p:tgtEl>
                                          <p:spTgt spid="2"/>
                                        </p:tgtEl>
                                      </p:cBhvr>
                                      <p:to x="100000" y="95000"/>
                                    </p:animScale>
                                    <p:animScale>
                                      <p:cBhvr>
                                        <p:cTn id="21" dur="166" decel="50000">
                                          <p:stCondLst>
                                            <p:cond delay="1834"/>
                                          </p:stCondLst>
                                        </p:cTn>
                                        <p:tgtEl>
                                          <p:spTgt spid="2"/>
                                        </p:tgtEl>
                                      </p:cBhvr>
                                      <p:to x="100000" y="100000"/>
                                    </p:animScale>
                                    <p:set>
                                      <p:cBhvr>
                                        <p:cTn id="22" dur="1" fill="hold">
                                          <p:stCondLst>
                                            <p:cond delay="1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b="1" dirty="0"/>
              <a:t>Collection </a:t>
            </a:r>
            <a:r>
              <a:rPr lang="nl-NL" b="1" dirty="0" err="1"/>
              <a:t>été</a:t>
            </a:r>
            <a:r>
              <a:rPr lang="nl-NL" b="1" dirty="0"/>
              <a:t> </a:t>
            </a:r>
            <a:r>
              <a:rPr lang="nl-NL" b="1" dirty="0" smtClean="0"/>
              <a:t>2016 Femme</a:t>
            </a:r>
            <a:endParaRPr lang="nl-NL" dirty="0"/>
          </a:p>
        </p:txBody>
      </p:sp>
      <p:pic>
        <p:nvPicPr>
          <p:cNvPr id="23" name="Tijdelijke aanduiding voor afbeelding 2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983" r="5983"/>
          <a:stretch>
            <a:fillRect/>
          </a:stretch>
        </p:blipFill>
        <p:spPr/>
      </p:pic>
      <p:pic>
        <p:nvPicPr>
          <p:cNvPr id="24" name="Tijdelijke aanduiding voor afbeelding 23"/>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5983" r="5983"/>
          <a:stretch>
            <a:fillRect/>
          </a:stretch>
        </p:blipFill>
        <p:spPr/>
      </p:pic>
      <p:pic>
        <p:nvPicPr>
          <p:cNvPr id="25" name="Tijdelijke aanduiding voor afbeelding 24"/>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7274" r="7274"/>
          <a:stretch>
            <a:fillRect/>
          </a:stretch>
        </p:blipFill>
        <p:spPr/>
      </p:pic>
      <p:pic>
        <p:nvPicPr>
          <p:cNvPr id="26" name="Tijdelijke aanduiding voor afbeelding 25"/>
          <p:cNvPicPr>
            <a:picLocks noGrp="1" noChangeAspect="1"/>
          </p:cNvPicPr>
          <p:nvPr>
            <p:ph type="pic" sz="quarter" idx="16"/>
          </p:nvPr>
        </p:nvPicPr>
        <p:blipFill>
          <a:blip r:embed="rId5">
            <a:extLst>
              <a:ext uri="{28A0092B-C50C-407E-A947-70E740481C1C}">
                <a14:useLocalDpi xmlns:a14="http://schemas.microsoft.com/office/drawing/2010/main" val="0"/>
              </a:ext>
            </a:extLst>
          </a:blip>
          <a:srcRect l="7919" r="7919"/>
          <a:stretch>
            <a:fillRect/>
          </a:stretch>
        </p:blipFill>
        <p:spPr/>
      </p:pic>
      <p:pic>
        <p:nvPicPr>
          <p:cNvPr id="27" name="Tijdelijke aanduiding voor afbeelding 26"/>
          <p:cNvPicPr>
            <a:picLocks noGrp="1" noChangeAspect="1"/>
          </p:cNvPicPr>
          <p:nvPr>
            <p:ph type="pic" sz="quarter" idx="17"/>
          </p:nvPr>
        </p:nvPicPr>
        <p:blipFill>
          <a:blip r:embed="rId6">
            <a:extLst>
              <a:ext uri="{28A0092B-C50C-407E-A947-70E740481C1C}">
                <a14:useLocalDpi xmlns:a14="http://schemas.microsoft.com/office/drawing/2010/main" val="0"/>
              </a:ext>
            </a:extLst>
          </a:blip>
          <a:srcRect l="8149" r="8149"/>
          <a:stretch>
            <a:fillRect/>
          </a:stretch>
        </p:blipFill>
        <p:spPr/>
      </p:pic>
      <p:pic>
        <p:nvPicPr>
          <p:cNvPr id="28" name="Tijdelijke aanduiding voor afbeelding 27"/>
          <p:cNvPicPr>
            <a:picLocks noGrp="1" noChangeAspect="1"/>
          </p:cNvPicPr>
          <p:nvPr>
            <p:ph type="pic" sz="quarter" idx="18"/>
          </p:nvPr>
        </p:nvPicPr>
        <p:blipFill>
          <a:blip r:embed="rId7">
            <a:extLst>
              <a:ext uri="{28A0092B-C50C-407E-A947-70E740481C1C}">
                <a14:useLocalDpi xmlns:a14="http://schemas.microsoft.com/office/drawing/2010/main" val="0"/>
              </a:ext>
            </a:extLst>
          </a:blip>
          <a:srcRect l="5983" r="5983"/>
          <a:stretch>
            <a:fillRect/>
          </a:stretch>
        </p:blipFill>
        <p:spPr/>
      </p:pic>
      <p:pic>
        <p:nvPicPr>
          <p:cNvPr id="29" name="Tijdelijke aanduiding voor afbeelding 28"/>
          <p:cNvPicPr>
            <a:picLocks noGrp="1" noChangeAspect="1"/>
          </p:cNvPicPr>
          <p:nvPr>
            <p:ph type="pic" sz="quarter" idx="19"/>
          </p:nvPr>
        </p:nvPicPr>
        <p:blipFill>
          <a:blip r:embed="rId8">
            <a:extLst>
              <a:ext uri="{28A0092B-C50C-407E-A947-70E740481C1C}">
                <a14:useLocalDpi xmlns:a14="http://schemas.microsoft.com/office/drawing/2010/main" val="0"/>
              </a:ext>
            </a:extLst>
          </a:blip>
          <a:srcRect l="5983" r="5983"/>
          <a:stretch>
            <a:fillRect/>
          </a:stretch>
        </p:blipFill>
        <p:spPr/>
      </p:pic>
      <p:pic>
        <p:nvPicPr>
          <p:cNvPr id="30" name="Tijdelijke aanduiding voor afbeelding 29"/>
          <p:cNvPicPr>
            <a:picLocks noGrp="1" noChangeAspect="1"/>
          </p:cNvPicPr>
          <p:nvPr>
            <p:ph type="pic" sz="quarter" idx="20"/>
          </p:nvPr>
        </p:nvPicPr>
        <p:blipFill>
          <a:blip r:embed="rId9">
            <a:extLst>
              <a:ext uri="{28A0092B-C50C-407E-A947-70E740481C1C}">
                <a14:useLocalDpi xmlns:a14="http://schemas.microsoft.com/office/drawing/2010/main" val="0"/>
              </a:ext>
            </a:extLst>
          </a:blip>
          <a:srcRect l="7661" r="7661"/>
          <a:stretch>
            <a:fillRect/>
          </a:stretch>
        </p:blipFill>
        <p:spPr/>
      </p:pic>
      <p:pic>
        <p:nvPicPr>
          <p:cNvPr id="31" name="Tijdelijke aanduiding voor afbeelding 30"/>
          <p:cNvPicPr>
            <a:picLocks noGrp="1" noChangeAspect="1"/>
          </p:cNvPicPr>
          <p:nvPr>
            <p:ph type="pic" sz="quarter" idx="21"/>
          </p:nvPr>
        </p:nvPicPr>
        <p:blipFill>
          <a:blip r:embed="rId10">
            <a:extLst>
              <a:ext uri="{28A0092B-C50C-407E-A947-70E740481C1C}">
                <a14:useLocalDpi xmlns:a14="http://schemas.microsoft.com/office/drawing/2010/main" val="0"/>
              </a:ext>
            </a:extLst>
          </a:blip>
          <a:srcRect l="8866" r="8866"/>
          <a:stretch>
            <a:fillRect/>
          </a:stretch>
        </p:blipFill>
        <p:spPr/>
      </p:pic>
      <p:pic>
        <p:nvPicPr>
          <p:cNvPr id="32" name="Tijdelijke aanduiding voor afbeelding 31"/>
          <p:cNvPicPr>
            <a:picLocks noGrp="1" noChangeAspect="1"/>
          </p:cNvPicPr>
          <p:nvPr>
            <p:ph type="pic" sz="quarter" idx="22"/>
          </p:nvPr>
        </p:nvPicPr>
        <p:blipFill>
          <a:blip r:embed="rId11">
            <a:extLst>
              <a:ext uri="{28A0092B-C50C-407E-A947-70E740481C1C}">
                <a14:useLocalDpi xmlns:a14="http://schemas.microsoft.com/office/drawing/2010/main" val="0"/>
              </a:ext>
            </a:extLst>
          </a:blip>
          <a:srcRect l="8067" r="8067"/>
          <a:stretch>
            <a:fillRect/>
          </a:stretch>
        </p:blipFill>
        <p:spPr/>
      </p:pic>
      <p:sp>
        <p:nvSpPr>
          <p:cNvPr id="13" name="Tijdelijke aanduiding voor tekst 12"/>
          <p:cNvSpPr>
            <a:spLocks noGrp="1"/>
          </p:cNvSpPr>
          <p:nvPr>
            <p:ph type="body" sz="quarter" idx="23"/>
          </p:nvPr>
        </p:nvSpPr>
        <p:spPr/>
        <p:txBody>
          <a:bodyPr>
            <a:normAutofit fontScale="25000" lnSpcReduction="20000"/>
          </a:bodyPr>
          <a:lstStyle/>
          <a:p>
            <a:pPr marL="0" indent="0">
              <a:buNone/>
            </a:pPr>
            <a:r>
              <a:rPr lang="fr-FR" sz="4000" b="1" dirty="0"/>
              <a:t>ESCARPIN EN VEAU SAFARI / BLANC, 10 CM </a:t>
            </a:r>
            <a:r>
              <a:rPr lang="fr-FR" sz="4000" b="1" dirty="0" smtClean="0"/>
              <a:t>690,00 </a:t>
            </a:r>
            <a:r>
              <a:rPr lang="fr-FR" sz="4000" b="1" dirty="0"/>
              <a:t>€ </a:t>
            </a:r>
          </a:p>
          <a:p>
            <a:pPr marL="0" indent="0">
              <a:buNone/>
            </a:pPr>
            <a:endParaRPr lang="nl-NL" dirty="0"/>
          </a:p>
        </p:txBody>
      </p:sp>
      <p:sp>
        <p:nvSpPr>
          <p:cNvPr id="14" name="Tijdelijke aanduiding voor tekst 13"/>
          <p:cNvSpPr>
            <a:spLocks noGrp="1"/>
          </p:cNvSpPr>
          <p:nvPr>
            <p:ph type="body" sz="quarter" idx="24"/>
          </p:nvPr>
        </p:nvSpPr>
        <p:spPr/>
        <p:txBody>
          <a:bodyPr>
            <a:normAutofit fontScale="25000" lnSpcReduction="20000"/>
          </a:bodyPr>
          <a:lstStyle/>
          <a:p>
            <a:pPr marL="0" indent="0">
              <a:buNone/>
            </a:pPr>
            <a:r>
              <a:rPr lang="nl-NL" sz="4000" b="1" dirty="0" smtClean="0"/>
              <a:t>SANDALE </a:t>
            </a:r>
            <a:r>
              <a:rPr lang="nl-NL" sz="4000" b="1" dirty="0"/>
              <a:t>EN VEAU SAFARI, 9 CM </a:t>
            </a:r>
            <a:r>
              <a:rPr lang="nl-NL" sz="4000" b="1" dirty="0" smtClean="0"/>
              <a:t>850,00 </a:t>
            </a:r>
            <a:r>
              <a:rPr lang="nl-NL" sz="4000" b="1" dirty="0"/>
              <a:t>€ </a:t>
            </a:r>
          </a:p>
          <a:p>
            <a:pPr marL="0" indent="0">
              <a:buNone/>
            </a:pPr>
            <a:endParaRPr lang="nl-NL" dirty="0"/>
          </a:p>
        </p:txBody>
      </p:sp>
      <p:sp>
        <p:nvSpPr>
          <p:cNvPr id="15" name="Tijdelijke aanduiding voor tekst 14"/>
          <p:cNvSpPr>
            <a:spLocks noGrp="1"/>
          </p:cNvSpPr>
          <p:nvPr>
            <p:ph type="body" sz="quarter" idx="25"/>
          </p:nvPr>
        </p:nvSpPr>
        <p:spPr/>
        <p:txBody>
          <a:bodyPr>
            <a:normAutofit fontScale="40000" lnSpcReduction="20000"/>
          </a:bodyPr>
          <a:lstStyle/>
          <a:p>
            <a:pPr marL="0" indent="0">
              <a:buNone/>
            </a:pPr>
            <a:r>
              <a:rPr lang="nl-NL" sz="2500" b="1" dirty="0"/>
              <a:t>BALLERINE EN VEAU VERNI BLANC </a:t>
            </a:r>
            <a:r>
              <a:rPr lang="nl-NL" sz="2500" b="1" dirty="0" smtClean="0"/>
              <a:t>850,00 </a:t>
            </a:r>
            <a:r>
              <a:rPr lang="nl-NL" sz="2500" b="1" dirty="0"/>
              <a:t>€ </a:t>
            </a:r>
          </a:p>
          <a:p>
            <a:endParaRPr lang="nl-NL" dirty="0"/>
          </a:p>
        </p:txBody>
      </p:sp>
      <p:sp>
        <p:nvSpPr>
          <p:cNvPr id="16" name="Tijdelijke aanduiding voor tekst 15"/>
          <p:cNvSpPr>
            <a:spLocks noGrp="1"/>
          </p:cNvSpPr>
          <p:nvPr>
            <p:ph type="body" sz="quarter" idx="26"/>
          </p:nvPr>
        </p:nvSpPr>
        <p:spPr/>
        <p:txBody>
          <a:bodyPr>
            <a:normAutofit fontScale="25000" lnSpcReduction="20000"/>
          </a:bodyPr>
          <a:lstStyle/>
          <a:p>
            <a:pPr marL="0" indent="0">
              <a:buNone/>
            </a:pPr>
            <a:r>
              <a:rPr lang="fr-FR" sz="4000" b="1" dirty="0"/>
              <a:t>ESCARPIN EN VEAU VERNI ROUGE GOJI, 10 CM </a:t>
            </a:r>
            <a:r>
              <a:rPr lang="fr-FR" sz="4000" b="1" dirty="0" smtClean="0"/>
              <a:t>670,00 </a:t>
            </a:r>
            <a:r>
              <a:rPr lang="fr-FR" sz="4000" b="1" dirty="0"/>
              <a:t>€ </a:t>
            </a:r>
          </a:p>
          <a:p>
            <a:endParaRPr lang="nl-NL" dirty="0"/>
          </a:p>
        </p:txBody>
      </p:sp>
      <p:sp>
        <p:nvSpPr>
          <p:cNvPr id="17" name="Tijdelijke aanduiding voor tekst 16"/>
          <p:cNvSpPr>
            <a:spLocks noGrp="1"/>
          </p:cNvSpPr>
          <p:nvPr>
            <p:ph type="body" sz="quarter" idx="27"/>
          </p:nvPr>
        </p:nvSpPr>
        <p:spPr/>
        <p:txBody>
          <a:bodyPr>
            <a:normAutofit fontScale="25000" lnSpcReduction="20000"/>
          </a:bodyPr>
          <a:lstStyle/>
          <a:p>
            <a:pPr marL="0" indent="0">
              <a:buNone/>
            </a:pPr>
            <a:r>
              <a:rPr lang="fr-FR" sz="4000" b="1" dirty="0"/>
              <a:t>BOTTINE EN VEAU VERNI NOIR, 10 CM </a:t>
            </a:r>
            <a:r>
              <a:rPr lang="fr-FR" sz="4000" b="1" dirty="0" smtClean="0"/>
              <a:t>980,00 </a:t>
            </a:r>
            <a:r>
              <a:rPr lang="fr-FR" sz="4000" b="1" dirty="0"/>
              <a:t>€ </a:t>
            </a:r>
          </a:p>
          <a:p>
            <a:pPr marL="0" indent="0">
              <a:buNone/>
            </a:pPr>
            <a:endParaRPr lang="nl-NL" dirty="0"/>
          </a:p>
        </p:txBody>
      </p:sp>
      <p:sp>
        <p:nvSpPr>
          <p:cNvPr id="18" name="Tijdelijke aanduiding voor tekst 17"/>
          <p:cNvSpPr>
            <a:spLocks noGrp="1"/>
          </p:cNvSpPr>
          <p:nvPr>
            <p:ph type="body" sz="quarter" idx="28"/>
          </p:nvPr>
        </p:nvSpPr>
        <p:spPr/>
        <p:txBody>
          <a:bodyPr>
            <a:normAutofit fontScale="25000" lnSpcReduction="20000"/>
          </a:bodyPr>
          <a:lstStyle/>
          <a:p>
            <a:pPr marL="0" indent="0">
              <a:buNone/>
            </a:pPr>
            <a:r>
              <a:rPr lang="fr-FR" sz="4000" b="1" dirty="0"/>
              <a:t>SNEAKER "DIOR FUSION" EN TISSU TECHNIQUE BLEU ET BRODERIES ARGENT </a:t>
            </a:r>
            <a:r>
              <a:rPr lang="fr-FR" sz="4000" b="1" dirty="0" smtClean="0"/>
              <a:t>890,00 </a:t>
            </a:r>
            <a:r>
              <a:rPr lang="fr-FR" sz="4000" b="1" dirty="0"/>
              <a:t>€</a:t>
            </a:r>
          </a:p>
          <a:p>
            <a:pPr marL="0" indent="0">
              <a:buNone/>
            </a:pPr>
            <a:endParaRPr lang="nl-NL" dirty="0"/>
          </a:p>
        </p:txBody>
      </p:sp>
      <p:sp>
        <p:nvSpPr>
          <p:cNvPr id="19" name="Tijdelijke aanduiding voor tekst 18"/>
          <p:cNvSpPr>
            <a:spLocks noGrp="1"/>
          </p:cNvSpPr>
          <p:nvPr>
            <p:ph type="body" sz="quarter" idx="29"/>
          </p:nvPr>
        </p:nvSpPr>
        <p:spPr/>
        <p:txBody>
          <a:bodyPr>
            <a:normAutofit fontScale="25000" lnSpcReduction="20000"/>
          </a:bodyPr>
          <a:lstStyle/>
          <a:p>
            <a:pPr marL="0" indent="0">
              <a:buNone/>
            </a:pPr>
            <a:r>
              <a:rPr lang="fr-FR" sz="4000" b="1" dirty="0" smtClean="0"/>
              <a:t>ESCARPIN </a:t>
            </a:r>
            <a:r>
              <a:rPr lang="fr-FR" sz="4000" b="1" dirty="0"/>
              <a:t>EN VEAU VERNI BLANC / NOIR / FARD, 7 CM </a:t>
            </a:r>
            <a:r>
              <a:rPr lang="fr-FR" sz="4000" b="1" dirty="0" smtClean="0"/>
              <a:t>750,00 </a:t>
            </a:r>
            <a:r>
              <a:rPr lang="fr-FR" sz="4000" b="1" dirty="0"/>
              <a:t>€ </a:t>
            </a:r>
          </a:p>
          <a:p>
            <a:pPr marL="0" indent="0">
              <a:buNone/>
            </a:pPr>
            <a:endParaRPr lang="nl-NL" dirty="0"/>
          </a:p>
        </p:txBody>
      </p:sp>
      <p:sp>
        <p:nvSpPr>
          <p:cNvPr id="20" name="Tijdelijke aanduiding voor tekst 19"/>
          <p:cNvSpPr>
            <a:spLocks noGrp="1"/>
          </p:cNvSpPr>
          <p:nvPr>
            <p:ph type="body" sz="quarter" idx="30"/>
          </p:nvPr>
        </p:nvSpPr>
        <p:spPr/>
        <p:txBody>
          <a:bodyPr>
            <a:normAutofit fontScale="25000" lnSpcReduction="20000"/>
          </a:bodyPr>
          <a:lstStyle/>
          <a:p>
            <a:pPr marL="0" indent="0">
              <a:buNone/>
            </a:pPr>
            <a:r>
              <a:rPr lang="fr-FR" sz="4000" b="1" dirty="0"/>
              <a:t>SNEAKER "DIOR FUSION" EN TISSU TECHNIQUE LIME ET BRODERIES ARGENT </a:t>
            </a:r>
            <a:r>
              <a:rPr lang="fr-FR" sz="4000" b="1" dirty="0" smtClean="0"/>
              <a:t>890,00 </a:t>
            </a:r>
            <a:r>
              <a:rPr lang="fr-FR" sz="4000" b="1" dirty="0"/>
              <a:t>€</a:t>
            </a:r>
          </a:p>
          <a:p>
            <a:pPr marL="0" indent="0">
              <a:buNone/>
            </a:pPr>
            <a:endParaRPr lang="nl-NL" dirty="0"/>
          </a:p>
        </p:txBody>
      </p:sp>
      <p:sp>
        <p:nvSpPr>
          <p:cNvPr id="21" name="Tijdelijke aanduiding voor tekst 20"/>
          <p:cNvSpPr>
            <a:spLocks noGrp="1"/>
          </p:cNvSpPr>
          <p:nvPr>
            <p:ph type="body" sz="quarter" idx="31"/>
          </p:nvPr>
        </p:nvSpPr>
        <p:spPr/>
        <p:txBody>
          <a:bodyPr>
            <a:normAutofit fontScale="32500" lnSpcReduction="20000"/>
          </a:bodyPr>
          <a:lstStyle/>
          <a:p>
            <a:pPr marL="0" indent="0">
              <a:buNone/>
            </a:pPr>
            <a:r>
              <a:rPr lang="fr-FR" sz="3100" b="1" dirty="0"/>
              <a:t>SANDALE EN VEAU LISSE MARINE, 5 CM </a:t>
            </a:r>
            <a:r>
              <a:rPr lang="fr-FR" sz="3100" b="1" dirty="0" smtClean="0"/>
              <a:t>800,00 </a:t>
            </a:r>
            <a:r>
              <a:rPr lang="fr-FR" sz="3100" b="1" dirty="0"/>
              <a:t>€ </a:t>
            </a:r>
          </a:p>
          <a:p>
            <a:pPr marL="0" indent="0">
              <a:buNone/>
            </a:pPr>
            <a:endParaRPr lang="nl-NL" dirty="0"/>
          </a:p>
        </p:txBody>
      </p:sp>
      <p:sp>
        <p:nvSpPr>
          <p:cNvPr id="22" name="Tijdelijke aanduiding voor tekst 21"/>
          <p:cNvSpPr>
            <a:spLocks noGrp="1"/>
          </p:cNvSpPr>
          <p:nvPr>
            <p:ph type="body" sz="quarter" idx="32"/>
          </p:nvPr>
        </p:nvSpPr>
        <p:spPr/>
        <p:txBody>
          <a:bodyPr>
            <a:normAutofit fontScale="25000" lnSpcReduction="20000"/>
          </a:bodyPr>
          <a:lstStyle/>
          <a:p>
            <a:pPr marL="0" indent="0">
              <a:buNone/>
            </a:pPr>
            <a:r>
              <a:rPr lang="fr-FR" sz="4000" b="1" dirty="0"/>
              <a:t>ESCARPIN EN SUEDE, RÉSILLE ET CRISTAUX BRODÉS NOIR / MARINE, 10 CM </a:t>
            </a:r>
            <a:r>
              <a:rPr lang="fr-FR" sz="4000" b="1" dirty="0" smtClean="0"/>
              <a:t>770,00 </a:t>
            </a:r>
            <a:r>
              <a:rPr lang="fr-FR" sz="4000" b="1" dirty="0"/>
              <a:t>€ </a:t>
            </a:r>
          </a:p>
          <a:p>
            <a:pPr marL="0" indent="0">
              <a:buNone/>
            </a:pPr>
            <a:endParaRPr lang="nl-NL" dirty="0"/>
          </a:p>
        </p:txBody>
      </p:sp>
    </p:spTree>
    <p:extLst>
      <p:ext uri="{BB962C8B-B14F-4D97-AF65-F5344CB8AC3E}">
        <p14:creationId xmlns:p14="http://schemas.microsoft.com/office/powerpoint/2010/main" val="11465187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lgn="ctr"/>
            <a:r>
              <a:rPr lang="nl-NL" b="1" dirty="0"/>
              <a:t>Collection </a:t>
            </a:r>
            <a:r>
              <a:rPr lang="nl-NL" b="1" dirty="0" err="1"/>
              <a:t>été</a:t>
            </a:r>
            <a:r>
              <a:rPr lang="nl-NL" b="1" dirty="0"/>
              <a:t> </a:t>
            </a:r>
            <a:r>
              <a:rPr lang="nl-NL" b="1" dirty="0" smtClean="0"/>
              <a:t>2016 Homme</a:t>
            </a:r>
            <a:endParaRPr lang="nl-NL" dirty="0"/>
          </a:p>
        </p:txBody>
      </p:sp>
      <p:pic>
        <p:nvPicPr>
          <p:cNvPr id="23" name="Tijdelijke aanduiding voor afbeelding 22"/>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5620" r="5620"/>
          <a:stretch>
            <a:fillRect/>
          </a:stretch>
        </p:blipFill>
        <p:spPr/>
      </p:pic>
      <p:pic>
        <p:nvPicPr>
          <p:cNvPr id="24" name="Tijdelijke aanduiding voor afbeelding 23"/>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3240" r="3240"/>
          <a:stretch>
            <a:fillRect/>
          </a:stretch>
        </p:blipFill>
        <p:spPr/>
      </p:pic>
      <p:pic>
        <p:nvPicPr>
          <p:cNvPr id="25" name="Tijdelijke aanduiding voor afbeelding 24"/>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3771" r="3771"/>
          <a:stretch>
            <a:fillRect/>
          </a:stretch>
        </p:blipFill>
        <p:spPr/>
      </p:pic>
      <p:pic>
        <p:nvPicPr>
          <p:cNvPr id="26" name="Tijdelijke aanduiding voor afbeelding 25"/>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5422" r="5422"/>
          <a:stretch>
            <a:fillRect/>
          </a:stretch>
        </p:blipFill>
        <p:spPr/>
      </p:pic>
      <p:pic>
        <p:nvPicPr>
          <p:cNvPr id="27" name="Tijdelijke aanduiding voor afbeelding 26"/>
          <p:cNvPicPr>
            <a:picLocks noGrp="1" noChangeAspect="1"/>
          </p:cNvPicPr>
          <p:nvPr>
            <p:ph type="pic" sz="quarter" idx="17"/>
          </p:nvPr>
        </p:nvPicPr>
        <p:blipFill>
          <a:blip r:embed="rId6" cstate="print">
            <a:extLst>
              <a:ext uri="{28A0092B-C50C-407E-A947-70E740481C1C}">
                <a14:useLocalDpi xmlns:a14="http://schemas.microsoft.com/office/drawing/2010/main" val="0"/>
              </a:ext>
            </a:extLst>
          </a:blip>
          <a:srcRect l="6889" r="6889"/>
          <a:stretch>
            <a:fillRect/>
          </a:stretch>
        </p:blipFill>
        <p:spPr/>
      </p:pic>
      <p:pic>
        <p:nvPicPr>
          <p:cNvPr id="28" name="Tijdelijke aanduiding voor afbeelding 27"/>
          <p:cNvPicPr>
            <a:picLocks noGrp="1" noChangeAspect="1"/>
          </p:cNvPicPr>
          <p:nvPr>
            <p:ph type="pic" sz="quarter" idx="18"/>
          </p:nvPr>
        </p:nvPicPr>
        <p:blipFill>
          <a:blip r:embed="rId7" cstate="print">
            <a:extLst>
              <a:ext uri="{28A0092B-C50C-407E-A947-70E740481C1C}">
                <a14:useLocalDpi xmlns:a14="http://schemas.microsoft.com/office/drawing/2010/main" val="0"/>
              </a:ext>
            </a:extLst>
          </a:blip>
          <a:srcRect l="4516" r="4516"/>
          <a:stretch>
            <a:fillRect/>
          </a:stretch>
        </p:blipFill>
        <p:spPr/>
      </p:pic>
      <p:pic>
        <p:nvPicPr>
          <p:cNvPr id="29" name="Tijdelijke aanduiding voor afbeelding 28"/>
          <p:cNvPicPr>
            <a:picLocks noGrp="1" noChangeAspect="1"/>
          </p:cNvPicPr>
          <p:nvPr>
            <p:ph type="pic" sz="quarter" idx="19"/>
          </p:nvPr>
        </p:nvPicPr>
        <p:blipFill>
          <a:blip r:embed="rId8" cstate="print">
            <a:extLst>
              <a:ext uri="{28A0092B-C50C-407E-A947-70E740481C1C}">
                <a14:useLocalDpi xmlns:a14="http://schemas.microsoft.com/office/drawing/2010/main" val="0"/>
              </a:ext>
            </a:extLst>
          </a:blip>
          <a:srcRect l="5858" r="5858"/>
          <a:stretch>
            <a:fillRect/>
          </a:stretch>
        </p:blipFill>
        <p:spPr/>
      </p:pic>
      <p:pic>
        <p:nvPicPr>
          <p:cNvPr id="30" name="Tijdelijke aanduiding voor afbeelding 29"/>
          <p:cNvPicPr>
            <a:picLocks noGrp="1" noChangeAspect="1"/>
          </p:cNvPicPr>
          <p:nvPr>
            <p:ph type="pic" sz="quarter" idx="20"/>
          </p:nvPr>
        </p:nvPicPr>
        <p:blipFill>
          <a:blip r:embed="rId9" cstate="print">
            <a:extLst>
              <a:ext uri="{28A0092B-C50C-407E-A947-70E740481C1C}">
                <a14:useLocalDpi xmlns:a14="http://schemas.microsoft.com/office/drawing/2010/main" val="0"/>
              </a:ext>
            </a:extLst>
          </a:blip>
          <a:srcRect l="8099" r="8099"/>
          <a:stretch>
            <a:fillRect/>
          </a:stretch>
        </p:blipFill>
        <p:spPr/>
      </p:pic>
      <p:pic>
        <p:nvPicPr>
          <p:cNvPr id="32" name="Tijdelijke aanduiding voor afbeelding 31"/>
          <p:cNvPicPr>
            <a:picLocks noGrp="1" noChangeAspect="1"/>
          </p:cNvPicPr>
          <p:nvPr>
            <p:ph type="pic" sz="quarter" idx="21"/>
          </p:nvPr>
        </p:nvPicPr>
        <p:blipFill>
          <a:blip r:embed="rId10" cstate="print">
            <a:extLst>
              <a:ext uri="{28A0092B-C50C-407E-A947-70E740481C1C}">
                <a14:useLocalDpi xmlns:a14="http://schemas.microsoft.com/office/drawing/2010/main" val="0"/>
              </a:ext>
            </a:extLst>
          </a:blip>
          <a:srcRect l="5600" r="5600"/>
          <a:stretch>
            <a:fillRect/>
          </a:stretch>
        </p:blipFill>
        <p:spPr/>
      </p:pic>
      <p:pic>
        <p:nvPicPr>
          <p:cNvPr id="31" name="Tijdelijke aanduiding voor afbeelding 30"/>
          <p:cNvPicPr>
            <a:picLocks noGrp="1" noChangeAspect="1"/>
          </p:cNvPicPr>
          <p:nvPr>
            <p:ph type="pic" sz="quarter" idx="22"/>
          </p:nvPr>
        </p:nvPicPr>
        <p:blipFill>
          <a:blip r:embed="rId11" cstate="print">
            <a:extLst>
              <a:ext uri="{28A0092B-C50C-407E-A947-70E740481C1C}">
                <a14:useLocalDpi xmlns:a14="http://schemas.microsoft.com/office/drawing/2010/main" val="0"/>
              </a:ext>
            </a:extLst>
          </a:blip>
          <a:srcRect l="8269" r="8269"/>
          <a:stretch>
            <a:fillRect/>
          </a:stretch>
        </p:blipFill>
        <p:spPr/>
      </p:pic>
      <p:sp>
        <p:nvSpPr>
          <p:cNvPr id="13" name="Tijdelijke aanduiding voor tekst 12"/>
          <p:cNvSpPr>
            <a:spLocks noGrp="1"/>
          </p:cNvSpPr>
          <p:nvPr>
            <p:ph type="body" sz="quarter" idx="23"/>
          </p:nvPr>
        </p:nvSpPr>
        <p:spPr/>
        <p:txBody>
          <a:bodyPr>
            <a:normAutofit fontScale="77500" lnSpcReduction="20000"/>
          </a:bodyPr>
          <a:lstStyle/>
          <a:p>
            <a:endParaRPr lang="nl-NL"/>
          </a:p>
        </p:txBody>
      </p:sp>
      <p:sp>
        <p:nvSpPr>
          <p:cNvPr id="14" name="Tijdelijke aanduiding voor tekst 13"/>
          <p:cNvSpPr>
            <a:spLocks noGrp="1"/>
          </p:cNvSpPr>
          <p:nvPr>
            <p:ph type="body" sz="quarter" idx="24"/>
          </p:nvPr>
        </p:nvSpPr>
        <p:spPr/>
        <p:txBody>
          <a:bodyPr>
            <a:normAutofit fontScale="77500" lnSpcReduction="20000"/>
          </a:bodyPr>
          <a:lstStyle/>
          <a:p>
            <a:endParaRPr lang="nl-NL"/>
          </a:p>
        </p:txBody>
      </p:sp>
      <p:sp>
        <p:nvSpPr>
          <p:cNvPr id="15" name="Tijdelijke aanduiding voor tekst 14"/>
          <p:cNvSpPr>
            <a:spLocks noGrp="1"/>
          </p:cNvSpPr>
          <p:nvPr>
            <p:ph type="body" sz="quarter" idx="25"/>
          </p:nvPr>
        </p:nvSpPr>
        <p:spPr/>
        <p:txBody>
          <a:bodyPr>
            <a:normAutofit fontScale="77500" lnSpcReduction="20000"/>
          </a:bodyPr>
          <a:lstStyle/>
          <a:p>
            <a:endParaRPr lang="nl-NL"/>
          </a:p>
        </p:txBody>
      </p:sp>
      <p:sp>
        <p:nvSpPr>
          <p:cNvPr id="16" name="Tijdelijke aanduiding voor tekst 15"/>
          <p:cNvSpPr>
            <a:spLocks noGrp="1"/>
          </p:cNvSpPr>
          <p:nvPr>
            <p:ph type="body" sz="quarter" idx="26"/>
          </p:nvPr>
        </p:nvSpPr>
        <p:spPr/>
        <p:txBody>
          <a:bodyPr>
            <a:normAutofit fontScale="77500" lnSpcReduction="20000"/>
          </a:bodyPr>
          <a:lstStyle/>
          <a:p>
            <a:endParaRPr lang="nl-NL"/>
          </a:p>
        </p:txBody>
      </p:sp>
      <p:sp>
        <p:nvSpPr>
          <p:cNvPr id="17" name="Tijdelijke aanduiding voor tekst 16"/>
          <p:cNvSpPr>
            <a:spLocks noGrp="1"/>
          </p:cNvSpPr>
          <p:nvPr>
            <p:ph type="body" sz="quarter" idx="27"/>
          </p:nvPr>
        </p:nvSpPr>
        <p:spPr/>
        <p:txBody>
          <a:bodyPr>
            <a:normAutofit fontScale="85000" lnSpcReduction="20000"/>
          </a:bodyPr>
          <a:lstStyle/>
          <a:p>
            <a:endParaRPr lang="nl-NL"/>
          </a:p>
        </p:txBody>
      </p:sp>
      <p:sp>
        <p:nvSpPr>
          <p:cNvPr id="18" name="Tijdelijke aanduiding voor tekst 17"/>
          <p:cNvSpPr>
            <a:spLocks noGrp="1"/>
          </p:cNvSpPr>
          <p:nvPr>
            <p:ph type="body" sz="quarter" idx="28"/>
          </p:nvPr>
        </p:nvSpPr>
        <p:spPr/>
        <p:txBody>
          <a:bodyPr>
            <a:normAutofit fontScale="77500" lnSpcReduction="20000"/>
          </a:bodyPr>
          <a:lstStyle/>
          <a:p>
            <a:endParaRPr lang="nl-NL"/>
          </a:p>
        </p:txBody>
      </p:sp>
      <p:sp>
        <p:nvSpPr>
          <p:cNvPr id="19" name="Tijdelijke aanduiding voor tekst 18"/>
          <p:cNvSpPr>
            <a:spLocks noGrp="1"/>
          </p:cNvSpPr>
          <p:nvPr>
            <p:ph type="body" sz="quarter" idx="29"/>
          </p:nvPr>
        </p:nvSpPr>
        <p:spPr/>
        <p:txBody>
          <a:bodyPr>
            <a:normAutofit fontScale="77500" lnSpcReduction="20000"/>
          </a:bodyPr>
          <a:lstStyle/>
          <a:p>
            <a:endParaRPr lang="nl-NL"/>
          </a:p>
        </p:txBody>
      </p:sp>
      <p:sp>
        <p:nvSpPr>
          <p:cNvPr id="20" name="Tijdelijke aanduiding voor tekst 19"/>
          <p:cNvSpPr>
            <a:spLocks noGrp="1"/>
          </p:cNvSpPr>
          <p:nvPr>
            <p:ph type="body" sz="quarter" idx="30"/>
          </p:nvPr>
        </p:nvSpPr>
        <p:spPr/>
        <p:txBody>
          <a:bodyPr>
            <a:normAutofit fontScale="77500" lnSpcReduction="20000"/>
          </a:bodyPr>
          <a:lstStyle/>
          <a:p>
            <a:endParaRPr lang="nl-NL"/>
          </a:p>
        </p:txBody>
      </p:sp>
      <p:sp>
        <p:nvSpPr>
          <p:cNvPr id="21" name="Tijdelijke aanduiding voor tekst 20"/>
          <p:cNvSpPr>
            <a:spLocks noGrp="1"/>
          </p:cNvSpPr>
          <p:nvPr>
            <p:ph type="body" sz="quarter" idx="31"/>
          </p:nvPr>
        </p:nvSpPr>
        <p:spPr/>
        <p:txBody>
          <a:bodyPr>
            <a:normAutofit fontScale="70000" lnSpcReduction="20000"/>
          </a:bodyPr>
          <a:lstStyle/>
          <a:p>
            <a:endParaRPr lang="nl-NL"/>
          </a:p>
        </p:txBody>
      </p:sp>
      <p:sp>
        <p:nvSpPr>
          <p:cNvPr id="22" name="Tijdelijke aanduiding voor tekst 21"/>
          <p:cNvSpPr>
            <a:spLocks noGrp="1"/>
          </p:cNvSpPr>
          <p:nvPr>
            <p:ph type="body" sz="quarter" idx="32"/>
          </p:nvPr>
        </p:nvSpPr>
        <p:spPr/>
        <p:txBody>
          <a:bodyPr>
            <a:normAutofit fontScale="70000" lnSpcReduction="20000"/>
          </a:bodyPr>
          <a:lstStyle/>
          <a:p>
            <a:endParaRPr lang="nl-NL"/>
          </a:p>
        </p:txBody>
      </p:sp>
    </p:spTree>
    <p:extLst>
      <p:ext uri="{BB962C8B-B14F-4D97-AF65-F5344CB8AC3E}">
        <p14:creationId xmlns:p14="http://schemas.microsoft.com/office/powerpoint/2010/main" val="409690944"/>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Aangepast 1">
      <a:dk1>
        <a:sysClr val="windowText" lastClr="000000"/>
      </a:dk1>
      <a:lt1>
        <a:sysClr val="window" lastClr="FFFFFF"/>
      </a:lt1>
      <a:dk2>
        <a:srgbClr val="44546A"/>
      </a:dk2>
      <a:lt2>
        <a:srgbClr val="E7E6E6"/>
      </a:lt2>
      <a:accent1>
        <a:srgbClr val="000000"/>
      </a:accent1>
      <a:accent2>
        <a:srgbClr val="B3B3B3"/>
      </a:accent2>
      <a:accent3>
        <a:srgbClr val="E5C697"/>
      </a:accent3>
      <a:accent4>
        <a:srgbClr val="CB96A8"/>
      </a:accent4>
      <a:accent5>
        <a:srgbClr val="343434"/>
      </a:accent5>
      <a:accent6>
        <a:srgbClr val="C7C7C7"/>
      </a:accent6>
      <a:hlink>
        <a:srgbClr val="DDB375"/>
      </a:hlink>
      <a:folHlink>
        <a:srgbClr val="B9738A"/>
      </a:folHlink>
    </a:clrScheme>
    <a:fontScheme name="Aangepast 1">
      <a:majorFont>
        <a:latin typeface="Baskerville Old Face"/>
        <a:ea typeface=""/>
        <a:cs typeface=""/>
      </a:majorFont>
      <a:minorFont>
        <a:latin typeface="Calibri"/>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237</TotalTime>
  <Words>390</Words>
  <Application>Microsoft Office PowerPoint</Application>
  <PresentationFormat>Breedbeeld</PresentationFormat>
  <Paragraphs>34</Paragraphs>
  <Slides>12</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12</vt:i4>
      </vt:variant>
    </vt:vector>
  </HeadingPairs>
  <TitlesOfParts>
    <vt:vector size="16" baseType="lpstr">
      <vt:lpstr>Arial</vt:lpstr>
      <vt:lpstr>Baskerville Old Face</vt:lpstr>
      <vt:lpstr>Calibri</vt:lpstr>
      <vt:lpstr>Kantoorthema</vt:lpstr>
      <vt:lpstr>PowerPoint-presentatie</vt:lpstr>
      <vt:lpstr>PowerPoint-presentatie</vt:lpstr>
      <vt:lpstr> DÉFILÉ PRÊT-À-PORTER  AUTOMNE-HIVER 2016-17  </vt:lpstr>
      <vt:lpstr>DÉFILÉ DIOR HOMME  WINTER 2016/2017 </vt:lpstr>
      <vt:lpstr>PowerPoint-presentatie</vt:lpstr>
      <vt:lpstr>PowerPoint-presentatie</vt:lpstr>
      <vt:lpstr>PowerPoint-presentatie</vt:lpstr>
      <vt:lpstr>Collection été 2016 Femme</vt:lpstr>
      <vt:lpstr>Collection été 2016 Homme</vt:lpstr>
      <vt:lpstr>PowerPoint-presentatie</vt:lpstr>
      <vt:lpstr>J’ADORE EAU DE TOILETTE</vt:lpstr>
      <vt:lpstr>PowerPoint-presentatie</vt:lpstr>
    </vt:vector>
  </TitlesOfParts>
  <Company>Zadkine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Laura Hordijk</dc:creator>
  <cp:lastModifiedBy>Laura Hordijk</cp:lastModifiedBy>
  <cp:revision>77</cp:revision>
  <dcterms:created xsi:type="dcterms:W3CDTF">2016-04-07T07:21:29Z</dcterms:created>
  <dcterms:modified xsi:type="dcterms:W3CDTF">2016-04-14T13:55:50Z</dcterms:modified>
</cp:coreProperties>
</file>