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60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7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IT is IT" userId="dbd7d1819ffc77d2" providerId="LiveId" clId="{69A6E78E-3BCA-4643-9904-8B7A74A041EF}"/>
    <pc:docChg chg="custSel modSld modMainMaster">
      <pc:chgData name="HIT is IT" userId="dbd7d1819ffc77d2" providerId="LiveId" clId="{69A6E78E-3BCA-4643-9904-8B7A74A041EF}" dt="2018-06-23T06:30:06.625" v="2"/>
      <pc:docMkLst>
        <pc:docMk/>
      </pc:docMkLst>
      <pc:sldChg chg="modSp">
        <pc:chgData name="HIT is IT" userId="dbd7d1819ffc77d2" providerId="LiveId" clId="{69A6E78E-3BCA-4643-9904-8B7A74A041EF}" dt="2018-06-23T06:30:06.625" v="2"/>
        <pc:sldMkLst>
          <pc:docMk/>
          <pc:sldMk cId="2202023283" sldId="257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2202023283" sldId="257"/>
            <ac:spMk id="2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k cId="2202023283" sldId="257"/>
            <ac:spMk id="5" creationId="{00000000-0000-0000-0000-000000000000}"/>
          </ac:spMkLst>
        </pc:spChg>
        <pc:picChg chg="mod">
          <ac:chgData name="HIT is IT" userId="dbd7d1819ffc77d2" providerId="LiveId" clId="{69A6E78E-3BCA-4643-9904-8B7A74A041EF}" dt="2018-06-23T06:30:06.625" v="2"/>
          <ac:picMkLst>
            <pc:docMk/>
            <pc:sldMk cId="2202023283" sldId="257"/>
            <ac:picMk id="1026" creationId="{00000000-0000-0000-0000-000000000000}"/>
          </ac:picMkLst>
        </pc:pic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240545468" sldId="258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240545468" sldId="258"/>
            <ac:spMk id="4" creationId="{00000000-0000-0000-0000-000000000000}"/>
          </ac:spMkLst>
        </pc:spChg>
        <pc:graphicFrameChg chg="mod">
          <ac:chgData name="HIT is IT" userId="dbd7d1819ffc77d2" providerId="LiveId" clId="{69A6E78E-3BCA-4643-9904-8B7A74A041EF}" dt="2018-06-23T06:30:06.625" v="2"/>
          <ac:graphicFrameMkLst>
            <pc:docMk/>
            <pc:sldMk cId="240545468" sldId="258"/>
            <ac:graphicFrameMk id="6" creationId="{00000000-0000-0000-0000-000000000000}"/>
          </ac:graphicFrameMkLst>
        </pc:graphicFrameChg>
        <pc:picChg chg="mod">
          <ac:chgData name="HIT is IT" userId="dbd7d1819ffc77d2" providerId="LiveId" clId="{69A6E78E-3BCA-4643-9904-8B7A74A041EF}" dt="2018-06-23T06:30:06.625" v="2"/>
          <ac:picMkLst>
            <pc:docMk/>
            <pc:sldMk cId="240545468" sldId="258"/>
            <ac:picMk id="5" creationId="{00000000-0000-0000-0000-000000000000}"/>
          </ac:picMkLst>
        </pc:pic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3040009728" sldId="259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3040009728" sldId="259"/>
            <ac:spMk id="6" creationId="{00000000-0000-0000-0000-000000000000}"/>
          </ac:spMkLst>
        </pc:spChg>
        <pc:picChg chg="mod">
          <ac:chgData name="HIT is IT" userId="dbd7d1819ffc77d2" providerId="LiveId" clId="{69A6E78E-3BCA-4643-9904-8B7A74A041EF}" dt="2018-06-23T06:30:06.625" v="2"/>
          <ac:picMkLst>
            <pc:docMk/>
            <pc:sldMk cId="3040009728" sldId="259"/>
            <ac:picMk id="7" creationId="{00000000-0000-0000-0000-000000000000}"/>
          </ac:picMkLst>
        </pc:pic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2610661912" sldId="260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2610661912" sldId="260"/>
            <ac:spMk id="3" creationId="{00000000-0000-0000-0000-000000000000}"/>
          </ac:spMkLst>
        </pc:spChg>
        <pc:graphicFrameChg chg="mod">
          <ac:chgData name="HIT is IT" userId="dbd7d1819ffc77d2" providerId="LiveId" clId="{69A6E78E-3BCA-4643-9904-8B7A74A041EF}" dt="2018-06-23T06:30:06.625" v="2"/>
          <ac:graphicFrameMkLst>
            <pc:docMk/>
            <pc:sldMk cId="2610661912" sldId="260"/>
            <ac:graphicFrameMk id="7" creationId="{00000000-0000-0000-0000-000000000000}"/>
          </ac:graphicFrameMkLst>
        </pc:graphicFrame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1332896332" sldId="261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1332896332" sldId="261"/>
            <ac:spMk id="3" creationId="{00000000-0000-0000-0000-000000000000}"/>
          </ac:spMkLst>
        </pc:spChg>
        <pc:picChg chg="mod">
          <ac:chgData name="HIT is IT" userId="dbd7d1819ffc77d2" providerId="LiveId" clId="{69A6E78E-3BCA-4643-9904-8B7A74A041EF}" dt="2018-06-23T06:30:06.625" v="2"/>
          <ac:picMkLst>
            <pc:docMk/>
            <pc:sldMk cId="1332896332" sldId="261"/>
            <ac:picMk id="6" creationId="{00000000-0000-0000-0000-000000000000}"/>
          </ac:picMkLst>
        </pc:pic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411491636" sldId="262"/>
        </pc:sldMkLst>
        <pc:spChg chg="mod">
          <ac:chgData name="HIT is IT" userId="dbd7d1819ffc77d2" providerId="LiveId" clId="{69A6E78E-3BCA-4643-9904-8B7A74A041EF}" dt="2018-06-23T06:30:06.625" v="2"/>
          <ac:spMkLst>
            <pc:docMk/>
            <pc:sldMk cId="411491636" sldId="262"/>
            <ac:spMk id="4" creationId="{00000000-0000-0000-0000-000000000000}"/>
          </ac:spMkLst>
        </pc:spChg>
        <pc:picChg chg="mod">
          <ac:chgData name="HIT is IT" userId="dbd7d1819ffc77d2" providerId="LiveId" clId="{69A6E78E-3BCA-4643-9904-8B7A74A041EF}" dt="2018-06-23T06:30:06.625" v="2"/>
          <ac:picMkLst>
            <pc:docMk/>
            <pc:sldMk cId="411491636" sldId="262"/>
            <ac:picMk id="5" creationId="{00000000-0000-0000-0000-000000000000}"/>
          </ac:picMkLst>
        </pc:picChg>
      </pc:sldChg>
      <pc:sldChg chg="modSp">
        <pc:chgData name="HIT is IT" userId="dbd7d1819ffc77d2" providerId="LiveId" clId="{69A6E78E-3BCA-4643-9904-8B7A74A041EF}" dt="2018-06-23T06:30:06.625" v="2"/>
        <pc:sldMkLst>
          <pc:docMk/>
          <pc:sldMk cId="4049803336" sldId="263"/>
        </pc:sldMkLst>
        <pc:picChg chg="mod">
          <ac:chgData name="HIT is IT" userId="dbd7d1819ffc77d2" providerId="LiveId" clId="{69A6E78E-3BCA-4643-9904-8B7A74A041EF}" dt="2018-06-23T06:30:06.625" v="2"/>
          <ac:picMkLst>
            <pc:docMk/>
            <pc:sldMk cId="4049803336" sldId="263"/>
            <ac:picMk id="5" creationId="{00000000-0000-0000-0000-000000000000}"/>
          </ac:picMkLst>
        </pc:picChg>
      </pc:sldChg>
      <pc:sldMasterChg chg="modSp modSldLayout">
        <pc:chgData name="HIT is IT" userId="dbd7d1819ffc77d2" providerId="LiveId" clId="{69A6E78E-3BCA-4643-9904-8B7A74A041EF}" dt="2018-06-23T06:30:06.625" v="2"/>
        <pc:sldMasterMkLst>
          <pc:docMk/>
          <pc:sldMasterMk cId="1194689349" sldId="2147483660"/>
        </pc:sldMasterMkLst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2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3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4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5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6" creationId="{00000000-0000-0000-0000-000000000000}"/>
          </ac:spMkLst>
        </pc:spChg>
        <pc:spChg chg="mod">
          <ac:chgData name="HIT is IT" userId="dbd7d1819ffc77d2" providerId="LiveId" clId="{69A6E78E-3BCA-4643-9904-8B7A74A041EF}" dt="2018-06-23T06:30:06.625" v="2"/>
          <ac:spMkLst>
            <pc:docMk/>
            <pc:sldMasterMk cId="1194689349" sldId="2147483660"/>
            <ac:spMk id="15" creationId="{00000000-0000-0000-0000-000000000000}"/>
          </ac:spMkLst>
        </pc:spChg>
        <pc:picChg chg="mod">
          <ac:chgData name="HIT is IT" userId="dbd7d1819ffc77d2" providerId="LiveId" clId="{69A6E78E-3BCA-4643-9904-8B7A74A041EF}" dt="2018-06-23T06:30:06.625" v="2"/>
          <ac:picMkLst>
            <pc:docMk/>
            <pc:sldMasterMk cId="1194689349" sldId="2147483660"/>
            <ac:picMk id="10" creationId="{00000000-0000-0000-0000-000000000000}"/>
          </ac:picMkLst>
        </pc:picChg>
        <pc:sldLayoutChg chg="delSp modSp delAnim">
          <pc:chgData name="HIT is IT" userId="dbd7d1819ffc77d2" providerId="LiveId" clId="{69A6E78E-3BCA-4643-9904-8B7A74A041EF}" dt="2018-06-23T06:30:06.625" v="2"/>
          <pc:sldLayoutMkLst>
            <pc:docMk/>
            <pc:sldMasterMk cId="1194689349" sldId="2147483660"/>
            <pc:sldLayoutMk cId="4171655239" sldId="2147483661"/>
          </pc:sldLayoutMkLst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171655239" sldId="2147483661"/>
              <ac:spMk id="8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171655239" sldId="2147483661"/>
              <ac:spMk id="9" creationId="{00000000-0000-0000-0000-000000000000}"/>
            </ac:spMkLst>
          </pc:spChg>
          <pc:spChg chg="del mod">
            <ac:chgData name="HIT is IT" userId="dbd7d1819ffc77d2" providerId="LiveId" clId="{69A6E78E-3BCA-4643-9904-8B7A74A041EF}" dt="2018-06-23T06:28:55.754" v="1" actId="478"/>
            <ac:spMkLst>
              <pc:docMk/>
              <pc:sldMasterMk cId="1194689349" sldId="2147483660"/>
              <pc:sldLayoutMk cId="4171655239" sldId="2147483661"/>
              <ac:spMk id="17" creationId="{00000000-0000-0000-0000-000000000000}"/>
            </ac:spMkLst>
          </pc:spChg>
        </pc:sldLayoutChg>
        <pc:sldLayoutChg chg="modSp">
          <pc:chgData name="HIT is IT" userId="dbd7d1819ffc77d2" providerId="LiveId" clId="{69A6E78E-3BCA-4643-9904-8B7A74A041EF}" dt="2018-06-23T06:30:06.625" v="2"/>
          <pc:sldLayoutMkLst>
            <pc:docMk/>
            <pc:sldMasterMk cId="1194689349" sldId="2147483660"/>
            <pc:sldLayoutMk cId="463721527" sldId="2147483663"/>
          </pc:sldLayoutMkLst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63721527" sldId="2147483663"/>
              <ac:spMk id="2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63721527" sldId="2147483663"/>
              <ac:spMk id="3" creationId="{00000000-0000-0000-0000-000000000000}"/>
            </ac:spMkLst>
          </pc:spChg>
        </pc:sldLayoutChg>
        <pc:sldLayoutChg chg="modSp">
          <pc:chgData name="HIT is IT" userId="dbd7d1819ffc77d2" providerId="LiveId" clId="{69A6E78E-3BCA-4643-9904-8B7A74A041EF}" dt="2018-06-23T06:30:06.625" v="2"/>
          <pc:sldLayoutMkLst>
            <pc:docMk/>
            <pc:sldMasterMk cId="1194689349" sldId="2147483660"/>
            <pc:sldLayoutMk cId="3616924260" sldId="2147483664"/>
          </pc:sldLayoutMkLst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616924260" sldId="2147483664"/>
              <ac:spMk id="3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616924260" sldId="2147483664"/>
              <ac:spMk id="4" creationId="{00000000-0000-0000-0000-000000000000}"/>
            </ac:spMkLst>
          </pc:spChg>
        </pc:sldLayoutChg>
        <pc:sldLayoutChg chg="modSp">
          <pc:chgData name="HIT is IT" userId="dbd7d1819ffc77d2" providerId="LiveId" clId="{69A6E78E-3BCA-4643-9904-8B7A74A041EF}" dt="2018-06-23T06:30:06.625" v="2"/>
          <pc:sldLayoutMkLst>
            <pc:docMk/>
            <pc:sldMasterMk cId="1194689349" sldId="2147483660"/>
            <pc:sldLayoutMk cId="3721782026" sldId="2147483665"/>
          </pc:sldLayoutMkLst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721782026" sldId="2147483665"/>
              <ac:spMk id="2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721782026" sldId="2147483665"/>
              <ac:spMk id="3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721782026" sldId="2147483665"/>
              <ac:spMk id="4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721782026" sldId="2147483665"/>
              <ac:spMk id="5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3721782026" sldId="2147483665"/>
              <ac:spMk id="6" creationId="{00000000-0000-0000-0000-000000000000}"/>
            </ac:spMkLst>
          </pc:spChg>
        </pc:sldLayoutChg>
        <pc:sldLayoutChg chg="modSp">
          <pc:chgData name="HIT is IT" userId="dbd7d1819ffc77d2" providerId="LiveId" clId="{69A6E78E-3BCA-4643-9904-8B7A74A041EF}" dt="2018-06-23T06:30:06.625" v="2"/>
          <pc:sldLayoutMkLst>
            <pc:docMk/>
            <pc:sldMasterMk cId="1194689349" sldId="2147483660"/>
            <pc:sldLayoutMk cId="4281327146" sldId="2147483668"/>
          </pc:sldLayoutMkLst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281327146" sldId="2147483668"/>
              <ac:spMk id="2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281327146" sldId="2147483668"/>
              <ac:spMk id="3" creationId="{00000000-0000-0000-0000-000000000000}"/>
            </ac:spMkLst>
          </pc:spChg>
          <pc:spChg chg="mod">
            <ac:chgData name="HIT is IT" userId="dbd7d1819ffc77d2" providerId="LiveId" clId="{69A6E78E-3BCA-4643-9904-8B7A74A041EF}" dt="2018-06-23T06:30:06.625" v="2"/>
            <ac:spMkLst>
              <pc:docMk/>
              <pc:sldMasterMk cId="1194689349" sldId="2147483660"/>
              <pc:sldLayoutMk cId="4281327146" sldId="2147483668"/>
              <ac:spMk id="4" creationId="{00000000-0000-0000-0000-000000000000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125E-3"/>
          <c:y val="0.10616024199309534"/>
          <c:w val="0.96562499999999996"/>
          <c:h val="0.770278003796874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Stad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Coca-cola</c:v>
                </c:pt>
                <c:pt idx="1">
                  <c:v>Pepsi</c:v>
                </c:pt>
                <c:pt idx="2">
                  <c:v>Dr Pepper</c:v>
                </c:pt>
              </c:strCache>
            </c:strRef>
          </c:cat>
          <c:val>
            <c:numRef>
              <c:f>Blad1!$B$2:$B$4</c:f>
              <c:numCache>
                <c:formatCode>General</c:formatCode>
                <c:ptCount val="3"/>
                <c:pt idx="0">
                  <c:v>30</c:v>
                </c:pt>
                <c:pt idx="1">
                  <c:v>27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71-4E35-9527-B53D798F8F4E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Dorp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Coca-cola</c:v>
                </c:pt>
                <c:pt idx="1">
                  <c:v>Pepsi</c:v>
                </c:pt>
                <c:pt idx="2">
                  <c:v>Dr Pepper</c:v>
                </c:pt>
              </c:strCache>
            </c:strRef>
          </c:cat>
          <c:val>
            <c:numRef>
              <c:f>Blad1!$C$2:$C$4</c:f>
              <c:numCache>
                <c:formatCode>General</c:formatCode>
                <c:ptCount val="3"/>
                <c:pt idx="0">
                  <c:v>27</c:v>
                </c:pt>
                <c:pt idx="1">
                  <c:v>18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71-4E35-9527-B53D798F8F4E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Platteland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Blad1!$A$2:$A$4</c:f>
              <c:strCache>
                <c:ptCount val="3"/>
                <c:pt idx="0">
                  <c:v>Coca-cola</c:v>
                </c:pt>
                <c:pt idx="1">
                  <c:v>Pepsi</c:v>
                </c:pt>
                <c:pt idx="2">
                  <c:v>Dr Pepper</c:v>
                </c:pt>
              </c:strCache>
            </c:strRef>
          </c:cat>
          <c:val>
            <c:numRef>
              <c:f>Blad1!$D$2:$D$4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71-4E35-9527-B53D798F8F4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519662720"/>
        <c:axId val="311898304"/>
      </c:barChart>
      <c:catAx>
        <c:axId val="519662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11898304"/>
        <c:crosses val="autoZero"/>
        <c:auto val="1"/>
        <c:lblAlgn val="ctr"/>
        <c:lblOffset val="100"/>
        <c:noMultiLvlLbl val="0"/>
      </c:catAx>
      <c:valAx>
        <c:axId val="31189830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519662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6E4FDB-E6CD-4828-8D11-68D6B14C704F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378F76EC-F5C6-4987-9DF9-5F0F2CB1A354}">
      <dgm:prSet phldrT="[Tekst]" custT="1"/>
      <dgm:spPr/>
      <dgm:t>
        <a:bodyPr/>
        <a:lstStyle/>
        <a:p>
          <a:r>
            <a:rPr lang="nl-NL" sz="2000" dirty="0"/>
            <a:t>John </a:t>
          </a:r>
          <a:r>
            <a:rPr lang="nl-NL" sz="2000" dirty="0" err="1"/>
            <a:t>Pemberton</a:t>
          </a:r>
          <a:endParaRPr lang="nl-NL" sz="2000" dirty="0"/>
        </a:p>
      </dgm:t>
    </dgm:pt>
    <dgm:pt modelId="{336A0A3E-6813-4E49-B055-5BB4A722A394}" type="parTrans" cxnId="{3EEA37C2-041A-45DD-A05B-A620889379BB}">
      <dgm:prSet/>
      <dgm:spPr/>
      <dgm:t>
        <a:bodyPr/>
        <a:lstStyle/>
        <a:p>
          <a:endParaRPr lang="nl-NL"/>
        </a:p>
      </dgm:t>
    </dgm:pt>
    <dgm:pt modelId="{FD47713D-ECF8-404C-A6DB-6428F357482A}" type="sibTrans" cxnId="{3EEA37C2-041A-45DD-A05B-A620889379BB}">
      <dgm:prSet/>
      <dgm:spPr/>
      <dgm:t>
        <a:bodyPr/>
        <a:lstStyle/>
        <a:p>
          <a:endParaRPr lang="nl-NL"/>
        </a:p>
      </dgm:t>
    </dgm:pt>
    <dgm:pt modelId="{286496BF-A815-4EA7-9130-D7897DF782A4}">
      <dgm:prSet phldrT="[Tekst]" custT="1"/>
      <dgm:spPr/>
      <dgm:t>
        <a:bodyPr/>
        <a:lstStyle/>
        <a:p>
          <a:r>
            <a:rPr lang="nl-NL" sz="2000" dirty="0"/>
            <a:t>Frederick Allen </a:t>
          </a:r>
        </a:p>
      </dgm:t>
    </dgm:pt>
    <dgm:pt modelId="{0B053F65-CD1C-46F9-B88A-8262C67FF9ED}" type="parTrans" cxnId="{2A0A6DA3-F1F0-4EAE-A8AB-7AD1FE461ADC}">
      <dgm:prSet/>
      <dgm:spPr/>
      <dgm:t>
        <a:bodyPr/>
        <a:lstStyle/>
        <a:p>
          <a:endParaRPr lang="nl-NL"/>
        </a:p>
      </dgm:t>
    </dgm:pt>
    <dgm:pt modelId="{A1EA6C30-4AC0-447D-BA4F-62BCE148077F}" type="sibTrans" cxnId="{2A0A6DA3-F1F0-4EAE-A8AB-7AD1FE461ADC}">
      <dgm:prSet/>
      <dgm:spPr/>
      <dgm:t>
        <a:bodyPr/>
        <a:lstStyle/>
        <a:p>
          <a:endParaRPr lang="nl-NL"/>
        </a:p>
      </dgm:t>
    </dgm:pt>
    <dgm:pt modelId="{7CF02969-D47E-472A-BAC9-44FAE5F29D11}">
      <dgm:prSet phldrT="[Tekst]" custT="1"/>
      <dgm:spPr/>
      <dgm:t>
        <a:bodyPr/>
        <a:lstStyle/>
        <a:p>
          <a:r>
            <a:rPr lang="nl-NL" sz="2000" dirty="0"/>
            <a:t>Frank M. Robinson</a:t>
          </a:r>
        </a:p>
      </dgm:t>
    </dgm:pt>
    <dgm:pt modelId="{B7F348A2-297B-4453-9E18-AA1293F96058}" type="parTrans" cxnId="{C41AC143-B619-40E7-8B72-296F5E9BB0BB}">
      <dgm:prSet/>
      <dgm:spPr/>
      <dgm:t>
        <a:bodyPr/>
        <a:lstStyle/>
        <a:p>
          <a:endParaRPr lang="nl-NL"/>
        </a:p>
      </dgm:t>
    </dgm:pt>
    <dgm:pt modelId="{826E8981-9C2A-49CA-8518-792521C5FF08}" type="sibTrans" cxnId="{C41AC143-B619-40E7-8B72-296F5E9BB0BB}">
      <dgm:prSet/>
      <dgm:spPr/>
      <dgm:t>
        <a:bodyPr/>
        <a:lstStyle/>
        <a:p>
          <a:endParaRPr lang="nl-NL"/>
        </a:p>
      </dgm:t>
    </dgm:pt>
    <dgm:pt modelId="{6079891A-3CF9-4B70-8AD4-F5F862267EAF}">
      <dgm:prSet phldrT="[Tekst]" custT="1"/>
      <dgm:spPr/>
      <dgm:t>
        <a:bodyPr/>
        <a:lstStyle/>
        <a:p>
          <a:r>
            <a:rPr lang="nl-NL" sz="2000" dirty="0"/>
            <a:t>Ernest </a:t>
          </a:r>
          <a:r>
            <a:rPr lang="nl-NL" sz="2000" dirty="0" err="1"/>
            <a:t>Woofruff</a:t>
          </a:r>
          <a:endParaRPr lang="nl-NL" sz="2000" dirty="0"/>
        </a:p>
      </dgm:t>
    </dgm:pt>
    <dgm:pt modelId="{CA73F093-B404-4C76-9C46-9D7538CB53F5}" type="parTrans" cxnId="{6B878B7A-A73B-4832-9103-B808E43F996C}">
      <dgm:prSet/>
      <dgm:spPr/>
      <dgm:t>
        <a:bodyPr/>
        <a:lstStyle/>
        <a:p>
          <a:endParaRPr lang="nl-NL"/>
        </a:p>
      </dgm:t>
    </dgm:pt>
    <dgm:pt modelId="{58475D0D-056A-46A1-9075-8283908F0757}" type="sibTrans" cxnId="{6B878B7A-A73B-4832-9103-B808E43F996C}">
      <dgm:prSet/>
      <dgm:spPr/>
      <dgm:t>
        <a:bodyPr/>
        <a:lstStyle/>
        <a:p>
          <a:endParaRPr lang="nl-NL"/>
        </a:p>
      </dgm:t>
    </dgm:pt>
    <dgm:pt modelId="{785C1A2D-7A24-4B3F-9D11-F332289259D4}">
      <dgm:prSet phldrT="[Tekst]" custT="1"/>
      <dgm:spPr/>
      <dgm:t>
        <a:bodyPr/>
        <a:lstStyle/>
        <a:p>
          <a:r>
            <a:rPr lang="nl-NL" sz="2000" dirty="0" err="1"/>
            <a:t>Asa</a:t>
          </a:r>
          <a:r>
            <a:rPr lang="nl-NL" sz="2000" dirty="0"/>
            <a:t> G. </a:t>
          </a:r>
          <a:r>
            <a:rPr lang="nl-NL" sz="2000" dirty="0" err="1"/>
            <a:t>Candler</a:t>
          </a:r>
          <a:endParaRPr lang="nl-NL" sz="2000" dirty="0"/>
        </a:p>
      </dgm:t>
    </dgm:pt>
    <dgm:pt modelId="{B3E4862A-095A-4755-9275-1E75508E016F}" type="parTrans" cxnId="{E6C193C8-413E-462E-9AD0-2ACA94BF8708}">
      <dgm:prSet/>
      <dgm:spPr/>
      <dgm:t>
        <a:bodyPr/>
        <a:lstStyle/>
        <a:p>
          <a:endParaRPr lang="nl-NL"/>
        </a:p>
      </dgm:t>
    </dgm:pt>
    <dgm:pt modelId="{D5711157-C230-498C-972F-3EF489FABD8F}" type="sibTrans" cxnId="{E6C193C8-413E-462E-9AD0-2ACA94BF8708}">
      <dgm:prSet/>
      <dgm:spPr/>
      <dgm:t>
        <a:bodyPr/>
        <a:lstStyle/>
        <a:p>
          <a:endParaRPr lang="nl-NL"/>
        </a:p>
      </dgm:t>
    </dgm:pt>
    <dgm:pt modelId="{DF9AB166-1FDB-44C3-8C9B-FEF5BB6CD1A9}" type="pres">
      <dgm:prSet presAssocID="{9D6E4FDB-E6CD-4828-8D11-68D6B14C704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EA860CC-66D2-4F49-B19A-A8FCE61EAD66}" type="pres">
      <dgm:prSet presAssocID="{378F76EC-F5C6-4987-9DF9-5F0F2CB1A354}" presName="hierRoot1" presStyleCnt="0">
        <dgm:presLayoutVars>
          <dgm:hierBranch val="init"/>
        </dgm:presLayoutVars>
      </dgm:prSet>
      <dgm:spPr/>
    </dgm:pt>
    <dgm:pt modelId="{DFD60879-2C63-4ADC-81F7-59299CB0FCE3}" type="pres">
      <dgm:prSet presAssocID="{378F76EC-F5C6-4987-9DF9-5F0F2CB1A354}" presName="rootComposite1" presStyleCnt="0"/>
      <dgm:spPr/>
    </dgm:pt>
    <dgm:pt modelId="{82D44382-0379-463F-8F14-0BFF44337ACF}" type="pres">
      <dgm:prSet presAssocID="{378F76EC-F5C6-4987-9DF9-5F0F2CB1A354}" presName="rootText1" presStyleLbl="node0" presStyleIdx="0" presStyleCnt="2">
        <dgm:presLayoutVars>
          <dgm:chPref val="3"/>
        </dgm:presLayoutVars>
      </dgm:prSet>
      <dgm:spPr/>
    </dgm:pt>
    <dgm:pt modelId="{99E4EFCE-9BF7-4F08-BDC6-69896210A276}" type="pres">
      <dgm:prSet presAssocID="{378F76EC-F5C6-4987-9DF9-5F0F2CB1A354}" presName="rootConnector1" presStyleLbl="node1" presStyleIdx="0" presStyleCnt="0"/>
      <dgm:spPr/>
    </dgm:pt>
    <dgm:pt modelId="{843EFFE7-392B-46A0-A8F9-E97028FA08BC}" type="pres">
      <dgm:prSet presAssocID="{378F76EC-F5C6-4987-9DF9-5F0F2CB1A354}" presName="hierChild2" presStyleCnt="0"/>
      <dgm:spPr/>
    </dgm:pt>
    <dgm:pt modelId="{16C77839-9521-4D24-A590-ADDC34BF4B5F}" type="pres">
      <dgm:prSet presAssocID="{B3E4862A-095A-4755-9275-1E75508E016F}" presName="Name37" presStyleLbl="parChTrans1D2" presStyleIdx="0" presStyleCnt="3"/>
      <dgm:spPr/>
    </dgm:pt>
    <dgm:pt modelId="{2B57DA8B-041D-4E8C-AE68-C46A30D15296}" type="pres">
      <dgm:prSet presAssocID="{785C1A2D-7A24-4B3F-9D11-F332289259D4}" presName="hierRoot2" presStyleCnt="0">
        <dgm:presLayoutVars>
          <dgm:hierBranch val="init"/>
        </dgm:presLayoutVars>
      </dgm:prSet>
      <dgm:spPr/>
    </dgm:pt>
    <dgm:pt modelId="{4F138A54-5924-49C6-8FF4-29CDA92CCE75}" type="pres">
      <dgm:prSet presAssocID="{785C1A2D-7A24-4B3F-9D11-F332289259D4}" presName="rootComposite" presStyleCnt="0"/>
      <dgm:spPr/>
    </dgm:pt>
    <dgm:pt modelId="{83BC94EF-EE53-4172-95B7-03EF4DB47451}" type="pres">
      <dgm:prSet presAssocID="{785C1A2D-7A24-4B3F-9D11-F332289259D4}" presName="rootText" presStyleLbl="node2" presStyleIdx="0" presStyleCnt="3">
        <dgm:presLayoutVars>
          <dgm:chPref val="3"/>
        </dgm:presLayoutVars>
      </dgm:prSet>
      <dgm:spPr/>
    </dgm:pt>
    <dgm:pt modelId="{7935D47E-FBBD-42F4-9141-6422F064EB05}" type="pres">
      <dgm:prSet presAssocID="{785C1A2D-7A24-4B3F-9D11-F332289259D4}" presName="rootConnector" presStyleLbl="node2" presStyleIdx="0" presStyleCnt="3"/>
      <dgm:spPr/>
    </dgm:pt>
    <dgm:pt modelId="{6944D3DE-3231-4349-97E9-2A788416265C}" type="pres">
      <dgm:prSet presAssocID="{785C1A2D-7A24-4B3F-9D11-F332289259D4}" presName="hierChild4" presStyleCnt="0"/>
      <dgm:spPr/>
    </dgm:pt>
    <dgm:pt modelId="{FC7ED53A-30C9-4AAC-8774-AAD758EEF5F7}" type="pres">
      <dgm:prSet presAssocID="{785C1A2D-7A24-4B3F-9D11-F332289259D4}" presName="hierChild5" presStyleCnt="0"/>
      <dgm:spPr/>
    </dgm:pt>
    <dgm:pt modelId="{B24100CF-2987-4AE2-8C20-78F1E4EF2900}" type="pres">
      <dgm:prSet presAssocID="{CA73F093-B404-4C76-9C46-9D7538CB53F5}" presName="Name37" presStyleLbl="parChTrans1D2" presStyleIdx="1" presStyleCnt="3"/>
      <dgm:spPr/>
    </dgm:pt>
    <dgm:pt modelId="{8431DB3D-7614-4890-97B3-1B2BBFDE4EFC}" type="pres">
      <dgm:prSet presAssocID="{6079891A-3CF9-4B70-8AD4-F5F862267EAF}" presName="hierRoot2" presStyleCnt="0">
        <dgm:presLayoutVars>
          <dgm:hierBranch val="init"/>
        </dgm:presLayoutVars>
      </dgm:prSet>
      <dgm:spPr/>
    </dgm:pt>
    <dgm:pt modelId="{F0DBB3C7-77CD-49B0-A9D0-D4BE5E2A0410}" type="pres">
      <dgm:prSet presAssocID="{6079891A-3CF9-4B70-8AD4-F5F862267EAF}" presName="rootComposite" presStyleCnt="0"/>
      <dgm:spPr/>
    </dgm:pt>
    <dgm:pt modelId="{39489A49-2269-41EB-A165-62BFD14EBC0B}" type="pres">
      <dgm:prSet presAssocID="{6079891A-3CF9-4B70-8AD4-F5F862267EAF}" presName="rootText" presStyleLbl="node2" presStyleIdx="1" presStyleCnt="3" custScaleY="106780">
        <dgm:presLayoutVars>
          <dgm:chPref val="3"/>
        </dgm:presLayoutVars>
      </dgm:prSet>
      <dgm:spPr/>
    </dgm:pt>
    <dgm:pt modelId="{0E6B1598-F59F-4A27-9218-3739502CBED7}" type="pres">
      <dgm:prSet presAssocID="{6079891A-3CF9-4B70-8AD4-F5F862267EAF}" presName="rootConnector" presStyleLbl="node2" presStyleIdx="1" presStyleCnt="3"/>
      <dgm:spPr/>
    </dgm:pt>
    <dgm:pt modelId="{33674E1A-3CF7-4335-B850-4E24568D3B06}" type="pres">
      <dgm:prSet presAssocID="{6079891A-3CF9-4B70-8AD4-F5F862267EAF}" presName="hierChild4" presStyleCnt="0"/>
      <dgm:spPr/>
    </dgm:pt>
    <dgm:pt modelId="{F4619172-2C0A-427B-8311-E1FF4800C509}" type="pres">
      <dgm:prSet presAssocID="{6079891A-3CF9-4B70-8AD4-F5F862267EAF}" presName="hierChild5" presStyleCnt="0"/>
      <dgm:spPr/>
    </dgm:pt>
    <dgm:pt modelId="{A16312B7-0780-4E1C-B7B9-7B975F6895C0}" type="pres">
      <dgm:prSet presAssocID="{0B053F65-CD1C-46F9-B88A-8262C67FF9ED}" presName="Name37" presStyleLbl="parChTrans1D2" presStyleIdx="2" presStyleCnt="3"/>
      <dgm:spPr/>
    </dgm:pt>
    <dgm:pt modelId="{C0961F83-605C-43F0-80E7-5FE19A3235F2}" type="pres">
      <dgm:prSet presAssocID="{286496BF-A815-4EA7-9130-D7897DF782A4}" presName="hierRoot2" presStyleCnt="0">
        <dgm:presLayoutVars>
          <dgm:hierBranch val="init"/>
        </dgm:presLayoutVars>
      </dgm:prSet>
      <dgm:spPr/>
    </dgm:pt>
    <dgm:pt modelId="{4388EA71-93FF-4441-B558-AB19CA1CEA7A}" type="pres">
      <dgm:prSet presAssocID="{286496BF-A815-4EA7-9130-D7897DF782A4}" presName="rootComposite" presStyleCnt="0"/>
      <dgm:spPr/>
    </dgm:pt>
    <dgm:pt modelId="{51EE5748-CB25-4D11-986E-BB7DFE9138CB}" type="pres">
      <dgm:prSet presAssocID="{286496BF-A815-4EA7-9130-D7897DF782A4}" presName="rootText" presStyleLbl="node2" presStyleIdx="2" presStyleCnt="3" custScaleY="104516">
        <dgm:presLayoutVars>
          <dgm:chPref val="3"/>
        </dgm:presLayoutVars>
      </dgm:prSet>
      <dgm:spPr/>
    </dgm:pt>
    <dgm:pt modelId="{F3EFB382-CE6D-4921-B96E-A2DD0705DCF4}" type="pres">
      <dgm:prSet presAssocID="{286496BF-A815-4EA7-9130-D7897DF782A4}" presName="rootConnector" presStyleLbl="node2" presStyleIdx="2" presStyleCnt="3"/>
      <dgm:spPr/>
    </dgm:pt>
    <dgm:pt modelId="{56918199-E44B-46B5-83A4-B97E8BA0FBA0}" type="pres">
      <dgm:prSet presAssocID="{286496BF-A815-4EA7-9130-D7897DF782A4}" presName="hierChild4" presStyleCnt="0"/>
      <dgm:spPr/>
    </dgm:pt>
    <dgm:pt modelId="{2500B2D2-0E76-44EB-BED8-B161A9E1F414}" type="pres">
      <dgm:prSet presAssocID="{286496BF-A815-4EA7-9130-D7897DF782A4}" presName="hierChild5" presStyleCnt="0"/>
      <dgm:spPr/>
    </dgm:pt>
    <dgm:pt modelId="{697AB64C-1F0D-4B05-A505-1EB0DE41D9B1}" type="pres">
      <dgm:prSet presAssocID="{378F76EC-F5C6-4987-9DF9-5F0F2CB1A354}" presName="hierChild3" presStyleCnt="0"/>
      <dgm:spPr/>
    </dgm:pt>
    <dgm:pt modelId="{CE8B7A08-0368-4CE3-A28B-752960B06FD1}" type="pres">
      <dgm:prSet presAssocID="{7CF02969-D47E-472A-BAC9-44FAE5F29D11}" presName="hierRoot1" presStyleCnt="0">
        <dgm:presLayoutVars>
          <dgm:hierBranch val="init"/>
        </dgm:presLayoutVars>
      </dgm:prSet>
      <dgm:spPr/>
    </dgm:pt>
    <dgm:pt modelId="{DBA50585-7259-4653-9830-73B3EE370F26}" type="pres">
      <dgm:prSet presAssocID="{7CF02969-D47E-472A-BAC9-44FAE5F29D11}" presName="rootComposite1" presStyleCnt="0"/>
      <dgm:spPr/>
    </dgm:pt>
    <dgm:pt modelId="{EB046F43-AF33-4487-8428-C763D368B5C5}" type="pres">
      <dgm:prSet presAssocID="{7CF02969-D47E-472A-BAC9-44FAE5F29D11}" presName="rootText1" presStyleLbl="node0" presStyleIdx="1" presStyleCnt="2">
        <dgm:presLayoutVars>
          <dgm:chPref val="3"/>
        </dgm:presLayoutVars>
      </dgm:prSet>
      <dgm:spPr/>
    </dgm:pt>
    <dgm:pt modelId="{ACDC3F43-989C-42A1-9164-E97937379572}" type="pres">
      <dgm:prSet presAssocID="{7CF02969-D47E-472A-BAC9-44FAE5F29D11}" presName="rootConnector1" presStyleLbl="node1" presStyleIdx="0" presStyleCnt="0"/>
      <dgm:spPr/>
    </dgm:pt>
    <dgm:pt modelId="{5F05C556-4777-48B9-A4AA-1F1709F452A0}" type="pres">
      <dgm:prSet presAssocID="{7CF02969-D47E-472A-BAC9-44FAE5F29D11}" presName="hierChild2" presStyleCnt="0"/>
      <dgm:spPr/>
    </dgm:pt>
    <dgm:pt modelId="{5A8D4CA0-F152-4D9E-8E31-58964183B025}" type="pres">
      <dgm:prSet presAssocID="{7CF02969-D47E-472A-BAC9-44FAE5F29D11}" presName="hierChild3" presStyleCnt="0"/>
      <dgm:spPr/>
    </dgm:pt>
  </dgm:ptLst>
  <dgm:cxnLst>
    <dgm:cxn modelId="{8B86B306-8F2A-495E-BEFF-A1482C0BF22F}" type="presOf" srcId="{0B053F65-CD1C-46F9-B88A-8262C67FF9ED}" destId="{A16312B7-0780-4E1C-B7B9-7B975F6895C0}" srcOrd="0" destOrd="0" presId="urn:microsoft.com/office/officeart/2005/8/layout/orgChart1"/>
    <dgm:cxn modelId="{B1FF061D-90E0-4DF3-813D-B9B725E66927}" type="presOf" srcId="{286496BF-A815-4EA7-9130-D7897DF782A4}" destId="{F3EFB382-CE6D-4921-B96E-A2DD0705DCF4}" srcOrd="1" destOrd="0" presId="urn:microsoft.com/office/officeart/2005/8/layout/orgChart1"/>
    <dgm:cxn modelId="{24017A2A-DC09-43BA-BC7F-4FCDB493EDBA}" type="presOf" srcId="{785C1A2D-7A24-4B3F-9D11-F332289259D4}" destId="{7935D47E-FBBD-42F4-9141-6422F064EB05}" srcOrd="1" destOrd="0" presId="urn:microsoft.com/office/officeart/2005/8/layout/orgChart1"/>
    <dgm:cxn modelId="{83C1093E-AB86-42FD-99CE-10FC6C796FD4}" type="presOf" srcId="{CA73F093-B404-4C76-9C46-9D7538CB53F5}" destId="{B24100CF-2987-4AE2-8C20-78F1E4EF2900}" srcOrd="0" destOrd="0" presId="urn:microsoft.com/office/officeart/2005/8/layout/orgChart1"/>
    <dgm:cxn modelId="{C41AC143-B619-40E7-8B72-296F5E9BB0BB}" srcId="{9D6E4FDB-E6CD-4828-8D11-68D6B14C704F}" destId="{7CF02969-D47E-472A-BAC9-44FAE5F29D11}" srcOrd="1" destOrd="0" parTransId="{B7F348A2-297B-4453-9E18-AA1293F96058}" sibTransId="{826E8981-9C2A-49CA-8518-792521C5FF08}"/>
    <dgm:cxn modelId="{4178E158-CD17-4309-9C20-3702F81BA22F}" type="presOf" srcId="{B3E4862A-095A-4755-9275-1E75508E016F}" destId="{16C77839-9521-4D24-A590-ADDC34BF4B5F}" srcOrd="0" destOrd="0" presId="urn:microsoft.com/office/officeart/2005/8/layout/orgChart1"/>
    <dgm:cxn modelId="{6B878B7A-A73B-4832-9103-B808E43F996C}" srcId="{378F76EC-F5C6-4987-9DF9-5F0F2CB1A354}" destId="{6079891A-3CF9-4B70-8AD4-F5F862267EAF}" srcOrd="1" destOrd="0" parTransId="{CA73F093-B404-4C76-9C46-9D7538CB53F5}" sibTransId="{58475D0D-056A-46A1-9075-8283908F0757}"/>
    <dgm:cxn modelId="{5FF61288-26DF-4093-876A-CF396D7D39B0}" type="presOf" srcId="{378F76EC-F5C6-4987-9DF9-5F0F2CB1A354}" destId="{82D44382-0379-463F-8F14-0BFF44337ACF}" srcOrd="0" destOrd="0" presId="urn:microsoft.com/office/officeart/2005/8/layout/orgChart1"/>
    <dgm:cxn modelId="{33BFB197-3B87-4464-9C58-4D91D9EA72D6}" type="presOf" srcId="{286496BF-A815-4EA7-9130-D7897DF782A4}" destId="{51EE5748-CB25-4D11-986E-BB7DFE9138CB}" srcOrd="0" destOrd="0" presId="urn:microsoft.com/office/officeart/2005/8/layout/orgChart1"/>
    <dgm:cxn modelId="{2A0A6DA3-F1F0-4EAE-A8AB-7AD1FE461ADC}" srcId="{378F76EC-F5C6-4987-9DF9-5F0F2CB1A354}" destId="{286496BF-A815-4EA7-9130-D7897DF782A4}" srcOrd="2" destOrd="0" parTransId="{0B053F65-CD1C-46F9-B88A-8262C67FF9ED}" sibTransId="{A1EA6C30-4AC0-447D-BA4F-62BCE148077F}"/>
    <dgm:cxn modelId="{1E9095B6-F69A-4CA9-A0AE-0086FAFD0685}" type="presOf" srcId="{6079891A-3CF9-4B70-8AD4-F5F862267EAF}" destId="{0E6B1598-F59F-4A27-9218-3739502CBED7}" srcOrd="1" destOrd="0" presId="urn:microsoft.com/office/officeart/2005/8/layout/orgChart1"/>
    <dgm:cxn modelId="{3EEA37C2-041A-45DD-A05B-A620889379BB}" srcId="{9D6E4FDB-E6CD-4828-8D11-68D6B14C704F}" destId="{378F76EC-F5C6-4987-9DF9-5F0F2CB1A354}" srcOrd="0" destOrd="0" parTransId="{336A0A3E-6813-4E49-B055-5BB4A722A394}" sibTransId="{FD47713D-ECF8-404C-A6DB-6428F357482A}"/>
    <dgm:cxn modelId="{E6C193C8-413E-462E-9AD0-2ACA94BF8708}" srcId="{378F76EC-F5C6-4987-9DF9-5F0F2CB1A354}" destId="{785C1A2D-7A24-4B3F-9D11-F332289259D4}" srcOrd="0" destOrd="0" parTransId="{B3E4862A-095A-4755-9275-1E75508E016F}" sibTransId="{D5711157-C230-498C-972F-3EF489FABD8F}"/>
    <dgm:cxn modelId="{DF328ED2-15C4-4BCA-ADC8-B3C63DDA1D9E}" type="presOf" srcId="{7CF02969-D47E-472A-BAC9-44FAE5F29D11}" destId="{ACDC3F43-989C-42A1-9164-E97937379572}" srcOrd="1" destOrd="0" presId="urn:microsoft.com/office/officeart/2005/8/layout/orgChart1"/>
    <dgm:cxn modelId="{A19B18D7-6B3A-4C26-A9AD-93B8E9F68E81}" type="presOf" srcId="{378F76EC-F5C6-4987-9DF9-5F0F2CB1A354}" destId="{99E4EFCE-9BF7-4F08-BDC6-69896210A276}" srcOrd="1" destOrd="0" presId="urn:microsoft.com/office/officeart/2005/8/layout/orgChart1"/>
    <dgm:cxn modelId="{42E7AAE9-6F84-4FEB-8939-D66046D80124}" type="presOf" srcId="{9D6E4FDB-E6CD-4828-8D11-68D6B14C704F}" destId="{DF9AB166-1FDB-44C3-8C9B-FEF5BB6CD1A9}" srcOrd="0" destOrd="0" presId="urn:microsoft.com/office/officeart/2005/8/layout/orgChart1"/>
    <dgm:cxn modelId="{459031ED-05A9-48F3-937C-C83A36EB9026}" type="presOf" srcId="{7CF02969-D47E-472A-BAC9-44FAE5F29D11}" destId="{EB046F43-AF33-4487-8428-C763D368B5C5}" srcOrd="0" destOrd="0" presId="urn:microsoft.com/office/officeart/2005/8/layout/orgChart1"/>
    <dgm:cxn modelId="{DE4C6AF0-FB1F-44D5-B4C1-1151A95B6733}" type="presOf" srcId="{785C1A2D-7A24-4B3F-9D11-F332289259D4}" destId="{83BC94EF-EE53-4172-95B7-03EF4DB47451}" srcOrd="0" destOrd="0" presId="urn:microsoft.com/office/officeart/2005/8/layout/orgChart1"/>
    <dgm:cxn modelId="{0A0FCCF2-7572-4224-B72E-A9A2D2FBD37B}" type="presOf" srcId="{6079891A-3CF9-4B70-8AD4-F5F862267EAF}" destId="{39489A49-2269-41EB-A165-62BFD14EBC0B}" srcOrd="0" destOrd="0" presId="urn:microsoft.com/office/officeart/2005/8/layout/orgChart1"/>
    <dgm:cxn modelId="{D1E038CD-F109-4B1A-A74E-B249F1CC554F}" type="presParOf" srcId="{DF9AB166-1FDB-44C3-8C9B-FEF5BB6CD1A9}" destId="{1EA860CC-66D2-4F49-B19A-A8FCE61EAD66}" srcOrd="0" destOrd="0" presId="urn:microsoft.com/office/officeart/2005/8/layout/orgChart1"/>
    <dgm:cxn modelId="{EB61702B-20E3-40D9-99B6-36461C8B5CDD}" type="presParOf" srcId="{1EA860CC-66D2-4F49-B19A-A8FCE61EAD66}" destId="{DFD60879-2C63-4ADC-81F7-59299CB0FCE3}" srcOrd="0" destOrd="0" presId="urn:microsoft.com/office/officeart/2005/8/layout/orgChart1"/>
    <dgm:cxn modelId="{2459C90B-3522-408A-AA0A-BB2FE7C25A2B}" type="presParOf" srcId="{DFD60879-2C63-4ADC-81F7-59299CB0FCE3}" destId="{82D44382-0379-463F-8F14-0BFF44337ACF}" srcOrd="0" destOrd="0" presId="urn:microsoft.com/office/officeart/2005/8/layout/orgChart1"/>
    <dgm:cxn modelId="{B5DF7A80-7765-4792-9B75-D3FE514222D6}" type="presParOf" srcId="{DFD60879-2C63-4ADC-81F7-59299CB0FCE3}" destId="{99E4EFCE-9BF7-4F08-BDC6-69896210A276}" srcOrd="1" destOrd="0" presId="urn:microsoft.com/office/officeart/2005/8/layout/orgChart1"/>
    <dgm:cxn modelId="{0C2B23EB-8DB9-46BF-87CD-788D6000B062}" type="presParOf" srcId="{1EA860CC-66D2-4F49-B19A-A8FCE61EAD66}" destId="{843EFFE7-392B-46A0-A8F9-E97028FA08BC}" srcOrd="1" destOrd="0" presId="urn:microsoft.com/office/officeart/2005/8/layout/orgChart1"/>
    <dgm:cxn modelId="{403E6FB0-6132-49A5-91CD-358F0255C734}" type="presParOf" srcId="{843EFFE7-392B-46A0-A8F9-E97028FA08BC}" destId="{16C77839-9521-4D24-A590-ADDC34BF4B5F}" srcOrd="0" destOrd="0" presId="urn:microsoft.com/office/officeart/2005/8/layout/orgChart1"/>
    <dgm:cxn modelId="{D2F456D3-6101-4E9C-AB4D-E4A03A708C7A}" type="presParOf" srcId="{843EFFE7-392B-46A0-A8F9-E97028FA08BC}" destId="{2B57DA8B-041D-4E8C-AE68-C46A30D15296}" srcOrd="1" destOrd="0" presId="urn:microsoft.com/office/officeart/2005/8/layout/orgChart1"/>
    <dgm:cxn modelId="{97989635-D0EE-4516-9AA6-75C6EF665A0F}" type="presParOf" srcId="{2B57DA8B-041D-4E8C-AE68-C46A30D15296}" destId="{4F138A54-5924-49C6-8FF4-29CDA92CCE75}" srcOrd="0" destOrd="0" presId="urn:microsoft.com/office/officeart/2005/8/layout/orgChart1"/>
    <dgm:cxn modelId="{57A535CD-BC05-4450-A08B-3E0EEC6D1AAD}" type="presParOf" srcId="{4F138A54-5924-49C6-8FF4-29CDA92CCE75}" destId="{83BC94EF-EE53-4172-95B7-03EF4DB47451}" srcOrd="0" destOrd="0" presId="urn:microsoft.com/office/officeart/2005/8/layout/orgChart1"/>
    <dgm:cxn modelId="{041A5266-1CBD-4D70-BB01-4445DAEEBBC6}" type="presParOf" srcId="{4F138A54-5924-49C6-8FF4-29CDA92CCE75}" destId="{7935D47E-FBBD-42F4-9141-6422F064EB05}" srcOrd="1" destOrd="0" presId="urn:microsoft.com/office/officeart/2005/8/layout/orgChart1"/>
    <dgm:cxn modelId="{10466551-8E71-4C01-ABE6-9B2B8650ED21}" type="presParOf" srcId="{2B57DA8B-041D-4E8C-AE68-C46A30D15296}" destId="{6944D3DE-3231-4349-97E9-2A788416265C}" srcOrd="1" destOrd="0" presId="urn:microsoft.com/office/officeart/2005/8/layout/orgChart1"/>
    <dgm:cxn modelId="{7891138D-95AB-4736-8C6A-B66F59DEAB6F}" type="presParOf" srcId="{2B57DA8B-041D-4E8C-AE68-C46A30D15296}" destId="{FC7ED53A-30C9-4AAC-8774-AAD758EEF5F7}" srcOrd="2" destOrd="0" presId="urn:microsoft.com/office/officeart/2005/8/layout/orgChart1"/>
    <dgm:cxn modelId="{F47948DA-9A2A-48F6-B7FF-21BD279DF01A}" type="presParOf" srcId="{843EFFE7-392B-46A0-A8F9-E97028FA08BC}" destId="{B24100CF-2987-4AE2-8C20-78F1E4EF2900}" srcOrd="2" destOrd="0" presId="urn:microsoft.com/office/officeart/2005/8/layout/orgChart1"/>
    <dgm:cxn modelId="{AE6F8DEA-4B05-4C13-8ED2-12A7A9CF4316}" type="presParOf" srcId="{843EFFE7-392B-46A0-A8F9-E97028FA08BC}" destId="{8431DB3D-7614-4890-97B3-1B2BBFDE4EFC}" srcOrd="3" destOrd="0" presId="urn:microsoft.com/office/officeart/2005/8/layout/orgChart1"/>
    <dgm:cxn modelId="{38B75903-4993-43C4-AB7F-95CFB7811B3E}" type="presParOf" srcId="{8431DB3D-7614-4890-97B3-1B2BBFDE4EFC}" destId="{F0DBB3C7-77CD-49B0-A9D0-D4BE5E2A0410}" srcOrd="0" destOrd="0" presId="urn:microsoft.com/office/officeart/2005/8/layout/orgChart1"/>
    <dgm:cxn modelId="{2EF2D2D8-9D84-413F-9DC5-0CAB7DA7E4B2}" type="presParOf" srcId="{F0DBB3C7-77CD-49B0-A9D0-D4BE5E2A0410}" destId="{39489A49-2269-41EB-A165-62BFD14EBC0B}" srcOrd="0" destOrd="0" presId="urn:microsoft.com/office/officeart/2005/8/layout/orgChart1"/>
    <dgm:cxn modelId="{4BDEF2D9-4BED-42AC-A389-8E1D98B3039D}" type="presParOf" srcId="{F0DBB3C7-77CD-49B0-A9D0-D4BE5E2A0410}" destId="{0E6B1598-F59F-4A27-9218-3739502CBED7}" srcOrd="1" destOrd="0" presId="urn:microsoft.com/office/officeart/2005/8/layout/orgChart1"/>
    <dgm:cxn modelId="{E4678D0B-914B-4B03-9F79-5BFA360773C8}" type="presParOf" srcId="{8431DB3D-7614-4890-97B3-1B2BBFDE4EFC}" destId="{33674E1A-3CF7-4335-B850-4E24568D3B06}" srcOrd="1" destOrd="0" presId="urn:microsoft.com/office/officeart/2005/8/layout/orgChart1"/>
    <dgm:cxn modelId="{80A7776A-E7F0-491F-8561-266FC248CC28}" type="presParOf" srcId="{8431DB3D-7614-4890-97B3-1B2BBFDE4EFC}" destId="{F4619172-2C0A-427B-8311-E1FF4800C509}" srcOrd="2" destOrd="0" presId="urn:microsoft.com/office/officeart/2005/8/layout/orgChart1"/>
    <dgm:cxn modelId="{2D1D95A7-5BB9-49D6-B225-0A1C6B7A32AB}" type="presParOf" srcId="{843EFFE7-392B-46A0-A8F9-E97028FA08BC}" destId="{A16312B7-0780-4E1C-B7B9-7B975F6895C0}" srcOrd="4" destOrd="0" presId="urn:microsoft.com/office/officeart/2005/8/layout/orgChart1"/>
    <dgm:cxn modelId="{7367E71C-65FD-47F8-AEA5-94885141CBB8}" type="presParOf" srcId="{843EFFE7-392B-46A0-A8F9-E97028FA08BC}" destId="{C0961F83-605C-43F0-80E7-5FE19A3235F2}" srcOrd="5" destOrd="0" presId="urn:microsoft.com/office/officeart/2005/8/layout/orgChart1"/>
    <dgm:cxn modelId="{839035BA-3693-4F76-9521-66AA25DAEBBB}" type="presParOf" srcId="{C0961F83-605C-43F0-80E7-5FE19A3235F2}" destId="{4388EA71-93FF-4441-B558-AB19CA1CEA7A}" srcOrd="0" destOrd="0" presId="urn:microsoft.com/office/officeart/2005/8/layout/orgChart1"/>
    <dgm:cxn modelId="{A84FD7C8-31BD-4BC4-A71C-60E116122618}" type="presParOf" srcId="{4388EA71-93FF-4441-B558-AB19CA1CEA7A}" destId="{51EE5748-CB25-4D11-986E-BB7DFE9138CB}" srcOrd="0" destOrd="0" presId="urn:microsoft.com/office/officeart/2005/8/layout/orgChart1"/>
    <dgm:cxn modelId="{7CC651EB-58BE-408C-B464-8A62A11315F8}" type="presParOf" srcId="{4388EA71-93FF-4441-B558-AB19CA1CEA7A}" destId="{F3EFB382-CE6D-4921-B96E-A2DD0705DCF4}" srcOrd="1" destOrd="0" presId="urn:microsoft.com/office/officeart/2005/8/layout/orgChart1"/>
    <dgm:cxn modelId="{D820B2AA-11EB-42D5-9267-FDA655C7AC75}" type="presParOf" srcId="{C0961F83-605C-43F0-80E7-5FE19A3235F2}" destId="{56918199-E44B-46B5-83A4-B97E8BA0FBA0}" srcOrd="1" destOrd="0" presId="urn:microsoft.com/office/officeart/2005/8/layout/orgChart1"/>
    <dgm:cxn modelId="{35DA2580-85DF-4B03-B6A1-357A153B1A0A}" type="presParOf" srcId="{C0961F83-605C-43F0-80E7-5FE19A3235F2}" destId="{2500B2D2-0E76-44EB-BED8-B161A9E1F414}" srcOrd="2" destOrd="0" presId="urn:microsoft.com/office/officeart/2005/8/layout/orgChart1"/>
    <dgm:cxn modelId="{06675067-46D1-4D11-A6F3-EF58AFDC8D25}" type="presParOf" srcId="{1EA860CC-66D2-4F49-B19A-A8FCE61EAD66}" destId="{697AB64C-1F0D-4B05-A505-1EB0DE41D9B1}" srcOrd="2" destOrd="0" presId="urn:microsoft.com/office/officeart/2005/8/layout/orgChart1"/>
    <dgm:cxn modelId="{53C61E87-AB30-4C34-BB16-8A95C6261B3F}" type="presParOf" srcId="{DF9AB166-1FDB-44C3-8C9B-FEF5BB6CD1A9}" destId="{CE8B7A08-0368-4CE3-A28B-752960B06FD1}" srcOrd="1" destOrd="0" presId="urn:microsoft.com/office/officeart/2005/8/layout/orgChart1"/>
    <dgm:cxn modelId="{DEB93FDC-3FE3-4D39-9C91-80EC0B1E69AA}" type="presParOf" srcId="{CE8B7A08-0368-4CE3-A28B-752960B06FD1}" destId="{DBA50585-7259-4653-9830-73B3EE370F26}" srcOrd="0" destOrd="0" presId="urn:microsoft.com/office/officeart/2005/8/layout/orgChart1"/>
    <dgm:cxn modelId="{C9ED5BFC-A5C9-4551-A256-B0F570661CC3}" type="presParOf" srcId="{DBA50585-7259-4653-9830-73B3EE370F26}" destId="{EB046F43-AF33-4487-8428-C763D368B5C5}" srcOrd="0" destOrd="0" presId="urn:microsoft.com/office/officeart/2005/8/layout/orgChart1"/>
    <dgm:cxn modelId="{16840D2A-78F1-4CAF-835E-2583C3C185E0}" type="presParOf" srcId="{DBA50585-7259-4653-9830-73B3EE370F26}" destId="{ACDC3F43-989C-42A1-9164-E97937379572}" srcOrd="1" destOrd="0" presId="urn:microsoft.com/office/officeart/2005/8/layout/orgChart1"/>
    <dgm:cxn modelId="{69A6A686-C01D-49FA-AB23-B47E5379FBA3}" type="presParOf" srcId="{CE8B7A08-0368-4CE3-A28B-752960B06FD1}" destId="{5F05C556-4777-48B9-A4AA-1F1709F452A0}" srcOrd="1" destOrd="0" presId="urn:microsoft.com/office/officeart/2005/8/layout/orgChart1"/>
    <dgm:cxn modelId="{2D0F41DF-0106-44C6-81DA-963BCDB5D46B}" type="presParOf" srcId="{CE8B7A08-0368-4CE3-A28B-752960B06FD1}" destId="{5A8D4CA0-F152-4D9E-8E31-58964183B02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6312B7-0780-4E1C-B7B9-7B975F6895C0}">
      <dsp:nvSpPr>
        <dsp:cNvPr id="0" name=""/>
        <dsp:cNvSpPr/>
      </dsp:nvSpPr>
      <dsp:spPr>
        <a:xfrm>
          <a:off x="2590800" y="1990928"/>
          <a:ext cx="1833009" cy="318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062"/>
              </a:lnTo>
              <a:lnTo>
                <a:pt x="1833009" y="159062"/>
              </a:lnTo>
              <a:lnTo>
                <a:pt x="1833009" y="3181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4100CF-2987-4AE2-8C20-78F1E4EF2900}">
      <dsp:nvSpPr>
        <dsp:cNvPr id="0" name=""/>
        <dsp:cNvSpPr/>
      </dsp:nvSpPr>
      <dsp:spPr>
        <a:xfrm>
          <a:off x="2545080" y="1990928"/>
          <a:ext cx="91440" cy="31812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1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C77839-9521-4D24-A590-ADDC34BF4B5F}">
      <dsp:nvSpPr>
        <dsp:cNvPr id="0" name=""/>
        <dsp:cNvSpPr/>
      </dsp:nvSpPr>
      <dsp:spPr>
        <a:xfrm>
          <a:off x="757790" y="1990928"/>
          <a:ext cx="1833009" cy="318125"/>
        </a:xfrm>
        <a:custGeom>
          <a:avLst/>
          <a:gdLst/>
          <a:ahLst/>
          <a:cxnLst/>
          <a:rect l="0" t="0" r="0" b="0"/>
          <a:pathLst>
            <a:path>
              <a:moveTo>
                <a:pt x="1833009" y="0"/>
              </a:moveTo>
              <a:lnTo>
                <a:pt x="1833009" y="159062"/>
              </a:lnTo>
              <a:lnTo>
                <a:pt x="0" y="159062"/>
              </a:lnTo>
              <a:lnTo>
                <a:pt x="0" y="31812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D44382-0379-463F-8F14-0BFF44337ACF}">
      <dsp:nvSpPr>
        <dsp:cNvPr id="0" name=""/>
        <dsp:cNvSpPr/>
      </dsp:nvSpPr>
      <dsp:spPr>
        <a:xfrm>
          <a:off x="1833357" y="1233486"/>
          <a:ext cx="1514884" cy="7574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John </a:t>
          </a:r>
          <a:r>
            <a:rPr lang="nl-NL" sz="2000" kern="1200" dirty="0" err="1"/>
            <a:t>Pemberton</a:t>
          </a:r>
          <a:endParaRPr lang="nl-NL" sz="2000" kern="1200" dirty="0"/>
        </a:p>
      </dsp:txBody>
      <dsp:txXfrm>
        <a:off x="1833357" y="1233486"/>
        <a:ext cx="1514884" cy="757442"/>
      </dsp:txXfrm>
    </dsp:sp>
    <dsp:sp modelId="{83BC94EF-EE53-4172-95B7-03EF4DB47451}">
      <dsp:nvSpPr>
        <dsp:cNvPr id="0" name=""/>
        <dsp:cNvSpPr/>
      </dsp:nvSpPr>
      <dsp:spPr>
        <a:xfrm>
          <a:off x="347" y="2309054"/>
          <a:ext cx="1514884" cy="7574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 err="1"/>
            <a:t>Asa</a:t>
          </a:r>
          <a:r>
            <a:rPr lang="nl-NL" sz="2000" kern="1200" dirty="0"/>
            <a:t> G. </a:t>
          </a:r>
          <a:r>
            <a:rPr lang="nl-NL" sz="2000" kern="1200" dirty="0" err="1"/>
            <a:t>Candler</a:t>
          </a:r>
          <a:endParaRPr lang="nl-NL" sz="2000" kern="1200" dirty="0"/>
        </a:p>
      </dsp:txBody>
      <dsp:txXfrm>
        <a:off x="347" y="2309054"/>
        <a:ext cx="1514884" cy="757442"/>
      </dsp:txXfrm>
    </dsp:sp>
    <dsp:sp modelId="{39489A49-2269-41EB-A165-62BFD14EBC0B}">
      <dsp:nvSpPr>
        <dsp:cNvPr id="0" name=""/>
        <dsp:cNvSpPr/>
      </dsp:nvSpPr>
      <dsp:spPr>
        <a:xfrm>
          <a:off x="1833357" y="2309054"/>
          <a:ext cx="1514884" cy="8087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Ernest </a:t>
          </a:r>
          <a:r>
            <a:rPr lang="nl-NL" sz="2000" kern="1200" dirty="0" err="1"/>
            <a:t>Woofruff</a:t>
          </a:r>
          <a:endParaRPr lang="nl-NL" sz="2000" kern="1200" dirty="0"/>
        </a:p>
      </dsp:txBody>
      <dsp:txXfrm>
        <a:off x="1833357" y="2309054"/>
        <a:ext cx="1514884" cy="808796"/>
      </dsp:txXfrm>
    </dsp:sp>
    <dsp:sp modelId="{51EE5748-CB25-4D11-986E-BB7DFE9138CB}">
      <dsp:nvSpPr>
        <dsp:cNvPr id="0" name=""/>
        <dsp:cNvSpPr/>
      </dsp:nvSpPr>
      <dsp:spPr>
        <a:xfrm>
          <a:off x="3666367" y="2309054"/>
          <a:ext cx="1514884" cy="79164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Frederick Allen </a:t>
          </a:r>
        </a:p>
      </dsp:txBody>
      <dsp:txXfrm>
        <a:off x="3666367" y="2309054"/>
        <a:ext cx="1514884" cy="791648"/>
      </dsp:txXfrm>
    </dsp:sp>
    <dsp:sp modelId="{EB046F43-AF33-4487-8428-C763D368B5C5}">
      <dsp:nvSpPr>
        <dsp:cNvPr id="0" name=""/>
        <dsp:cNvSpPr/>
      </dsp:nvSpPr>
      <dsp:spPr>
        <a:xfrm>
          <a:off x="3666367" y="1233486"/>
          <a:ext cx="1514884" cy="7574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Frank M. Robinson</a:t>
          </a:r>
        </a:p>
      </dsp:txBody>
      <dsp:txXfrm>
        <a:off x="3666367" y="1233486"/>
        <a:ext cx="1514884" cy="75744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0.05149</cdr:y>
    </cdr:from>
    <cdr:to>
      <cdr:x>0.70377</cdr:x>
      <cdr:y>0.16423</cdr:y>
    </cdr:to>
    <cdr:sp macro="" textlink="">
      <cdr:nvSpPr>
        <cdr:cNvPr id="2" name="Tekstvak 1"/>
        <cdr:cNvSpPr txBox="1"/>
      </cdr:nvSpPr>
      <cdr:spPr>
        <a:xfrm xmlns:a="http://schemas.openxmlformats.org/drawingml/2006/main">
          <a:off x="0" y="236590"/>
          <a:ext cx="3928198" cy="5180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nl-NL" sz="2000" dirty="0"/>
            <a:t>Vergelijking van verkoop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9F4D7-EAAE-49DC-9985-22A62B6DEA35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55FA8-DA52-40EF-9AE0-59E70DFF42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7773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Vergeet geen info te geven over ontstaan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55FA8-DA52-40EF-9AE0-59E70DFF422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79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4" descr="Afbeeldingsresultaat voor coca cola"/>
          <p:cNvSpPr>
            <a:spLocks noChangeAspect="1" noChangeArrowheads="1"/>
          </p:cNvSpPr>
          <p:nvPr userDrawn="1"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/>
          </a:p>
        </p:txBody>
      </p:sp>
      <p:sp>
        <p:nvSpPr>
          <p:cNvPr id="9" name="AutoShape 6" descr="Afbeeldingsresultaat voor coca cola"/>
          <p:cNvSpPr>
            <a:spLocks noChangeAspect="1" noChangeArrowheads="1"/>
          </p:cNvSpPr>
          <p:nvPr userDrawn="1"/>
        </p:nvSpPr>
        <p:spPr bwMode="auto">
          <a:xfrm>
            <a:off x="2628901" y="3429000"/>
            <a:ext cx="37719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 sz="1800"/>
          </a:p>
        </p:txBody>
      </p:sp>
    </p:spTree>
    <p:extLst>
      <p:ext uri="{BB962C8B-B14F-4D97-AF65-F5344CB8AC3E}">
        <p14:creationId xmlns:p14="http://schemas.microsoft.com/office/powerpoint/2010/main" val="4171655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5898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63721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6924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1782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0331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1327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B9E37-69F0-4B37-9E8E-54164C439E5F}" type="datetimeFigureOut">
              <a:rPr lang="nl-NL" smtClean="0"/>
              <a:t>23-6-2018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B4BA9-4196-445F-8F22-B32C81188EE3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4"/>
          <a:stretch/>
        </p:blipFill>
        <p:spPr>
          <a:xfrm>
            <a:off x="9896477" y="365127"/>
            <a:ext cx="1781175" cy="638219"/>
          </a:xfrm>
          <a:prstGeom prst="rect">
            <a:avLst/>
          </a:prstGeom>
        </p:spPr>
      </p:pic>
      <p:sp>
        <p:nvSpPr>
          <p:cNvPr id="15" name="Rechthoek 14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1800"/>
          </a:p>
        </p:txBody>
      </p:sp>
    </p:spTree>
    <p:extLst>
      <p:ext uri="{BB962C8B-B14F-4D97-AF65-F5344CB8AC3E}">
        <p14:creationId xmlns:p14="http://schemas.microsoft.com/office/powerpoint/2010/main" val="11946893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50000"/>
        <a:buFontTx/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Tx/>
        <a:buBlip>
          <a:blip r:embed="rId10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Tx/>
        <a:buBlip>
          <a:blip r:embed="rId10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50000"/>
        <a:buFontTx/>
        <a:buBlip>
          <a:blip r:embed="rId10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hyperlink" Target="https://www.google.com/url?sa=i&amp;rct=j&amp;q=&amp;esrc=s&amp;source=images&amp;cd=&amp;cad=rja&amp;uact=8&amp;ved=2ahUKEwjjjJT5pcHbAhUJ6xQKHW76BbIQjRx6BAgBEAU&amp;url=https://www.cocacola.nl/nl/ontdek-onze-varianten/coca-cola-zero-sugar/&amp;psig=AOvVaw27zgGabFNRF4DLIiB5Oprq&amp;ust=15284518301276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DKEiQc74SE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7069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2"/>
            <a:ext cx="10515600" cy="2600325"/>
          </a:xfrm>
        </p:spPr>
        <p:txBody>
          <a:bodyPr/>
          <a:lstStyle/>
          <a:p>
            <a:r>
              <a:rPr lang="nl-NL" dirty="0"/>
              <a:t>Inhoud</a:t>
            </a:r>
          </a:p>
        </p:txBody>
      </p:sp>
      <p:sp>
        <p:nvSpPr>
          <p:cNvPr id="5" name="Tijdelijke aanduiding voor inhoud 3"/>
          <p:cNvSpPr txBox="1">
            <a:spLocks/>
          </p:cNvSpPr>
          <p:nvPr/>
        </p:nvSpPr>
        <p:spPr>
          <a:xfrm>
            <a:off x="831850" y="3021907"/>
            <a:ext cx="518160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600" dirty="0"/>
              <a:t>Het ontstaan</a:t>
            </a:r>
          </a:p>
          <a:p>
            <a:r>
              <a:rPr lang="nl-NL" sz="1600" dirty="0"/>
              <a:t>Marketing</a:t>
            </a:r>
          </a:p>
          <a:p>
            <a:r>
              <a:rPr lang="nl-NL" sz="1600" dirty="0"/>
              <a:t>Activiteiten</a:t>
            </a:r>
          </a:p>
          <a:p>
            <a:r>
              <a:rPr lang="nl-NL" sz="1600" dirty="0"/>
              <a:t>Sponsering</a:t>
            </a:r>
          </a:p>
          <a:p>
            <a:r>
              <a:rPr lang="nl-NL" sz="1600" dirty="0"/>
              <a:t>Taste </a:t>
            </a:r>
            <a:r>
              <a:rPr lang="nl-NL" sz="1600" dirty="0" err="1"/>
              <a:t>the</a:t>
            </a:r>
            <a:r>
              <a:rPr lang="nl-NL" sz="1600" dirty="0"/>
              <a:t> feeling</a:t>
            </a:r>
          </a:p>
          <a:p>
            <a:endParaRPr lang="nl-NL" sz="1600" dirty="0"/>
          </a:p>
          <a:p>
            <a:pPr marL="0" indent="0">
              <a:buNone/>
            </a:pPr>
            <a:endParaRPr lang="nl-NL" sz="1600" dirty="0"/>
          </a:p>
          <a:p>
            <a:endParaRPr lang="nl-NL" sz="1600" dirty="0"/>
          </a:p>
        </p:txBody>
      </p:sp>
      <p:pic>
        <p:nvPicPr>
          <p:cNvPr id="1026" name="Picture 2" descr="Afbeeldingsresultaat voor coca cola smaken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35" b="100000" l="0" r="100000">
                        <a14:foregroundMark x1="2625" y1="31804" x2="2500" y2="67584"/>
                        <a14:foregroundMark x1="2375" y1="70183" x2="0" y2="68960"/>
                        <a14:foregroundMark x1="54875" y1="83180" x2="45500" y2="83486"/>
                        <a14:backgroundMark x1="51250" y1="89144" x2="72375" y2="97401"/>
                        <a14:backgroundMark x1="56750" y1="88226" x2="48375" y2="87462"/>
                        <a14:backgroundMark x1="99500" y1="98930" x2="88250" y2="99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587" y="3884105"/>
            <a:ext cx="3637578" cy="297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0232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Het ontstaan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0" y="4271645"/>
            <a:ext cx="5181600" cy="2310130"/>
          </a:xfrm>
        </p:spPr>
      </p:pic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914400" y="3515201"/>
            <a:ext cx="5181600" cy="4351338"/>
          </a:xfrm>
        </p:spPr>
        <p:txBody>
          <a:bodyPr>
            <a:normAutofit/>
          </a:bodyPr>
          <a:lstStyle/>
          <a:p>
            <a:r>
              <a:rPr lang="nl-NL" sz="1600" dirty="0"/>
              <a:t>John </a:t>
            </a:r>
            <a:r>
              <a:rPr lang="nl-NL" sz="1600" dirty="0" err="1"/>
              <a:t>Pemberton</a:t>
            </a:r>
            <a:r>
              <a:rPr lang="nl-NL" sz="1600" dirty="0"/>
              <a:t> 1886 aan het experimenteren </a:t>
            </a:r>
          </a:p>
          <a:p>
            <a:r>
              <a:rPr lang="nl-NL" sz="1600" dirty="0"/>
              <a:t>5 cent per glas</a:t>
            </a:r>
          </a:p>
          <a:p>
            <a:r>
              <a:rPr lang="nl-NL" sz="1600" dirty="0"/>
              <a:t>1888 verkocht aan </a:t>
            </a:r>
            <a:r>
              <a:rPr lang="nl-NL" sz="1600" dirty="0" err="1"/>
              <a:t>Asa</a:t>
            </a:r>
            <a:r>
              <a:rPr lang="nl-NL" sz="1600" dirty="0"/>
              <a:t> G.</a:t>
            </a:r>
          </a:p>
          <a:p>
            <a:r>
              <a:rPr lang="nl-NL" sz="1600" dirty="0"/>
              <a:t>1895 verkrijgbaar in Amerika</a:t>
            </a:r>
          </a:p>
          <a:p>
            <a:r>
              <a:rPr lang="nl-NL" sz="1600" dirty="0"/>
              <a:t>Taste </a:t>
            </a:r>
            <a:r>
              <a:rPr lang="nl-NL" sz="1600" dirty="0" err="1"/>
              <a:t>the</a:t>
            </a:r>
            <a:r>
              <a:rPr lang="nl-NL" sz="1600" dirty="0"/>
              <a:t> feeling</a:t>
            </a:r>
          </a:p>
          <a:p>
            <a:endParaRPr lang="nl-NL" sz="1600" dirty="0"/>
          </a:p>
          <a:p>
            <a:endParaRPr lang="nl-NL" sz="1600" dirty="0"/>
          </a:p>
        </p:txBody>
      </p:sp>
      <p:graphicFrame>
        <p:nvGraphicFramePr>
          <p:cNvPr id="6" name="Tijdelijke aanduiding voor inhoud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9642888"/>
              </p:ext>
            </p:extLst>
          </p:nvPr>
        </p:nvGraphicFramePr>
        <p:xfrm>
          <a:off x="6762750" y="805498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545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De organisatie </a:t>
            </a:r>
          </a:p>
        </p:txBody>
      </p:sp>
      <p:pic>
        <p:nvPicPr>
          <p:cNvPr id="7" name="Tijdelijke aanduiding voor inhoud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425" y="2934342"/>
            <a:ext cx="5181600" cy="3772204"/>
          </a:xfrm>
        </p:spPr>
      </p:pic>
      <p:sp>
        <p:nvSpPr>
          <p:cNvPr id="6" name="Tijdelijke aanduiding voor inhoud 5"/>
          <p:cNvSpPr>
            <a:spLocks noGrp="1"/>
          </p:cNvSpPr>
          <p:nvPr>
            <p:ph sz="half" idx="1"/>
          </p:nvPr>
        </p:nvSpPr>
        <p:spPr>
          <a:xfrm>
            <a:off x="1028700" y="3178175"/>
            <a:ext cx="5181600" cy="4351338"/>
          </a:xfrm>
        </p:spPr>
        <p:txBody>
          <a:bodyPr>
            <a:normAutofit/>
          </a:bodyPr>
          <a:lstStyle/>
          <a:p>
            <a:r>
              <a:rPr lang="nl-NL" sz="1600" dirty="0"/>
              <a:t>Concurrent van Pepsi</a:t>
            </a:r>
          </a:p>
          <a:p>
            <a:r>
              <a:rPr lang="nl-NL" sz="1600" dirty="0"/>
              <a:t>Atlanta ‘hoofdkantoor’</a:t>
            </a:r>
          </a:p>
          <a:p>
            <a:r>
              <a:rPr lang="nl-NL" sz="1600" dirty="0"/>
              <a:t>Motto taste </a:t>
            </a:r>
            <a:r>
              <a:rPr lang="nl-NL" sz="1600" dirty="0" err="1"/>
              <a:t>the</a:t>
            </a:r>
            <a:r>
              <a:rPr lang="nl-NL" sz="1600" dirty="0"/>
              <a:t> feeling</a:t>
            </a:r>
          </a:p>
          <a:p>
            <a:r>
              <a:rPr lang="nl-NL" sz="1600" dirty="0"/>
              <a:t>Kolanoten is de wijnvervanger</a:t>
            </a:r>
          </a:p>
        </p:txBody>
      </p:sp>
    </p:spTree>
    <p:extLst>
      <p:ext uri="{BB962C8B-B14F-4D97-AF65-F5344CB8AC3E}">
        <p14:creationId xmlns:p14="http://schemas.microsoft.com/office/powerpoint/2010/main" val="3040009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Marketing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2882900"/>
            <a:ext cx="5181600" cy="4351338"/>
          </a:xfrm>
        </p:spPr>
        <p:txBody>
          <a:bodyPr/>
          <a:lstStyle/>
          <a:p>
            <a:r>
              <a:rPr lang="nl-NL" sz="1600" dirty="0"/>
              <a:t>Recyclebaar</a:t>
            </a:r>
          </a:p>
          <a:p>
            <a:r>
              <a:rPr lang="nl-NL" sz="1600" dirty="0"/>
              <a:t>Wereldwijd bekend</a:t>
            </a:r>
          </a:p>
          <a:p>
            <a:r>
              <a:rPr lang="nl-NL" sz="1600" dirty="0"/>
              <a:t>Reclames</a:t>
            </a:r>
          </a:p>
          <a:p>
            <a:r>
              <a:rPr lang="nl-NL" sz="1600" dirty="0" err="1"/>
              <a:t>Social</a:t>
            </a:r>
            <a:r>
              <a:rPr lang="nl-NL" sz="1600" dirty="0"/>
              <a:t> media</a:t>
            </a:r>
          </a:p>
          <a:p>
            <a:r>
              <a:rPr lang="nl-NL" sz="1600" dirty="0"/>
              <a:t>Activiteiten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graphicFrame>
        <p:nvGraphicFramePr>
          <p:cNvPr id="7" name="Grafiek 6"/>
          <p:cNvGraphicFramePr/>
          <p:nvPr>
            <p:extLst>
              <p:ext uri="{D42A27DB-BD31-4B8C-83A1-F6EECF244321}">
                <p14:modId xmlns:p14="http://schemas.microsoft.com/office/powerpoint/2010/main" val="3142458409"/>
              </p:ext>
            </p:extLst>
          </p:nvPr>
        </p:nvGraphicFramePr>
        <p:xfrm>
          <a:off x="7289498" y="2136616"/>
          <a:ext cx="4790651" cy="45952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0661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Producten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3042029"/>
            <a:ext cx="5181600" cy="4351338"/>
          </a:xfrm>
        </p:spPr>
        <p:txBody>
          <a:bodyPr/>
          <a:lstStyle/>
          <a:p>
            <a:r>
              <a:rPr lang="nl-NL" sz="1600" dirty="0"/>
              <a:t>Zero </a:t>
            </a:r>
            <a:r>
              <a:rPr lang="nl-NL" sz="1600" dirty="0" err="1"/>
              <a:t>sugar</a:t>
            </a:r>
            <a:r>
              <a:rPr lang="nl-NL" sz="1600" dirty="0"/>
              <a:t> ‘vanille, lemon </a:t>
            </a:r>
            <a:r>
              <a:rPr lang="nl-NL" sz="1600" dirty="0" err="1"/>
              <a:t>cherry</a:t>
            </a:r>
            <a:r>
              <a:rPr lang="nl-NL" sz="1600" dirty="0"/>
              <a:t>’</a:t>
            </a:r>
          </a:p>
          <a:p>
            <a:r>
              <a:rPr lang="nl-NL" sz="1600" dirty="0"/>
              <a:t>Original</a:t>
            </a:r>
          </a:p>
          <a:p>
            <a:r>
              <a:rPr lang="nl-NL" sz="1600" dirty="0"/>
              <a:t>Original vanille</a:t>
            </a:r>
          </a:p>
          <a:p>
            <a:r>
              <a:rPr lang="nl-NL" sz="1600" dirty="0"/>
              <a:t>Original </a:t>
            </a:r>
            <a:r>
              <a:rPr lang="nl-NL" sz="1600" dirty="0" err="1"/>
              <a:t>cherry</a:t>
            </a:r>
            <a:endParaRPr lang="nl-NL" sz="1600" dirty="0"/>
          </a:p>
          <a:p>
            <a:r>
              <a:rPr lang="nl-NL" sz="1600" dirty="0"/>
              <a:t>Light 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79" b="98087" l="2742" r="97097">
                        <a14:foregroundMark x1="13226" y1="34153" x2="11774" y2="76230"/>
                        <a14:foregroundMark x1="37903" y1="48634" x2="40645" y2="79508"/>
                        <a14:foregroundMark x1="37581" y1="25956" x2="38710" y2="35792"/>
                        <a14:foregroundMark x1="40000" y1="94809" x2="48871" y2="84973"/>
                        <a14:foregroundMark x1="49355" y1="86339" x2="49355" y2="86339"/>
                        <a14:foregroundMark x1="48548" y1="86885" x2="48871" y2="83060"/>
                        <a14:foregroundMark x1="44839" y1="84153" x2="44839" y2="84153"/>
                        <a14:foregroundMark x1="32581" y1="92896" x2="31774" y2="92350"/>
                        <a14:foregroundMark x1="32258" y1="93169" x2="30645" y2="91803"/>
                        <a14:foregroundMark x1="9677" y1="93443" x2="7581" y2="92077"/>
                        <a14:foregroundMark x1="62419" y1="25956" x2="64032" y2="95082"/>
                        <a14:foregroundMark x1="86774" y1="25410" x2="86613" y2="95355"/>
                        <a14:foregroundMark x1="41774" y1="26503" x2="41774" y2="26503"/>
                        <a14:foregroundMark x1="17419" y1="25956" x2="17419" y2="259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830" y="3867326"/>
            <a:ext cx="5066171" cy="29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896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Sponsering</a:t>
            </a:r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644" l="1589" r="98900">
                        <a14:foregroundMark x1="10024" y1="14413" x2="10024" y2="84520"/>
                        <a14:foregroundMark x1="28484" y1="11744" x2="26284" y2="86655"/>
                        <a14:foregroundMark x1="70049" y1="14413" x2="70538" y2="70463"/>
                        <a14:foregroundMark x1="90587" y1="16904" x2="91565" y2="90925"/>
                        <a14:foregroundMark x1="48044" y1="3559" x2="51222" y2="3915"/>
                        <a14:foregroundMark x1="86553" y1="11922" x2="91198" y2="11210"/>
                        <a14:foregroundMark x1="8068" y1="44662" x2="8068" y2="44662"/>
                        <a14:foregroundMark x1="22738" y1="41993" x2="22738" y2="41993"/>
                        <a14:foregroundMark x1="66259" y1="50356" x2="66259" y2="50356"/>
                        <a14:foregroundMark x1="64914" y1="48754" x2="64914" y2="48754"/>
                        <a14:foregroundMark x1="85941" y1="50000" x2="85941" y2="50000"/>
                        <a14:foregroundMark x1="83985" y1="50712" x2="83985" y2="50712"/>
                        <a14:foregroundMark x1="82396" y1="54626" x2="82396" y2="54626"/>
                        <a14:foregroundMark x1="35575" y1="92349" x2="35575" y2="92349"/>
                        <a14:foregroundMark x1="75428" y1="93772" x2="75428" y2="93772"/>
                        <a14:foregroundMark x1="62225" y1="43238" x2="62225" y2="43238"/>
                        <a14:foregroundMark x1="82029" y1="42883" x2="82029" y2="42883"/>
                        <a14:foregroundMark x1="4645" y1="55160" x2="4645" y2="55160"/>
                        <a14:foregroundMark x1="36675" y1="54626" x2="36675" y2="54626"/>
                        <a14:foregroundMark x1="41565" y1="48577" x2="41565" y2="48577"/>
                        <a14:foregroundMark x1="43276" y1="48754" x2="43276" y2="48754"/>
                        <a14:foregroundMark x1="46210" y1="47865" x2="46210" y2="47865"/>
                        <a14:foregroundMark x1="45477" y1="47331" x2="45477" y2="47331"/>
                        <a14:foregroundMark x1="82396" y1="48932" x2="82396" y2="48932"/>
                        <a14:foregroundMark x1="47311" y1="89324" x2="54645" y2="91637"/>
                        <a14:foregroundMark x1="44621" y1="87189" x2="55990" y2="87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2912264"/>
            <a:ext cx="5181600" cy="3559974"/>
          </a:xfrm>
        </p:spPr>
      </p:pic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914400" y="3160873"/>
            <a:ext cx="5181600" cy="4351338"/>
          </a:xfrm>
        </p:spPr>
        <p:txBody>
          <a:bodyPr/>
          <a:lstStyle/>
          <a:p>
            <a:r>
              <a:rPr lang="nl-NL" sz="1600" dirty="0"/>
              <a:t>Olympische spelen</a:t>
            </a:r>
          </a:p>
          <a:p>
            <a:r>
              <a:rPr lang="nl-NL" sz="1600" dirty="0"/>
              <a:t>Wereld en Europese voetbalbond</a:t>
            </a:r>
          </a:p>
          <a:p>
            <a:r>
              <a:rPr lang="nl-NL" sz="1600" dirty="0"/>
              <a:t>KNVB</a:t>
            </a:r>
          </a:p>
          <a:p>
            <a:r>
              <a:rPr lang="nl-NL" sz="1600" dirty="0"/>
              <a:t>Olympic moves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1491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Taste </a:t>
            </a:r>
            <a:r>
              <a:rPr lang="nl-NL" dirty="0" err="1"/>
              <a:t>the</a:t>
            </a:r>
            <a:r>
              <a:rPr lang="nl-NL" dirty="0"/>
              <a:t> feeling</a:t>
            </a:r>
          </a:p>
        </p:txBody>
      </p:sp>
      <p:pic>
        <p:nvPicPr>
          <p:cNvPr id="5" name="DKEiQc74SEs"/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42969" y="2288010"/>
            <a:ext cx="457200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03336"/>
      </p:ext>
    </p:extLst>
  </p:cSld>
  <p:clrMapOvr>
    <a:masterClrMapping/>
  </p:clrMapOvr>
</p:sld>
</file>

<file path=ppt/theme/theme1.xml><?xml version="1.0" encoding="utf-8"?>
<a:theme xmlns:a="http://schemas.openxmlformats.org/drawingml/2006/main" name="Cocacola">
  <a:themeElements>
    <a:clrScheme name="Aangepast 1">
      <a:dk1>
        <a:sysClr val="windowText" lastClr="000000"/>
      </a:dk1>
      <a:lt1>
        <a:sysClr val="window" lastClr="FFFFFF"/>
      </a:lt1>
      <a:dk2>
        <a:srgbClr val="F40009"/>
      </a:dk2>
      <a:lt2>
        <a:srgbClr val="E7E6E6"/>
      </a:lt2>
      <a:accent1>
        <a:srgbClr val="F40009"/>
      </a:accent1>
      <a:accent2>
        <a:srgbClr val="252525"/>
      </a:accent2>
      <a:accent3>
        <a:srgbClr val="CCCCCC"/>
      </a:accent3>
      <a:accent4>
        <a:srgbClr val="F40009"/>
      </a:accent4>
      <a:accent5>
        <a:srgbClr val="252525"/>
      </a:accent5>
      <a:accent6>
        <a:srgbClr val="CCCCCC"/>
      </a:accent6>
      <a:hlink>
        <a:srgbClr val="F40009"/>
      </a:hlink>
      <a:folHlink>
        <a:srgbClr val="000000"/>
      </a:folHlink>
    </a:clrScheme>
    <a:fontScheme name="Coca-Cola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Cocacola</Template>
  <TotalTime>147</TotalTime>
  <Words>112</Words>
  <Application>Microsoft Office PowerPoint</Application>
  <PresentationFormat>Breedbeeld</PresentationFormat>
  <Paragraphs>47</Paragraphs>
  <Slides>8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Calibri</vt:lpstr>
      <vt:lpstr>Cocacola</vt:lpstr>
      <vt:lpstr>PowerPoint-presentatie</vt:lpstr>
      <vt:lpstr>Inhoud</vt:lpstr>
      <vt:lpstr>Het ontstaan</vt:lpstr>
      <vt:lpstr>De organisatie </vt:lpstr>
      <vt:lpstr>Marketing</vt:lpstr>
      <vt:lpstr>Producten</vt:lpstr>
      <vt:lpstr>Sponsering</vt:lpstr>
      <vt:lpstr>Taste the feeling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Demmi van Vuuren</dc:creator>
  <cp:lastModifiedBy>Harry van den Heuvel</cp:lastModifiedBy>
  <cp:revision>26</cp:revision>
  <dcterms:created xsi:type="dcterms:W3CDTF">2018-06-06T11:22:25Z</dcterms:created>
  <dcterms:modified xsi:type="dcterms:W3CDTF">2018-06-23T06:30:14Z</dcterms:modified>
</cp:coreProperties>
</file>