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0" r:id="rId2"/>
    <p:sldId id="256" r:id="rId3"/>
    <p:sldId id="257" r:id="rId4"/>
    <p:sldId id="258" r:id="rId5"/>
    <p:sldId id="262" r:id="rId6"/>
    <p:sldId id="259" r:id="rId7"/>
    <p:sldId id="261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werkblad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Koers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Blad1!$A$2:$A$6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Blad1!$B$2:$B$6</c:f>
              <c:numCache>
                <c:formatCode>General</c:formatCode>
                <c:ptCount val="5"/>
                <c:pt idx="0">
                  <c:v>27</c:v>
                </c:pt>
                <c:pt idx="1">
                  <c:v>30</c:v>
                </c:pt>
                <c:pt idx="2">
                  <c:v>35</c:v>
                </c:pt>
                <c:pt idx="3">
                  <c:v>45</c:v>
                </c:pt>
                <c:pt idx="4">
                  <c:v>50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26273264"/>
        <c:axId val="226273656"/>
      </c:lineChart>
      <c:catAx>
        <c:axId val="226273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226273656"/>
        <c:crosses val="autoZero"/>
        <c:auto val="1"/>
        <c:lblAlgn val="ctr"/>
        <c:lblOffset val="100"/>
        <c:noMultiLvlLbl val="0"/>
      </c:catAx>
      <c:valAx>
        <c:axId val="226273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226273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F9F62B-5A22-42D7-B6EA-F691EADB233B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BD95B59D-B988-4523-9056-819BE5AC0052}">
      <dgm:prSet/>
      <dgm:spPr>
        <a:solidFill>
          <a:schemeClr val="accent1"/>
        </a:solidFill>
      </dgm:spPr>
      <dgm:t>
        <a:bodyPr/>
        <a:lstStyle/>
        <a:p>
          <a:pPr rtl="0"/>
          <a:r>
            <a:rPr lang="nl-NL" dirty="0" smtClean="0"/>
            <a:t>Microsoft Windows</a:t>
          </a:r>
          <a:endParaRPr lang="nl-NL" dirty="0"/>
        </a:p>
      </dgm:t>
    </dgm:pt>
    <dgm:pt modelId="{277D269F-3B92-4C1D-AB30-11A43B05BCEF}" type="parTrans" cxnId="{52F41772-7FFE-459B-AD3A-CF4FA555E2D5}">
      <dgm:prSet/>
      <dgm:spPr/>
      <dgm:t>
        <a:bodyPr/>
        <a:lstStyle/>
        <a:p>
          <a:endParaRPr lang="nl-NL"/>
        </a:p>
      </dgm:t>
    </dgm:pt>
    <dgm:pt modelId="{306E1F89-9C68-4841-9613-6030BDC41D57}" type="sibTrans" cxnId="{52F41772-7FFE-459B-AD3A-CF4FA555E2D5}">
      <dgm:prSet/>
      <dgm:spPr/>
      <dgm:t>
        <a:bodyPr/>
        <a:lstStyle/>
        <a:p>
          <a:endParaRPr lang="nl-NL"/>
        </a:p>
      </dgm:t>
    </dgm:pt>
    <dgm:pt modelId="{1F0B1FB0-C4D1-4608-8F6A-61787EFE2C16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nl-NL" dirty="0" smtClean="0"/>
            <a:t>Onderdelen</a:t>
          </a:r>
          <a:endParaRPr lang="nl-NL" dirty="0"/>
        </a:p>
      </dgm:t>
    </dgm:pt>
    <dgm:pt modelId="{A8C3A361-B567-4B73-BA1A-69566A127817}" type="parTrans" cxnId="{E7A2B5C4-2B5F-4018-AC86-0FCADDC11CB4}">
      <dgm:prSet/>
      <dgm:spPr/>
      <dgm:t>
        <a:bodyPr/>
        <a:lstStyle/>
        <a:p>
          <a:endParaRPr lang="nl-NL"/>
        </a:p>
      </dgm:t>
    </dgm:pt>
    <dgm:pt modelId="{D38A248D-0269-4B13-878B-0C5E69D1B892}" type="sibTrans" cxnId="{E7A2B5C4-2B5F-4018-AC86-0FCADDC11CB4}">
      <dgm:prSet/>
      <dgm:spPr/>
      <dgm:t>
        <a:bodyPr/>
        <a:lstStyle/>
        <a:p>
          <a:endParaRPr lang="nl-NL"/>
        </a:p>
      </dgm:t>
    </dgm:pt>
    <dgm:pt modelId="{386DCDD8-136B-49BE-8F67-ED247086622C}">
      <dgm:prSet/>
      <dgm:spPr>
        <a:solidFill>
          <a:schemeClr val="accent3"/>
        </a:solidFill>
      </dgm:spPr>
      <dgm:t>
        <a:bodyPr/>
        <a:lstStyle/>
        <a:p>
          <a:pPr rtl="0"/>
          <a:r>
            <a:rPr lang="nl-NL" dirty="0" smtClean="0"/>
            <a:t>Office 356</a:t>
          </a:r>
          <a:endParaRPr lang="nl-NL" dirty="0"/>
        </a:p>
      </dgm:t>
    </dgm:pt>
    <dgm:pt modelId="{1A153287-B894-4032-A7DC-D2F9662DEDC4}" type="parTrans" cxnId="{952A9F11-1CB2-47FF-8DB4-9B05974E0BC5}">
      <dgm:prSet/>
      <dgm:spPr/>
      <dgm:t>
        <a:bodyPr/>
        <a:lstStyle/>
        <a:p>
          <a:endParaRPr lang="nl-NL"/>
        </a:p>
      </dgm:t>
    </dgm:pt>
    <dgm:pt modelId="{B2740015-0A4F-42E9-B70B-26D2D4C8D2CB}" type="sibTrans" cxnId="{952A9F11-1CB2-47FF-8DB4-9B05974E0BC5}">
      <dgm:prSet/>
      <dgm:spPr/>
      <dgm:t>
        <a:bodyPr/>
        <a:lstStyle/>
        <a:p>
          <a:endParaRPr lang="nl-NL"/>
        </a:p>
      </dgm:t>
    </dgm:pt>
    <dgm:pt modelId="{9ABE46A9-EEE9-40AC-BCA7-609BAA687992}">
      <dgm:prSet/>
      <dgm:spPr>
        <a:solidFill>
          <a:schemeClr val="accent4"/>
        </a:solidFill>
      </dgm:spPr>
      <dgm:t>
        <a:bodyPr/>
        <a:lstStyle/>
        <a:p>
          <a:pPr rtl="0"/>
          <a:r>
            <a:rPr lang="nl-NL" dirty="0" smtClean="0"/>
            <a:t>Office 2016</a:t>
          </a:r>
          <a:endParaRPr lang="nl-NL" dirty="0"/>
        </a:p>
      </dgm:t>
    </dgm:pt>
    <dgm:pt modelId="{94D4B871-CEDE-407A-A282-33E26E7BE30A}" type="parTrans" cxnId="{77470E6E-F96C-4C4A-BB97-DF0ABD3A064C}">
      <dgm:prSet/>
      <dgm:spPr/>
      <dgm:t>
        <a:bodyPr/>
        <a:lstStyle/>
        <a:p>
          <a:endParaRPr lang="nl-NL"/>
        </a:p>
      </dgm:t>
    </dgm:pt>
    <dgm:pt modelId="{B587B1B6-9F45-4A89-935C-CD3B7A53FC9C}" type="sibTrans" cxnId="{77470E6E-F96C-4C4A-BB97-DF0ABD3A064C}">
      <dgm:prSet/>
      <dgm:spPr/>
      <dgm:t>
        <a:bodyPr/>
        <a:lstStyle/>
        <a:p>
          <a:endParaRPr lang="nl-NL"/>
        </a:p>
      </dgm:t>
    </dgm:pt>
    <dgm:pt modelId="{CE6B5D3B-00E4-4782-9BE4-48BC70CB2C44}">
      <dgm:prSet/>
      <dgm:spPr>
        <a:solidFill>
          <a:schemeClr val="accent5"/>
        </a:solidFill>
      </dgm:spPr>
      <dgm:t>
        <a:bodyPr/>
        <a:lstStyle/>
        <a:p>
          <a:pPr rtl="0"/>
          <a:r>
            <a:rPr lang="nl-NL" dirty="0" smtClean="0"/>
            <a:t>Windows 10</a:t>
          </a:r>
          <a:endParaRPr lang="nl-NL" dirty="0"/>
        </a:p>
      </dgm:t>
    </dgm:pt>
    <dgm:pt modelId="{F13950BE-E024-4497-B934-87D2DF1B146D}" type="parTrans" cxnId="{8B6C1CB3-5A82-4DAB-B12E-66582C859848}">
      <dgm:prSet/>
      <dgm:spPr/>
      <dgm:t>
        <a:bodyPr/>
        <a:lstStyle/>
        <a:p>
          <a:endParaRPr lang="nl-NL"/>
        </a:p>
      </dgm:t>
    </dgm:pt>
    <dgm:pt modelId="{3D09182B-22B2-4D48-8C71-831AD858BBFB}" type="sibTrans" cxnId="{8B6C1CB3-5A82-4DAB-B12E-66582C859848}">
      <dgm:prSet/>
      <dgm:spPr/>
      <dgm:t>
        <a:bodyPr/>
        <a:lstStyle/>
        <a:p>
          <a:endParaRPr lang="nl-NL"/>
        </a:p>
      </dgm:t>
    </dgm:pt>
    <dgm:pt modelId="{7266EFCD-96ED-4C9C-878F-8BA0A9A56418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rtl="0"/>
          <a:r>
            <a:rPr lang="nl-NL" dirty="0" smtClean="0"/>
            <a:t>bedrijfsresultaten</a:t>
          </a:r>
          <a:endParaRPr lang="nl-NL" dirty="0"/>
        </a:p>
      </dgm:t>
    </dgm:pt>
    <dgm:pt modelId="{F8E48BC5-9BD7-41B6-82C0-402B9E6FCF76}" type="parTrans" cxnId="{0C51FBD3-3F88-47F0-B73D-9AEB87154CF5}">
      <dgm:prSet/>
      <dgm:spPr/>
      <dgm:t>
        <a:bodyPr/>
        <a:lstStyle/>
        <a:p>
          <a:endParaRPr lang="nl-NL"/>
        </a:p>
      </dgm:t>
    </dgm:pt>
    <dgm:pt modelId="{26260FBE-ED58-46C5-8B71-34F7E3A0C083}" type="sibTrans" cxnId="{0C51FBD3-3F88-47F0-B73D-9AEB87154CF5}">
      <dgm:prSet/>
      <dgm:spPr/>
      <dgm:t>
        <a:bodyPr/>
        <a:lstStyle/>
        <a:p>
          <a:endParaRPr lang="nl-NL"/>
        </a:p>
      </dgm:t>
    </dgm:pt>
    <dgm:pt modelId="{5119D200-F1C1-4AC0-8B0F-39B725EA791E}" type="pres">
      <dgm:prSet presAssocID="{D0F9F62B-5A22-42D7-B6EA-F691EADB233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D19F25C4-7D2C-440A-93BD-E1D89AC9D9B5}" type="pres">
      <dgm:prSet presAssocID="{BD95B59D-B988-4523-9056-819BE5AC0052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CFC470BD-7149-43F7-9AE2-22029C76337E}" type="pres">
      <dgm:prSet presAssocID="{306E1F89-9C68-4841-9613-6030BDC41D57}" presName="sibTrans" presStyleCnt="0"/>
      <dgm:spPr/>
    </dgm:pt>
    <dgm:pt modelId="{FDAFE782-81C9-4AE8-9623-C3C64EA4B5DC}" type="pres">
      <dgm:prSet presAssocID="{1F0B1FB0-C4D1-4608-8F6A-61787EFE2C1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E8029E8F-5F46-405F-9193-2AC8AA36AC96}" type="pres">
      <dgm:prSet presAssocID="{D38A248D-0269-4B13-878B-0C5E69D1B892}" presName="sibTrans" presStyleCnt="0"/>
      <dgm:spPr/>
    </dgm:pt>
    <dgm:pt modelId="{EE30DB9A-A83E-4C5B-8EEC-F2227DDBB6F6}" type="pres">
      <dgm:prSet presAssocID="{386DCDD8-136B-49BE-8F67-ED247086622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2BC33562-5A6A-4978-956A-CE673570CDD7}" type="pres">
      <dgm:prSet presAssocID="{B2740015-0A4F-42E9-B70B-26D2D4C8D2CB}" presName="sibTrans" presStyleCnt="0"/>
      <dgm:spPr/>
    </dgm:pt>
    <dgm:pt modelId="{FF50D009-74BD-494D-B72D-D4E21E74CD63}" type="pres">
      <dgm:prSet presAssocID="{9ABE46A9-EEE9-40AC-BCA7-609BAA687992}" presName="node" presStyleLbl="node1" presStyleIdx="3" presStyleCnt="6" custLinFactNeighborX="-23182" custLinFactNeighborY="184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1BD11EE0-9AEE-4F8B-B185-2649D9F563A7}" type="pres">
      <dgm:prSet presAssocID="{B587B1B6-9F45-4A89-935C-CD3B7A53FC9C}" presName="sibTrans" presStyleCnt="0"/>
      <dgm:spPr/>
    </dgm:pt>
    <dgm:pt modelId="{99CD478D-5652-4CA5-B641-D59BC464DEAE}" type="pres">
      <dgm:prSet presAssocID="{CE6B5D3B-00E4-4782-9BE4-48BC70CB2C4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9F5765A2-B426-4CFE-8811-34E7E2BF1B90}" type="pres">
      <dgm:prSet presAssocID="{3D09182B-22B2-4D48-8C71-831AD858BBFB}" presName="sibTrans" presStyleCnt="0"/>
      <dgm:spPr/>
    </dgm:pt>
    <dgm:pt modelId="{1441B3E0-F9BA-4F5A-A12F-4737E482CCDE}" type="pres">
      <dgm:prSet presAssocID="{7266EFCD-96ED-4C9C-878F-8BA0A9A56418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0C51FBD3-3F88-47F0-B73D-9AEB87154CF5}" srcId="{D0F9F62B-5A22-42D7-B6EA-F691EADB233B}" destId="{7266EFCD-96ED-4C9C-878F-8BA0A9A56418}" srcOrd="5" destOrd="0" parTransId="{F8E48BC5-9BD7-41B6-82C0-402B9E6FCF76}" sibTransId="{26260FBE-ED58-46C5-8B71-34F7E3A0C083}"/>
    <dgm:cxn modelId="{77470E6E-F96C-4C4A-BB97-DF0ABD3A064C}" srcId="{D0F9F62B-5A22-42D7-B6EA-F691EADB233B}" destId="{9ABE46A9-EEE9-40AC-BCA7-609BAA687992}" srcOrd="3" destOrd="0" parTransId="{94D4B871-CEDE-407A-A282-33E26E7BE30A}" sibTransId="{B587B1B6-9F45-4A89-935C-CD3B7A53FC9C}"/>
    <dgm:cxn modelId="{952A9F11-1CB2-47FF-8DB4-9B05974E0BC5}" srcId="{D0F9F62B-5A22-42D7-B6EA-F691EADB233B}" destId="{386DCDD8-136B-49BE-8F67-ED247086622C}" srcOrd="2" destOrd="0" parTransId="{1A153287-B894-4032-A7DC-D2F9662DEDC4}" sibTransId="{B2740015-0A4F-42E9-B70B-26D2D4C8D2CB}"/>
    <dgm:cxn modelId="{746D09F8-73EE-4801-9EC8-D958D4301A62}" type="presOf" srcId="{BD95B59D-B988-4523-9056-819BE5AC0052}" destId="{D19F25C4-7D2C-440A-93BD-E1D89AC9D9B5}" srcOrd="0" destOrd="0" presId="urn:microsoft.com/office/officeart/2005/8/layout/hList6"/>
    <dgm:cxn modelId="{0A99285A-464A-4054-A84A-EF507CE8720D}" type="presOf" srcId="{386DCDD8-136B-49BE-8F67-ED247086622C}" destId="{EE30DB9A-A83E-4C5B-8EEC-F2227DDBB6F6}" srcOrd="0" destOrd="0" presId="urn:microsoft.com/office/officeart/2005/8/layout/hList6"/>
    <dgm:cxn modelId="{8E489423-9F24-4B04-8CFE-24872B0135E1}" type="presOf" srcId="{D0F9F62B-5A22-42D7-B6EA-F691EADB233B}" destId="{5119D200-F1C1-4AC0-8B0F-39B725EA791E}" srcOrd="0" destOrd="0" presId="urn:microsoft.com/office/officeart/2005/8/layout/hList6"/>
    <dgm:cxn modelId="{8C49DD0D-48A2-4618-AC62-AE15DF56EA97}" type="presOf" srcId="{CE6B5D3B-00E4-4782-9BE4-48BC70CB2C44}" destId="{99CD478D-5652-4CA5-B641-D59BC464DEAE}" srcOrd="0" destOrd="0" presId="urn:microsoft.com/office/officeart/2005/8/layout/hList6"/>
    <dgm:cxn modelId="{76FC23E6-7E0F-49F4-8FF6-3CCD0480F048}" type="presOf" srcId="{7266EFCD-96ED-4C9C-878F-8BA0A9A56418}" destId="{1441B3E0-F9BA-4F5A-A12F-4737E482CCDE}" srcOrd="0" destOrd="0" presId="urn:microsoft.com/office/officeart/2005/8/layout/hList6"/>
    <dgm:cxn modelId="{52F41772-7FFE-459B-AD3A-CF4FA555E2D5}" srcId="{D0F9F62B-5A22-42D7-B6EA-F691EADB233B}" destId="{BD95B59D-B988-4523-9056-819BE5AC0052}" srcOrd="0" destOrd="0" parTransId="{277D269F-3B92-4C1D-AB30-11A43B05BCEF}" sibTransId="{306E1F89-9C68-4841-9613-6030BDC41D57}"/>
    <dgm:cxn modelId="{D0E91CBC-676C-4574-9FFD-6BEC3559825C}" type="presOf" srcId="{9ABE46A9-EEE9-40AC-BCA7-609BAA687992}" destId="{FF50D009-74BD-494D-B72D-D4E21E74CD63}" srcOrd="0" destOrd="0" presId="urn:microsoft.com/office/officeart/2005/8/layout/hList6"/>
    <dgm:cxn modelId="{8B6C1CB3-5A82-4DAB-B12E-66582C859848}" srcId="{D0F9F62B-5A22-42D7-B6EA-F691EADB233B}" destId="{CE6B5D3B-00E4-4782-9BE4-48BC70CB2C44}" srcOrd="4" destOrd="0" parTransId="{F13950BE-E024-4497-B934-87D2DF1B146D}" sibTransId="{3D09182B-22B2-4D48-8C71-831AD858BBFB}"/>
    <dgm:cxn modelId="{E7A2B5C4-2B5F-4018-AC86-0FCADDC11CB4}" srcId="{D0F9F62B-5A22-42D7-B6EA-F691EADB233B}" destId="{1F0B1FB0-C4D1-4608-8F6A-61787EFE2C16}" srcOrd="1" destOrd="0" parTransId="{A8C3A361-B567-4B73-BA1A-69566A127817}" sibTransId="{D38A248D-0269-4B13-878B-0C5E69D1B892}"/>
    <dgm:cxn modelId="{3FC2A7B0-7B4A-46BF-9F9E-E44E404E0FD2}" type="presOf" srcId="{1F0B1FB0-C4D1-4608-8F6A-61787EFE2C16}" destId="{FDAFE782-81C9-4AE8-9623-C3C64EA4B5DC}" srcOrd="0" destOrd="0" presId="urn:microsoft.com/office/officeart/2005/8/layout/hList6"/>
    <dgm:cxn modelId="{5B100BAD-3F95-486C-AE87-F329CEDEE710}" type="presParOf" srcId="{5119D200-F1C1-4AC0-8B0F-39B725EA791E}" destId="{D19F25C4-7D2C-440A-93BD-E1D89AC9D9B5}" srcOrd="0" destOrd="0" presId="urn:microsoft.com/office/officeart/2005/8/layout/hList6"/>
    <dgm:cxn modelId="{A64A9B3E-5F95-4327-B311-B2BC2D01971E}" type="presParOf" srcId="{5119D200-F1C1-4AC0-8B0F-39B725EA791E}" destId="{CFC470BD-7149-43F7-9AE2-22029C76337E}" srcOrd="1" destOrd="0" presId="urn:microsoft.com/office/officeart/2005/8/layout/hList6"/>
    <dgm:cxn modelId="{09AEA711-34EE-4001-968F-F16036BAFBF1}" type="presParOf" srcId="{5119D200-F1C1-4AC0-8B0F-39B725EA791E}" destId="{FDAFE782-81C9-4AE8-9623-C3C64EA4B5DC}" srcOrd="2" destOrd="0" presId="urn:microsoft.com/office/officeart/2005/8/layout/hList6"/>
    <dgm:cxn modelId="{BB0562F9-4181-4DD8-8C4D-5D28A87F3FF1}" type="presParOf" srcId="{5119D200-F1C1-4AC0-8B0F-39B725EA791E}" destId="{E8029E8F-5F46-405F-9193-2AC8AA36AC96}" srcOrd="3" destOrd="0" presId="urn:microsoft.com/office/officeart/2005/8/layout/hList6"/>
    <dgm:cxn modelId="{E83B13A3-17A0-40E8-B14C-823CFDCD10A3}" type="presParOf" srcId="{5119D200-F1C1-4AC0-8B0F-39B725EA791E}" destId="{EE30DB9A-A83E-4C5B-8EEC-F2227DDBB6F6}" srcOrd="4" destOrd="0" presId="urn:microsoft.com/office/officeart/2005/8/layout/hList6"/>
    <dgm:cxn modelId="{852E355E-0695-433F-911C-7FAC4CAAC164}" type="presParOf" srcId="{5119D200-F1C1-4AC0-8B0F-39B725EA791E}" destId="{2BC33562-5A6A-4978-956A-CE673570CDD7}" srcOrd="5" destOrd="0" presId="urn:microsoft.com/office/officeart/2005/8/layout/hList6"/>
    <dgm:cxn modelId="{E7E66FC5-F6FF-4D06-9C2C-6DC44F944359}" type="presParOf" srcId="{5119D200-F1C1-4AC0-8B0F-39B725EA791E}" destId="{FF50D009-74BD-494D-B72D-D4E21E74CD63}" srcOrd="6" destOrd="0" presId="urn:microsoft.com/office/officeart/2005/8/layout/hList6"/>
    <dgm:cxn modelId="{D6F3DC81-EB0B-4F7F-8E7B-D3A6A03FF0A0}" type="presParOf" srcId="{5119D200-F1C1-4AC0-8B0F-39B725EA791E}" destId="{1BD11EE0-9AEE-4F8B-B185-2649D9F563A7}" srcOrd="7" destOrd="0" presId="urn:microsoft.com/office/officeart/2005/8/layout/hList6"/>
    <dgm:cxn modelId="{FDC2B153-5071-466C-8054-40A6AC3A23B5}" type="presParOf" srcId="{5119D200-F1C1-4AC0-8B0F-39B725EA791E}" destId="{99CD478D-5652-4CA5-B641-D59BC464DEAE}" srcOrd="8" destOrd="0" presId="urn:microsoft.com/office/officeart/2005/8/layout/hList6"/>
    <dgm:cxn modelId="{69FB66E7-52B6-4063-B362-090FAF5972F4}" type="presParOf" srcId="{5119D200-F1C1-4AC0-8B0F-39B725EA791E}" destId="{9F5765A2-B426-4CFE-8811-34E7E2BF1B90}" srcOrd="9" destOrd="0" presId="urn:microsoft.com/office/officeart/2005/8/layout/hList6"/>
    <dgm:cxn modelId="{D80026F9-C338-4042-B694-990BEE492A99}" type="presParOf" srcId="{5119D200-F1C1-4AC0-8B0F-39B725EA791E}" destId="{1441B3E0-F9BA-4F5A-A12F-4737E482CCDE}" srcOrd="1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9F25C4-7D2C-440A-93BD-E1D89AC9D9B5}">
      <dsp:nvSpPr>
        <dsp:cNvPr id="0" name=""/>
        <dsp:cNvSpPr/>
      </dsp:nvSpPr>
      <dsp:spPr>
        <a:xfrm rot="16200000">
          <a:off x="-752612" y="755532"/>
          <a:ext cx="2664757" cy="1153693"/>
        </a:xfrm>
        <a:prstGeom prst="flowChartManualOperation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0" tIns="0" rIns="69246" bIns="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Microsoft Windows</a:t>
          </a:r>
          <a:endParaRPr lang="nl-NL" sz="1100" kern="1200" dirty="0"/>
        </a:p>
      </dsp:txBody>
      <dsp:txXfrm rot="5400000">
        <a:off x="2920" y="532951"/>
        <a:ext cx="1153693" cy="1598855"/>
      </dsp:txXfrm>
    </dsp:sp>
    <dsp:sp modelId="{FDAFE782-81C9-4AE8-9623-C3C64EA4B5DC}">
      <dsp:nvSpPr>
        <dsp:cNvPr id="0" name=""/>
        <dsp:cNvSpPr/>
      </dsp:nvSpPr>
      <dsp:spPr>
        <a:xfrm rot="16200000">
          <a:off x="487608" y="755532"/>
          <a:ext cx="2664757" cy="1153693"/>
        </a:xfrm>
        <a:prstGeom prst="flowChartManualOperati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0" tIns="0" rIns="69246" bIns="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Onderdelen</a:t>
          </a:r>
          <a:endParaRPr lang="nl-NL" sz="1100" kern="1200" dirty="0"/>
        </a:p>
      </dsp:txBody>
      <dsp:txXfrm rot="5400000">
        <a:off x="1243140" y="532951"/>
        <a:ext cx="1153693" cy="1598855"/>
      </dsp:txXfrm>
    </dsp:sp>
    <dsp:sp modelId="{EE30DB9A-A83E-4C5B-8EEC-F2227DDBB6F6}">
      <dsp:nvSpPr>
        <dsp:cNvPr id="0" name=""/>
        <dsp:cNvSpPr/>
      </dsp:nvSpPr>
      <dsp:spPr>
        <a:xfrm rot="16200000">
          <a:off x="1727828" y="755532"/>
          <a:ext cx="2664757" cy="1153693"/>
        </a:xfrm>
        <a:prstGeom prst="flowChartManualOperation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0" tIns="0" rIns="69246" bIns="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Office 356</a:t>
          </a:r>
          <a:endParaRPr lang="nl-NL" sz="1100" kern="1200" dirty="0"/>
        </a:p>
      </dsp:txBody>
      <dsp:txXfrm rot="5400000">
        <a:off x="2483360" y="532951"/>
        <a:ext cx="1153693" cy="1598855"/>
      </dsp:txXfrm>
    </dsp:sp>
    <dsp:sp modelId="{FF50D009-74BD-494D-B72D-D4E21E74CD63}">
      <dsp:nvSpPr>
        <dsp:cNvPr id="0" name=""/>
        <dsp:cNvSpPr/>
      </dsp:nvSpPr>
      <dsp:spPr>
        <a:xfrm rot="16200000">
          <a:off x="2947990" y="755532"/>
          <a:ext cx="2664757" cy="1153693"/>
        </a:xfrm>
        <a:prstGeom prst="flowChartManualOperation">
          <a:avLst/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0" tIns="0" rIns="69246" bIns="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Office 2016</a:t>
          </a:r>
          <a:endParaRPr lang="nl-NL" sz="1100" kern="1200" dirty="0"/>
        </a:p>
      </dsp:txBody>
      <dsp:txXfrm rot="5400000">
        <a:off x="3703522" y="532951"/>
        <a:ext cx="1153693" cy="1598855"/>
      </dsp:txXfrm>
    </dsp:sp>
    <dsp:sp modelId="{99CD478D-5652-4CA5-B641-D59BC464DEAE}">
      <dsp:nvSpPr>
        <dsp:cNvPr id="0" name=""/>
        <dsp:cNvSpPr/>
      </dsp:nvSpPr>
      <dsp:spPr>
        <a:xfrm rot="16200000">
          <a:off x="4208269" y="755532"/>
          <a:ext cx="2664757" cy="1153693"/>
        </a:xfrm>
        <a:prstGeom prst="flowChartManualOperation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0" tIns="0" rIns="69246" bIns="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Windows 10</a:t>
          </a:r>
          <a:endParaRPr lang="nl-NL" sz="1100" kern="1200" dirty="0"/>
        </a:p>
      </dsp:txBody>
      <dsp:txXfrm rot="5400000">
        <a:off x="4963801" y="532951"/>
        <a:ext cx="1153693" cy="1598855"/>
      </dsp:txXfrm>
    </dsp:sp>
    <dsp:sp modelId="{1441B3E0-F9BA-4F5A-A12F-4737E482CCDE}">
      <dsp:nvSpPr>
        <dsp:cNvPr id="0" name=""/>
        <dsp:cNvSpPr/>
      </dsp:nvSpPr>
      <dsp:spPr>
        <a:xfrm rot="16200000">
          <a:off x="5448490" y="755532"/>
          <a:ext cx="2664757" cy="1153693"/>
        </a:xfrm>
        <a:prstGeom prst="flowChartManualOperation">
          <a:avLst/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0" tIns="0" rIns="69246" bIns="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bedrijfsresultaten</a:t>
          </a:r>
          <a:endParaRPr lang="nl-NL" sz="1100" kern="1200" dirty="0"/>
        </a:p>
      </dsp:txBody>
      <dsp:txXfrm rot="5400000">
        <a:off x="6204022" y="532951"/>
        <a:ext cx="1153693" cy="15988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74331C-3458-45B6-AD18-5D25CA67B8ED}" type="datetimeFigureOut">
              <a:rPr lang="nl-NL" smtClean="0"/>
              <a:t>16-10-2015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D6534E-67C3-42DE-A1D7-0F60D0E88B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6472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4DA8-6307-4A91-A220-A366D5BEF458}" type="datetimeFigureOut">
              <a:rPr lang="nl-NL" smtClean="0"/>
              <a:t>16-10-2015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8930-CD56-4D4D-A5E7-FE02D4D347E4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kstvak 5"/>
          <p:cNvSpPr txBox="1"/>
          <p:nvPr userDrawn="1"/>
        </p:nvSpPr>
        <p:spPr>
          <a:xfrm>
            <a:off x="0" y="5747658"/>
            <a:ext cx="1219200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nl-NL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55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4DA8-6307-4A91-A220-A366D5BEF458}" type="datetimeFigureOut">
              <a:rPr lang="nl-NL" smtClean="0"/>
              <a:t>16-10-2015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8610600" y="6356349"/>
            <a:ext cx="2743200" cy="365125"/>
          </a:xfrm>
        </p:spPr>
        <p:txBody>
          <a:bodyPr/>
          <a:lstStyle/>
          <a:p>
            <a:fld id="{EAE58930-CD56-4D4D-A5E7-FE02D4D347E4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ekstvak 7"/>
          <p:cNvSpPr txBox="1"/>
          <p:nvPr userDrawn="1"/>
        </p:nvSpPr>
        <p:spPr>
          <a:xfrm>
            <a:off x="0" y="5274129"/>
            <a:ext cx="12192000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nl-NL" dirty="0">
              <a:solidFill>
                <a:schemeClr val="accent1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1036638" y="1502229"/>
            <a:ext cx="9944100" cy="3568246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6385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4DA8-6307-4A91-A220-A366D5BEF458}" type="datetimeFigureOut">
              <a:rPr lang="nl-NL" smtClean="0"/>
              <a:t>16-10-2015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8930-CD56-4D4D-A5E7-FE02D4D347E4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ekstvak 7"/>
          <p:cNvSpPr txBox="1"/>
          <p:nvPr userDrawn="1"/>
        </p:nvSpPr>
        <p:spPr>
          <a:xfrm>
            <a:off x="73479" y="5192486"/>
            <a:ext cx="12192000" cy="369332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endParaRPr lang="nl-NL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082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4DA8-6307-4A91-A220-A366D5BEF458}" type="datetimeFigureOut">
              <a:rPr lang="nl-NL" smtClean="0"/>
              <a:t>16-10-2015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8930-CD56-4D4D-A5E7-FE02D4D347E4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Tekstvak 8"/>
          <p:cNvSpPr txBox="1"/>
          <p:nvPr userDrawn="1"/>
        </p:nvSpPr>
        <p:spPr>
          <a:xfrm>
            <a:off x="0" y="5649686"/>
            <a:ext cx="12192000" cy="369332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endParaRPr lang="nl-NL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77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4DA8-6307-4A91-A220-A366D5BEF458}" type="datetimeFigureOut">
              <a:rPr lang="nl-NL" smtClean="0"/>
              <a:t>16-10-2015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8930-CD56-4D4D-A5E7-FE02D4D347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1861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4DA8-6307-4A91-A220-A366D5BEF458}" type="datetimeFigureOut">
              <a:rPr lang="nl-NL" smtClean="0"/>
              <a:t>16-10-2015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8930-CD56-4D4D-A5E7-FE02D4D347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7874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4DA8-6307-4A91-A220-A366D5BEF458}" type="datetimeFigureOut">
              <a:rPr lang="nl-NL" smtClean="0"/>
              <a:t>16-10-2015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8930-CD56-4D4D-A5E7-FE02D4D347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49624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4DA8-6307-4A91-A220-A366D5BEF458}" type="datetimeFigureOut">
              <a:rPr lang="nl-NL" smtClean="0"/>
              <a:t>16-10-2015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8930-CD56-4D4D-A5E7-FE02D4D347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6954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4DA8-6307-4A91-A220-A366D5BEF458}" type="datetimeFigureOut">
              <a:rPr lang="nl-NL" smtClean="0"/>
              <a:t>16-10-2015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8930-CD56-4D4D-A5E7-FE02D4D347E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82880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34DA8-6307-4A91-A220-A366D5BEF458}" type="datetimeFigureOut">
              <a:rPr lang="nl-NL" smtClean="0"/>
              <a:t>16-10-2015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58930-CD56-4D4D-A5E7-FE02D4D347E4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Rechthoek 7"/>
          <p:cNvSpPr/>
          <p:nvPr userDrawn="1"/>
        </p:nvSpPr>
        <p:spPr>
          <a:xfrm>
            <a:off x="6939642" y="334735"/>
            <a:ext cx="498021" cy="4980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hthoek 9"/>
          <p:cNvSpPr/>
          <p:nvPr userDrawn="1"/>
        </p:nvSpPr>
        <p:spPr>
          <a:xfrm>
            <a:off x="7502979" y="334735"/>
            <a:ext cx="498021" cy="49802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6939642" y="915142"/>
            <a:ext cx="498021" cy="498021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1"/>
          <a:stretch/>
        </p:blipFill>
        <p:spPr>
          <a:xfrm>
            <a:off x="8001000" y="-341485"/>
            <a:ext cx="4484101" cy="2350013"/>
          </a:xfrm>
          <a:prstGeom prst="rect">
            <a:avLst/>
          </a:prstGeom>
        </p:spPr>
      </p:pic>
      <p:sp>
        <p:nvSpPr>
          <p:cNvPr id="15" name="Rechthoek 14"/>
          <p:cNvSpPr/>
          <p:nvPr userDrawn="1"/>
        </p:nvSpPr>
        <p:spPr>
          <a:xfrm>
            <a:off x="7502979" y="915142"/>
            <a:ext cx="498021" cy="49802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ijdelijke aanduiding voor titel 10"/>
          <p:cNvSpPr>
            <a:spLocks noGrp="1"/>
          </p:cNvSpPr>
          <p:nvPr>
            <p:ph type="title"/>
          </p:nvPr>
        </p:nvSpPr>
        <p:spPr>
          <a:xfrm>
            <a:off x="838200" y="34936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idx="1"/>
          </p:nvPr>
        </p:nvSpPr>
        <p:spPr>
          <a:xfrm>
            <a:off x="838200" y="2005012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01574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  <p:bldP spid="15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ijdelijke aanduiding voor inhoud 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402721"/>
              </p:ext>
            </p:extLst>
          </p:nvPr>
        </p:nvGraphicFramePr>
        <p:xfrm>
          <a:off x="1314442" y="2055446"/>
          <a:ext cx="7360636" cy="2664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899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19F25C4-7D2C-440A-93BD-E1D89AC9D9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D19F25C4-7D2C-440A-93BD-E1D89AC9D9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graphicEl>
                                              <a:dgm id="{D19F25C4-7D2C-440A-93BD-E1D89AC9D9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graphicEl>
                                              <a:dgm id="{D19F25C4-7D2C-440A-93BD-E1D89AC9D9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DAFE782-81C9-4AE8-9623-C3C64EA4B5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graphicEl>
                                              <a:dgm id="{FDAFE782-81C9-4AE8-9623-C3C64EA4B5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graphicEl>
                                              <a:dgm id="{FDAFE782-81C9-4AE8-9623-C3C64EA4B5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FDAFE782-81C9-4AE8-9623-C3C64EA4B5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E30DB9A-A83E-4C5B-8EEC-F2227DDBB6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EE30DB9A-A83E-4C5B-8EEC-F2227DDBB6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graphicEl>
                                              <a:dgm id="{EE30DB9A-A83E-4C5B-8EEC-F2227DDBB6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graphicEl>
                                              <a:dgm id="{EE30DB9A-A83E-4C5B-8EEC-F2227DDBB6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F50D009-74BD-494D-B72D-D4E21E74CD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graphicEl>
                                              <a:dgm id="{FF50D009-74BD-494D-B72D-D4E21E74CD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graphicEl>
                                              <a:dgm id="{FF50D009-74BD-494D-B72D-D4E21E74CD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graphicEl>
                                              <a:dgm id="{FF50D009-74BD-494D-B72D-D4E21E74CD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9CD478D-5652-4CA5-B641-D59BC464DE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99CD478D-5652-4CA5-B641-D59BC464DE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graphicEl>
                                              <a:dgm id="{99CD478D-5652-4CA5-B641-D59BC464DE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graphicEl>
                                              <a:dgm id="{99CD478D-5652-4CA5-B641-D59BC464DE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441B3E0-F9BA-4F5A-A12F-4737E482CC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graphicEl>
                                              <a:dgm id="{1441B3E0-F9BA-4F5A-A12F-4737E482CC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graphicEl>
                                              <a:dgm id="{1441B3E0-F9BA-4F5A-A12F-4737E482CC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graphicEl>
                                              <a:dgm id="{1441B3E0-F9BA-4F5A-A12F-4737E482CC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5735" y="648201"/>
            <a:ext cx="10515600" cy="1325563"/>
          </a:xfrm>
        </p:spPr>
        <p:txBody>
          <a:bodyPr/>
          <a:lstStyle/>
          <a:p>
            <a:r>
              <a:rPr lang="nl-NL" dirty="0" smtClean="0"/>
              <a:t>Microsoft Windows</a:t>
            </a:r>
            <a:endParaRPr lang="nl-NL" dirty="0"/>
          </a:p>
        </p:txBody>
      </p:sp>
      <p:sp>
        <p:nvSpPr>
          <p:cNvPr id="3" name="Tekstvak 2"/>
          <p:cNvSpPr txBox="1"/>
          <p:nvPr/>
        </p:nvSpPr>
        <p:spPr>
          <a:xfrm>
            <a:off x="366666" y="2112264"/>
            <a:ext cx="6190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Microsoft Windows is een serie besturingssystemen van Microsoft voor de </a:t>
            </a:r>
            <a:r>
              <a:rPr lang="nl-NL" b="1" dirty="0" smtClean="0">
                <a:solidFill>
                  <a:schemeClr val="accent1"/>
                </a:solidFill>
                <a:latin typeface="+mj-lt"/>
              </a:rPr>
              <a:t>personal</a:t>
            </a:r>
            <a:r>
              <a:rPr lang="nl-NL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                   ,            , </a:t>
            </a:r>
            <a:endParaRPr lang="nl-NL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Rechthoek 3"/>
          <p:cNvSpPr/>
          <p:nvPr/>
        </p:nvSpPr>
        <p:spPr>
          <a:xfrm>
            <a:off x="2868830" y="2389263"/>
            <a:ext cx="1186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>
                <a:solidFill>
                  <a:schemeClr val="accent2"/>
                </a:solidFill>
              </a:rPr>
              <a:t>computers</a:t>
            </a:r>
          </a:p>
        </p:txBody>
      </p:sp>
      <p:sp>
        <p:nvSpPr>
          <p:cNvPr id="5" name="Rechthoek 4"/>
          <p:cNvSpPr/>
          <p:nvPr/>
        </p:nvSpPr>
        <p:spPr>
          <a:xfrm>
            <a:off x="3904110" y="2389263"/>
            <a:ext cx="825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 err="1">
                <a:solidFill>
                  <a:schemeClr val="accent3"/>
                </a:solidFill>
              </a:rPr>
              <a:t>tablets</a:t>
            </a:r>
            <a:endParaRPr lang="nl-NL" dirty="0">
              <a:solidFill>
                <a:schemeClr val="accent3"/>
              </a:solidFill>
            </a:endParaRPr>
          </a:p>
        </p:txBody>
      </p:sp>
      <p:sp>
        <p:nvSpPr>
          <p:cNvPr id="6" name="Rechthoek 5"/>
          <p:cNvSpPr/>
          <p:nvPr/>
        </p:nvSpPr>
        <p:spPr>
          <a:xfrm>
            <a:off x="4612154" y="2389263"/>
            <a:ext cx="1418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>
                <a:solidFill>
                  <a:schemeClr val="accent4"/>
                </a:solidFill>
              </a:rPr>
              <a:t>smartphones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918" y="2573929"/>
            <a:ext cx="3562800" cy="1912838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-1353080" y="3861277"/>
            <a:ext cx="7384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Windows wordt steeds persoonlijker</a:t>
            </a:r>
            <a:endParaRPr lang="nl-NL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3022040" y="3243208"/>
            <a:ext cx="3180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Werkt zoals het moet werken</a:t>
            </a:r>
          </a:p>
        </p:txBody>
      </p:sp>
    </p:spTree>
    <p:extLst>
      <p:ext uri="{BB962C8B-B14F-4D97-AF65-F5344CB8AC3E}">
        <p14:creationId xmlns:p14="http://schemas.microsoft.com/office/powerpoint/2010/main" val="275370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25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475735" y="648201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dirty="0" smtClean="0">
                <a:solidFill>
                  <a:schemeClr val="accent5"/>
                </a:solidFill>
              </a:rPr>
              <a:t>Onderdelen van Microsoft</a:t>
            </a:r>
            <a:endParaRPr lang="nl-NL" dirty="0">
              <a:solidFill>
                <a:schemeClr val="accent5"/>
              </a:solidFill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483" y="1510257"/>
            <a:ext cx="1228725" cy="1190625"/>
          </a:xfrm>
          <a:prstGeom prst="rect">
            <a:avLst/>
          </a:prstGeom>
        </p:spPr>
      </p:pic>
      <p:pic>
        <p:nvPicPr>
          <p:cNvPr id="1028" name="Picture 4" descr="https://www.maketecheasier.com/assets/uploads/2014/07/OneDrive-Logo-800px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05" y="2835820"/>
            <a:ext cx="1805479" cy="774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droid-life.com/wp-content/uploads/2015/02/outlook-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956" y="1483355"/>
            <a:ext cx="2205237" cy="110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encrypted-tbn1.gstatic.com/images?q=tbn:ANd9GcQIu8eRZvfCrRWIAyLHUnOm-Ox2lPQHaOue1pjlXEc7gN8Ui7fy4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132" y="2700882"/>
            <a:ext cx="2105061" cy="64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screenshots.nl.sftcdn.net/blog/nl/2013/09/4682.Bing-logo-orange-RGB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555" y="1668598"/>
            <a:ext cx="2274587" cy="873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origin.ih.constantcontact.com/fs194/1101942396096/img/373.png?ver=14196141110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603" y="3636769"/>
            <a:ext cx="2737654" cy="87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upload.wikimedia.org/wikipedia/commons/thumb/4/42/Microsoft_Office_2013_logo_and_wordmark.svg/2000px-Microsoft_Office_2013_logo_and_wordmark.sv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669" y="2926527"/>
            <a:ext cx="1852138" cy="59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47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1848"/>
            <a:ext cx="1014984" cy="1187015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984" y="240252"/>
            <a:ext cx="1093268" cy="1218611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8252" y="271848"/>
            <a:ext cx="1019003" cy="1161109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0" y="0"/>
            <a:ext cx="4837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Leer Office 365 kennen</a:t>
            </a:r>
            <a:endParaRPr lang="nl-NL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371951"/>
            <a:ext cx="6723557" cy="1157699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4140" y="3610201"/>
            <a:ext cx="1422464" cy="1324737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2976" y="3623899"/>
            <a:ext cx="1386884" cy="1311039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9860" y="3623899"/>
            <a:ext cx="1303783" cy="1324737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744" y="3636641"/>
            <a:ext cx="1271856" cy="1271856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701" y="3663082"/>
            <a:ext cx="1271856" cy="1271856"/>
          </a:xfrm>
          <a:prstGeom prst="rect">
            <a:avLst/>
          </a:prstGeom>
        </p:spPr>
      </p:pic>
      <p:sp>
        <p:nvSpPr>
          <p:cNvPr id="13" name="Tekstvak 12"/>
          <p:cNvSpPr txBox="1"/>
          <p:nvPr/>
        </p:nvSpPr>
        <p:spPr>
          <a:xfrm>
            <a:off x="7845241" y="2852665"/>
            <a:ext cx="4837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Office waar en wanneer u maar wilt</a:t>
            </a:r>
            <a:endParaRPr lang="nl-NL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133972" y="1514967"/>
            <a:ext cx="60403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accent5"/>
                </a:solidFill>
                <a:latin typeface="+mj-lt"/>
              </a:rPr>
              <a:t>Ontdek Office op verschillende apparaten</a:t>
            </a:r>
          </a:p>
          <a:p>
            <a:endParaRPr lang="nl-NL" dirty="0">
              <a:solidFill>
                <a:schemeClr val="accent5"/>
              </a:solidFill>
              <a:latin typeface="+mj-lt"/>
            </a:endParaRPr>
          </a:p>
          <a:p>
            <a:r>
              <a:rPr lang="nl-NL" dirty="0" smtClean="0">
                <a:solidFill>
                  <a:schemeClr val="accent5"/>
                </a:solidFill>
                <a:latin typeface="+mj-lt"/>
              </a:rPr>
              <a:t>Maak fraaie documenten met de Office-toepassingen die u kent</a:t>
            </a:r>
            <a:endParaRPr lang="nl-NL" dirty="0">
              <a:solidFill>
                <a:schemeClr val="accent5"/>
              </a:solidFill>
              <a:latin typeface="+mj-lt"/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05494" y="4203234"/>
            <a:ext cx="923925" cy="981075"/>
          </a:xfrm>
          <a:prstGeom prst="rect">
            <a:avLst/>
          </a:prstGeom>
        </p:spPr>
      </p:pic>
      <p:pic>
        <p:nvPicPr>
          <p:cNvPr id="20" name="Afbeelding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90240" y="3342128"/>
            <a:ext cx="971550" cy="952500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145797" y="3447020"/>
            <a:ext cx="962025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1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25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25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25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71681" y="330628"/>
            <a:ext cx="10515600" cy="1325563"/>
          </a:xfrm>
        </p:spPr>
        <p:txBody>
          <a:bodyPr>
            <a:normAutofit/>
          </a:bodyPr>
          <a:lstStyle/>
          <a:p>
            <a:r>
              <a:rPr lang="nl-NL" sz="4800" dirty="0" smtClean="0">
                <a:solidFill>
                  <a:schemeClr val="accent5"/>
                </a:solidFill>
              </a:rPr>
              <a:t>De nieuwe Office is hier</a:t>
            </a:r>
            <a:endParaRPr lang="nl-NL" sz="4800" dirty="0">
              <a:solidFill>
                <a:schemeClr val="accent5"/>
              </a:solidFill>
            </a:endParaRP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331" y="3899877"/>
            <a:ext cx="2752139" cy="1440717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08" y="4013871"/>
            <a:ext cx="1934851" cy="1212727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9481" y="4013871"/>
            <a:ext cx="2367175" cy="1225061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7913" y="3978030"/>
            <a:ext cx="2461119" cy="1260902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8038" y="1813115"/>
            <a:ext cx="4006389" cy="1381979"/>
          </a:xfrm>
          <a:prstGeom prst="rect">
            <a:avLst/>
          </a:prstGeom>
        </p:spPr>
      </p:pic>
      <p:sp>
        <p:nvSpPr>
          <p:cNvPr id="12" name="Rechthoek 11"/>
          <p:cNvSpPr/>
          <p:nvPr/>
        </p:nvSpPr>
        <p:spPr>
          <a:xfrm>
            <a:off x="398601" y="1602715"/>
            <a:ext cx="43765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>
                <a:solidFill>
                  <a:schemeClr val="accent5"/>
                </a:solidFill>
              </a:rPr>
              <a:t>Office 2016 voor Thuisgebruik en Studenten</a:t>
            </a:r>
          </a:p>
        </p:txBody>
      </p:sp>
      <p:sp>
        <p:nvSpPr>
          <p:cNvPr id="13" name="Rechthoek 12"/>
          <p:cNvSpPr/>
          <p:nvPr/>
        </p:nvSpPr>
        <p:spPr>
          <a:xfrm>
            <a:off x="5494215" y="3295412"/>
            <a:ext cx="66977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400" b="1" dirty="0">
                <a:solidFill>
                  <a:schemeClr val="accent5"/>
                </a:solidFill>
              </a:rPr>
              <a:t>Waarom Office 365?</a:t>
            </a:r>
          </a:p>
          <a:p>
            <a:r>
              <a:rPr lang="nl-NL" sz="1400" dirty="0">
                <a:solidFill>
                  <a:schemeClr val="accent5"/>
                </a:solidFill>
              </a:rPr>
              <a:t>Volledig geïnstalleerde </a:t>
            </a:r>
            <a:r>
              <a:rPr lang="nl-NL" sz="1400" dirty="0" err="1">
                <a:solidFill>
                  <a:schemeClr val="accent5"/>
                </a:solidFill>
              </a:rPr>
              <a:t>apps</a:t>
            </a:r>
            <a:r>
              <a:rPr lang="nl-NL" sz="1400" dirty="0">
                <a:solidFill>
                  <a:schemeClr val="accent5"/>
                </a:solidFill>
              </a:rPr>
              <a:t> op pc's, </a:t>
            </a:r>
            <a:r>
              <a:rPr lang="nl-NL" sz="1400" dirty="0" err="1">
                <a:solidFill>
                  <a:schemeClr val="accent5"/>
                </a:solidFill>
              </a:rPr>
              <a:t>Macs</a:t>
            </a:r>
            <a:r>
              <a:rPr lang="nl-NL" sz="1400" dirty="0">
                <a:solidFill>
                  <a:schemeClr val="accent5"/>
                </a:solidFill>
              </a:rPr>
              <a:t> en </a:t>
            </a:r>
            <a:r>
              <a:rPr lang="nl-NL" sz="1400" dirty="0" err="1">
                <a:solidFill>
                  <a:schemeClr val="accent5"/>
                </a:solidFill>
              </a:rPr>
              <a:t>tablets</a:t>
            </a:r>
            <a:r>
              <a:rPr lang="nl-NL" sz="1400" dirty="0">
                <a:solidFill>
                  <a:schemeClr val="accent5"/>
                </a:solidFill>
              </a:rPr>
              <a:t> </a:t>
            </a:r>
            <a:r>
              <a:rPr lang="nl-NL" sz="1400" dirty="0" smtClean="0">
                <a:solidFill>
                  <a:schemeClr val="accent5"/>
                </a:solidFill>
              </a:rPr>
              <a:t>•</a:t>
            </a:r>
          </a:p>
          <a:p>
            <a:r>
              <a:rPr lang="nl-NL" sz="1400" dirty="0" smtClean="0">
                <a:solidFill>
                  <a:schemeClr val="accent5"/>
                </a:solidFill>
              </a:rPr>
              <a:t> </a:t>
            </a:r>
            <a:r>
              <a:rPr lang="nl-NL" sz="1400" dirty="0">
                <a:solidFill>
                  <a:schemeClr val="accent5"/>
                </a:solidFill>
              </a:rPr>
              <a:t>Extra cloudopslag • Altijd bijgewerkt</a:t>
            </a:r>
            <a:endParaRPr lang="nl-NL" sz="1400" dirty="0">
              <a:solidFill>
                <a:schemeClr val="accent5"/>
              </a:solidFill>
              <a:effectLst/>
            </a:endParaRPr>
          </a:p>
        </p:txBody>
      </p:sp>
      <p:sp>
        <p:nvSpPr>
          <p:cNvPr id="14" name="Rechthoek 13"/>
          <p:cNvSpPr/>
          <p:nvPr/>
        </p:nvSpPr>
        <p:spPr>
          <a:xfrm>
            <a:off x="398601" y="1970227"/>
            <a:ext cx="2694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>
                <a:solidFill>
                  <a:schemeClr val="accent5"/>
                </a:solidFill>
              </a:rPr>
              <a:t>Office voor Small Business</a:t>
            </a:r>
          </a:p>
        </p:txBody>
      </p:sp>
      <p:sp>
        <p:nvSpPr>
          <p:cNvPr id="15" name="Rechthoek 14"/>
          <p:cNvSpPr/>
          <p:nvPr/>
        </p:nvSpPr>
        <p:spPr>
          <a:xfrm>
            <a:off x="398601" y="2351705"/>
            <a:ext cx="1708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 smtClean="0">
                <a:solidFill>
                  <a:schemeClr val="accent5"/>
                </a:solidFill>
              </a:rPr>
              <a:t>Office voor Mac</a:t>
            </a:r>
            <a:endParaRPr lang="nl-NL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25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25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25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25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-576315" y="949080"/>
            <a:ext cx="7384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 smtClean="0">
                <a:solidFill>
                  <a:schemeClr val="accent5"/>
                </a:solidFill>
                <a:latin typeface="+mj-lt"/>
              </a:rPr>
              <a:t>Het is Windows wat je kent. Alleen beter</a:t>
            </a:r>
            <a:endParaRPr lang="nl-NL" sz="2800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306107" y="2229920"/>
            <a:ext cx="3180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accent5"/>
                </a:solidFill>
                <a:latin typeface="+mj-lt"/>
              </a:rPr>
              <a:t>Werkt zoals het moet werken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2"/>
          <a:srcRect t="12604" r="450" b="18802"/>
          <a:stretch/>
        </p:blipFill>
        <p:spPr>
          <a:xfrm>
            <a:off x="0" y="2630030"/>
            <a:ext cx="2984740" cy="1988152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6334" y="2786202"/>
            <a:ext cx="3562800" cy="1912838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3627670" y="2386092"/>
            <a:ext cx="3180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accent5"/>
                </a:solidFill>
                <a:latin typeface="+mj-lt"/>
              </a:rPr>
              <a:t>Flexibel in alles wat je doet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4"/>
          <a:srcRect l="41709" t="16083"/>
          <a:stretch/>
        </p:blipFill>
        <p:spPr>
          <a:xfrm>
            <a:off x="8238836" y="3095367"/>
            <a:ext cx="2785767" cy="1737854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5368592" y="2401481"/>
            <a:ext cx="7384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 smtClean="0">
                <a:solidFill>
                  <a:schemeClr val="accent5"/>
                </a:solidFill>
                <a:latin typeface="+mj-lt"/>
              </a:rPr>
              <a:t>Windows wordt steeds persoonlijker</a:t>
            </a:r>
            <a:endParaRPr lang="nl-NL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-379865" y="425860"/>
            <a:ext cx="7384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b="1" dirty="0" smtClean="0">
                <a:solidFill>
                  <a:schemeClr val="accent5"/>
                </a:solidFill>
                <a:latin typeface="+mj-lt"/>
              </a:rPr>
              <a:t>Windows 10</a:t>
            </a:r>
            <a:endParaRPr lang="nl-NL" sz="3600" b="1" dirty="0">
              <a:solidFill>
                <a:schemeClr val="accent5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7042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afiek 4"/>
          <p:cNvGraphicFramePr/>
          <p:nvPr>
            <p:extLst>
              <p:ext uri="{D42A27DB-BD31-4B8C-83A1-F6EECF244321}">
                <p14:modId xmlns:p14="http://schemas.microsoft.com/office/powerpoint/2010/main" val="3646756580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echthoek 1"/>
          <p:cNvSpPr/>
          <p:nvPr/>
        </p:nvSpPr>
        <p:spPr>
          <a:xfrm>
            <a:off x="1539631" y="282304"/>
            <a:ext cx="51034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dirty="0" smtClean="0">
                <a:solidFill>
                  <a:schemeClr val="accent5"/>
                </a:solidFill>
                <a:latin typeface="+mj-lt"/>
              </a:rPr>
              <a:t>Bedrijfsresultaten</a:t>
            </a:r>
            <a:endParaRPr lang="nl-NL" sz="3600" dirty="0">
              <a:solidFill>
                <a:schemeClr val="accent5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4963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Aangepas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25022"/>
      </a:accent1>
      <a:accent2>
        <a:srgbClr val="7FBA00"/>
      </a:accent2>
      <a:accent3>
        <a:srgbClr val="00A4EF"/>
      </a:accent3>
      <a:accent4>
        <a:srgbClr val="FFB900"/>
      </a:accent4>
      <a:accent5>
        <a:srgbClr val="7F7F7F"/>
      </a:accent5>
      <a:accent6>
        <a:srgbClr val="70AD47"/>
      </a:accent6>
      <a:hlink>
        <a:srgbClr val="0563C1"/>
      </a:hlink>
      <a:folHlink>
        <a:srgbClr val="954F72"/>
      </a:folHlink>
    </a:clrScheme>
    <a:fontScheme name="Aangepast 1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131</Words>
  <Application>Microsoft Office PowerPoint</Application>
  <PresentationFormat>Breedbeeld</PresentationFormat>
  <Paragraphs>33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Kantoorthema</vt:lpstr>
      <vt:lpstr>PowerPoint-presentatie</vt:lpstr>
      <vt:lpstr>Microsoft Windows</vt:lpstr>
      <vt:lpstr>PowerPoint-presentatie</vt:lpstr>
      <vt:lpstr>PowerPoint-presentatie</vt:lpstr>
      <vt:lpstr>De nieuwe Office is hier</vt:lpstr>
      <vt:lpstr>PowerPoint-presentatie</vt:lpstr>
      <vt:lpstr>PowerPoint-presentatie</vt:lpstr>
    </vt:vector>
  </TitlesOfParts>
  <Company>Zadkine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Claudia Moke</dc:creator>
  <cp:lastModifiedBy>Claudia Moke</cp:lastModifiedBy>
  <cp:revision>18</cp:revision>
  <dcterms:created xsi:type="dcterms:W3CDTF">2015-09-25T08:12:19Z</dcterms:created>
  <dcterms:modified xsi:type="dcterms:W3CDTF">2015-10-16T08:20:10Z</dcterms:modified>
</cp:coreProperties>
</file>