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256" r:id="rId2"/>
    <p:sldId id="257" r:id="rId3"/>
    <p:sldId id="258" r:id="rId4"/>
    <p:sldId id="259" r:id="rId5"/>
    <p:sldId id="260" r:id="rId6"/>
    <p:sldId id="261" r:id="rId7"/>
    <p:sldId id="262" r:id="rId8"/>
    <p:sldId id="265" r:id="rId9"/>
    <p:sldId id="263" r:id="rId10"/>
    <p:sldId id="266" r:id="rId11"/>
  </p:sldIdLst>
  <p:sldSz cx="12192000" cy="6858000"/>
  <p:notesSz cx="6797675" cy="9856788"/>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4C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ijl, gemiddeld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87" d="100"/>
          <a:sy n="87" d="100"/>
        </p:scale>
        <p:origin x="648" y="6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nl-NL" dirty="0" smtClean="0"/>
              <a:t>Jaarcijfers</a:t>
            </a:r>
            <a:r>
              <a:rPr lang="nl-NL" baseline="0" dirty="0" smtClean="0"/>
              <a:t> 2012/2013/2014/2015</a:t>
            </a:r>
            <a:endParaRPr lang="nl-NL"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barChart>
        <c:barDir val="col"/>
        <c:grouping val="clustered"/>
        <c:varyColors val="0"/>
        <c:ser>
          <c:idx val="0"/>
          <c:order val="0"/>
          <c:tx>
            <c:strRef>
              <c:f>Blad1!$B$1</c:f>
              <c:strCache>
                <c:ptCount val="1"/>
                <c:pt idx="0">
                  <c:v>Armbanden</c:v>
                </c:pt>
              </c:strCache>
            </c:strRef>
          </c:tx>
          <c:spPr>
            <a:solidFill>
              <a:schemeClr val="accent1"/>
            </a:solidFill>
            <a:ln>
              <a:noFill/>
            </a:ln>
            <a:effectLst/>
          </c:spPr>
          <c:invertIfNegative val="0"/>
          <c:cat>
            <c:numRef>
              <c:f>Blad1!$A$2:$A$5</c:f>
              <c:numCache>
                <c:formatCode>General</c:formatCode>
                <c:ptCount val="4"/>
                <c:pt idx="0">
                  <c:v>2012</c:v>
                </c:pt>
                <c:pt idx="1">
                  <c:v>2013</c:v>
                </c:pt>
                <c:pt idx="2">
                  <c:v>2014</c:v>
                </c:pt>
                <c:pt idx="3">
                  <c:v>2015</c:v>
                </c:pt>
              </c:numCache>
            </c:numRef>
          </c:cat>
          <c:val>
            <c:numRef>
              <c:f>Blad1!$B$2:$B$5</c:f>
              <c:numCache>
                <c:formatCode>General</c:formatCode>
                <c:ptCount val="4"/>
                <c:pt idx="0">
                  <c:v>2000000</c:v>
                </c:pt>
                <c:pt idx="1">
                  <c:v>4000000</c:v>
                </c:pt>
                <c:pt idx="2">
                  <c:v>4500000</c:v>
                </c:pt>
                <c:pt idx="3">
                  <c:v>4556005</c:v>
                </c:pt>
              </c:numCache>
            </c:numRef>
          </c:val>
        </c:ser>
        <c:ser>
          <c:idx val="1"/>
          <c:order val="1"/>
          <c:tx>
            <c:strRef>
              <c:f>Blad1!$C$1</c:f>
              <c:strCache>
                <c:ptCount val="1"/>
                <c:pt idx="0">
                  <c:v>Ringen</c:v>
                </c:pt>
              </c:strCache>
            </c:strRef>
          </c:tx>
          <c:spPr>
            <a:solidFill>
              <a:schemeClr val="accent2"/>
            </a:solidFill>
            <a:ln>
              <a:noFill/>
            </a:ln>
            <a:effectLst/>
          </c:spPr>
          <c:invertIfNegative val="0"/>
          <c:cat>
            <c:numRef>
              <c:f>Blad1!$A$2:$A$5</c:f>
              <c:numCache>
                <c:formatCode>General</c:formatCode>
                <c:ptCount val="4"/>
                <c:pt idx="0">
                  <c:v>2012</c:v>
                </c:pt>
                <c:pt idx="1">
                  <c:v>2013</c:v>
                </c:pt>
                <c:pt idx="2">
                  <c:v>2014</c:v>
                </c:pt>
                <c:pt idx="3">
                  <c:v>2015</c:v>
                </c:pt>
              </c:numCache>
            </c:numRef>
          </c:cat>
          <c:val>
            <c:numRef>
              <c:f>Blad1!$C$2:$C$5</c:f>
              <c:numCache>
                <c:formatCode>General</c:formatCode>
                <c:ptCount val="4"/>
                <c:pt idx="0">
                  <c:v>1500000</c:v>
                </c:pt>
                <c:pt idx="1">
                  <c:v>1554500</c:v>
                </c:pt>
                <c:pt idx="2">
                  <c:v>2000000</c:v>
                </c:pt>
                <c:pt idx="3">
                  <c:v>2867543</c:v>
                </c:pt>
              </c:numCache>
            </c:numRef>
          </c:val>
        </c:ser>
        <c:ser>
          <c:idx val="2"/>
          <c:order val="2"/>
          <c:tx>
            <c:strRef>
              <c:f>Blad1!$D$1</c:f>
              <c:strCache>
                <c:ptCount val="1"/>
                <c:pt idx="0">
                  <c:v>Overig</c:v>
                </c:pt>
              </c:strCache>
            </c:strRef>
          </c:tx>
          <c:spPr>
            <a:solidFill>
              <a:schemeClr val="accent3"/>
            </a:solidFill>
            <a:ln>
              <a:noFill/>
            </a:ln>
            <a:effectLst/>
          </c:spPr>
          <c:invertIfNegative val="0"/>
          <c:cat>
            <c:numRef>
              <c:f>Blad1!$A$2:$A$5</c:f>
              <c:numCache>
                <c:formatCode>General</c:formatCode>
                <c:ptCount val="4"/>
                <c:pt idx="0">
                  <c:v>2012</c:v>
                </c:pt>
                <c:pt idx="1">
                  <c:v>2013</c:v>
                </c:pt>
                <c:pt idx="2">
                  <c:v>2014</c:v>
                </c:pt>
                <c:pt idx="3">
                  <c:v>2015</c:v>
                </c:pt>
              </c:numCache>
            </c:numRef>
          </c:cat>
          <c:val>
            <c:numRef>
              <c:f>Blad1!$D$2:$D$5</c:f>
              <c:numCache>
                <c:formatCode>General</c:formatCode>
                <c:ptCount val="4"/>
                <c:pt idx="0">
                  <c:v>1090234</c:v>
                </c:pt>
                <c:pt idx="1">
                  <c:v>2345622</c:v>
                </c:pt>
                <c:pt idx="2">
                  <c:v>3000000</c:v>
                </c:pt>
                <c:pt idx="3">
                  <c:v>3001234</c:v>
                </c:pt>
              </c:numCache>
            </c:numRef>
          </c:val>
        </c:ser>
        <c:dLbls>
          <c:showLegendKey val="0"/>
          <c:showVal val="0"/>
          <c:showCatName val="0"/>
          <c:showSerName val="0"/>
          <c:showPercent val="0"/>
          <c:showBubbleSize val="0"/>
        </c:dLbls>
        <c:gapWidth val="219"/>
        <c:overlap val="-27"/>
        <c:axId val="252403904"/>
        <c:axId val="252404688"/>
      </c:barChart>
      <c:catAx>
        <c:axId val="2524039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252404688"/>
        <c:crosses val="autoZero"/>
        <c:auto val="1"/>
        <c:lblAlgn val="ctr"/>
        <c:lblOffset val="100"/>
        <c:noMultiLvlLbl val="0"/>
      </c:catAx>
      <c:valAx>
        <c:axId val="2524046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2524039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65000"/>
                  <a:lumOff val="35000"/>
                </a:schemeClr>
              </a:solidFill>
              <a:latin typeface="+mn-lt"/>
              <a:ea typeface="+mn-ea"/>
              <a:cs typeface="+mn-cs"/>
            </a:defRPr>
          </a:pPr>
          <a:endParaRPr lang="nl-NL"/>
        </a:p>
      </c:txPr>
    </c:title>
    <c:autoTitleDeleted val="0"/>
    <c:plotArea>
      <c:layout/>
      <c:pieChart>
        <c:varyColors val="1"/>
        <c:ser>
          <c:idx val="0"/>
          <c:order val="0"/>
          <c:tx>
            <c:strRef>
              <c:f>Blad1!$B$1</c:f>
              <c:strCache>
                <c:ptCount val="1"/>
                <c:pt idx="0">
                  <c:v>Aantal winkels 2014</c:v>
                </c:pt>
              </c:strCache>
            </c:strRef>
          </c:tx>
          <c:dPt>
            <c:idx val="0"/>
            <c:bubble3D val="0"/>
            <c:spPr>
              <a:solidFill>
                <a:schemeClr val="accent6"/>
              </a:solidFill>
              <a:ln>
                <a:noFill/>
              </a:ln>
              <a:effectLst>
                <a:outerShdw blurRad="317500" algn="ctr" rotWithShape="0">
                  <a:prstClr val="black">
                    <a:alpha val="25000"/>
                  </a:prstClr>
                </a:outerShdw>
              </a:effectLst>
            </c:spPr>
          </c:dPt>
          <c:dPt>
            <c:idx val="1"/>
            <c:bubble3D val="0"/>
            <c:spPr>
              <a:solidFill>
                <a:schemeClr val="accent5"/>
              </a:solidFill>
              <a:ln>
                <a:noFill/>
              </a:ln>
              <a:effectLst>
                <a:outerShdw blurRad="317500" algn="ctr" rotWithShape="0">
                  <a:prstClr val="black">
                    <a:alpha val="25000"/>
                  </a:prstClr>
                </a:outerShdw>
              </a:effectLst>
            </c:spPr>
          </c:dPt>
          <c:dPt>
            <c:idx val="2"/>
            <c:bubble3D val="0"/>
            <c:spPr>
              <a:solidFill>
                <a:schemeClr val="tx1"/>
              </a:solidFill>
              <a:ln>
                <a:noFill/>
              </a:ln>
              <a:effectLst>
                <a:outerShdw blurRad="317500" algn="ctr" rotWithShape="0">
                  <a:prstClr val="black">
                    <a:alpha val="25000"/>
                  </a:prstClr>
                </a:outerShdw>
              </a:effectLst>
            </c:spPr>
          </c:dPt>
          <c:dPt>
            <c:idx val="3"/>
            <c:bubble3D val="0"/>
            <c:spPr>
              <a:solidFill>
                <a:schemeClr val="accent6">
                  <a:lumMod val="60000"/>
                </a:schemeClr>
              </a:solidFill>
              <a:ln>
                <a:noFill/>
              </a:ln>
              <a:effectLst>
                <a:outerShdw blurRad="317500" algn="ctr" rotWithShape="0">
                  <a:prstClr val="black">
                    <a:alpha val="25000"/>
                  </a:prstClr>
                </a:outerShdw>
              </a:effectLst>
            </c:spPr>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nl-NL"/>
              </a:p>
            </c:txPr>
            <c:dLblPos val="inEnd"/>
            <c:showLegendKey val="0"/>
            <c:showVal val="1"/>
            <c:showCatName val="0"/>
            <c:showSerName val="0"/>
            <c:showPercent val="0"/>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Blad1!$A$2:$A$5</c:f>
              <c:strCache>
                <c:ptCount val="4"/>
                <c:pt idx="0">
                  <c:v>Rotterdam</c:v>
                </c:pt>
                <c:pt idx="1">
                  <c:v>Amsterdam</c:v>
                </c:pt>
                <c:pt idx="2">
                  <c:v>Utrecht</c:v>
                </c:pt>
                <c:pt idx="3">
                  <c:v>Breda</c:v>
                </c:pt>
              </c:strCache>
            </c:strRef>
          </c:cat>
          <c:val>
            <c:numRef>
              <c:f>Blad1!$B$2:$B$5</c:f>
              <c:numCache>
                <c:formatCode>General</c:formatCode>
                <c:ptCount val="4"/>
                <c:pt idx="0">
                  <c:v>45</c:v>
                </c:pt>
                <c:pt idx="1">
                  <c:v>50</c:v>
                </c:pt>
                <c:pt idx="2">
                  <c:v>30</c:v>
                </c:pt>
                <c:pt idx="3">
                  <c:v>15</c:v>
                </c:pt>
              </c:numCache>
            </c:numRef>
          </c:val>
        </c:ser>
        <c:dLbls>
          <c:dLblPos val="inEnd"/>
          <c:showLegendKey val="0"/>
          <c:showVal val="0"/>
          <c:showCatName val="0"/>
          <c:showSerName val="0"/>
          <c:showPercent val="1"/>
          <c:showBubbleSize val="0"/>
          <c:showLeaderLines val="1"/>
        </c:dLbls>
        <c:firstSliceAng val="0"/>
      </c:pieChart>
      <c:spPr>
        <a:noFill/>
        <a:ln>
          <a:noFill/>
        </a:ln>
        <a:effectLst/>
      </c:spPr>
    </c:plotArea>
    <c:legend>
      <c:legendPos val="b"/>
      <c:overlay val="0"/>
      <c:spPr>
        <a:solidFill>
          <a:schemeClr val="lt1">
            <a:alpha val="78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nl-NL"/>
        </a:p>
      </c:txPr>
    </c:legend>
    <c:plotVisOnly val="1"/>
    <c:dispBlanksAs val="gap"/>
    <c:showDLblsOverMax val="0"/>
  </c:chart>
  <c:spPr>
    <a:pattFill prst="dkDnDiag">
      <a:fgClr>
        <a:schemeClr val="lt1">
          <a:lumMod val="95000"/>
        </a:schemeClr>
      </a:fgClr>
      <a:bgClr>
        <a:schemeClr val="lt1"/>
      </a:bgClr>
    </a:pattFill>
    <a:ln w="9525" cap="flat" cmpd="sng" algn="ctr">
      <a:solidFill>
        <a:schemeClr val="dk1">
          <a:lumMod val="15000"/>
          <a:lumOff val="85000"/>
        </a:schemeClr>
      </a:solidFill>
      <a:round/>
    </a:ln>
    <a:effectLst/>
  </c:spPr>
  <c:txPr>
    <a:bodyPr/>
    <a:lstStyle/>
    <a:p>
      <a:pPr>
        <a:defRPr/>
      </a:pPr>
      <a:endParaRPr lang="nl-NL"/>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65000"/>
                  <a:lumOff val="35000"/>
                </a:schemeClr>
              </a:solidFill>
              <a:latin typeface="+mn-lt"/>
              <a:ea typeface="+mn-ea"/>
              <a:cs typeface="+mn-cs"/>
            </a:defRPr>
          </a:pPr>
          <a:endParaRPr lang="nl-NL"/>
        </a:p>
      </c:txPr>
    </c:title>
    <c:autoTitleDeleted val="0"/>
    <c:plotArea>
      <c:layout/>
      <c:pieChart>
        <c:varyColors val="1"/>
        <c:ser>
          <c:idx val="0"/>
          <c:order val="0"/>
          <c:tx>
            <c:strRef>
              <c:f>Blad1!$B$1</c:f>
              <c:strCache>
                <c:ptCount val="1"/>
                <c:pt idx="0">
                  <c:v>Aantal winkels 2015</c:v>
                </c:pt>
              </c:strCache>
            </c:strRef>
          </c:tx>
          <c:dPt>
            <c:idx val="0"/>
            <c:bubble3D val="0"/>
            <c:spPr>
              <a:solidFill>
                <a:schemeClr val="accent6"/>
              </a:solidFill>
              <a:ln>
                <a:noFill/>
              </a:ln>
              <a:effectLst>
                <a:outerShdw blurRad="317500" algn="ctr" rotWithShape="0">
                  <a:prstClr val="black">
                    <a:alpha val="25000"/>
                  </a:prstClr>
                </a:outerShdw>
              </a:effectLst>
            </c:spPr>
          </c:dPt>
          <c:dPt>
            <c:idx val="1"/>
            <c:bubble3D val="0"/>
            <c:spPr>
              <a:solidFill>
                <a:schemeClr val="accent5"/>
              </a:solidFill>
              <a:ln>
                <a:noFill/>
              </a:ln>
              <a:effectLst>
                <a:outerShdw blurRad="317500" algn="ctr" rotWithShape="0">
                  <a:prstClr val="black">
                    <a:alpha val="25000"/>
                  </a:prstClr>
                </a:outerShdw>
              </a:effectLst>
            </c:spPr>
          </c:dPt>
          <c:dPt>
            <c:idx val="2"/>
            <c:bubble3D val="0"/>
            <c:spPr>
              <a:solidFill>
                <a:schemeClr val="tx1"/>
              </a:solidFill>
              <a:ln>
                <a:noFill/>
              </a:ln>
              <a:effectLst>
                <a:outerShdw blurRad="317500" algn="ctr" rotWithShape="0">
                  <a:prstClr val="black">
                    <a:alpha val="25000"/>
                  </a:prstClr>
                </a:outerShdw>
              </a:effectLst>
            </c:spPr>
          </c:dPt>
          <c:dPt>
            <c:idx val="3"/>
            <c:bubble3D val="0"/>
            <c:spPr>
              <a:solidFill>
                <a:schemeClr val="accent6">
                  <a:lumMod val="60000"/>
                </a:schemeClr>
              </a:solidFill>
              <a:ln>
                <a:noFill/>
              </a:ln>
              <a:effectLst>
                <a:outerShdw blurRad="317500" algn="ctr" rotWithShape="0">
                  <a:prstClr val="black">
                    <a:alpha val="25000"/>
                  </a:prstClr>
                </a:outerShdw>
              </a:effectLst>
            </c:spPr>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nl-NL"/>
              </a:p>
            </c:txPr>
            <c:dLblPos val="inEnd"/>
            <c:showLegendKey val="0"/>
            <c:showVal val="1"/>
            <c:showCatName val="0"/>
            <c:showSerName val="0"/>
            <c:showPercent val="0"/>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Blad1!$A$2:$A$5</c:f>
              <c:strCache>
                <c:ptCount val="4"/>
                <c:pt idx="0">
                  <c:v>Rotterdam</c:v>
                </c:pt>
                <c:pt idx="1">
                  <c:v>Amsterdam</c:v>
                </c:pt>
                <c:pt idx="2">
                  <c:v>Utrecht</c:v>
                </c:pt>
                <c:pt idx="3">
                  <c:v>Breda</c:v>
                </c:pt>
              </c:strCache>
            </c:strRef>
          </c:cat>
          <c:val>
            <c:numRef>
              <c:f>Blad1!$B$2:$B$5</c:f>
              <c:numCache>
                <c:formatCode>General</c:formatCode>
                <c:ptCount val="4"/>
                <c:pt idx="0">
                  <c:v>50</c:v>
                </c:pt>
                <c:pt idx="1">
                  <c:v>55</c:v>
                </c:pt>
                <c:pt idx="2">
                  <c:v>32</c:v>
                </c:pt>
                <c:pt idx="3">
                  <c:v>13</c:v>
                </c:pt>
              </c:numCache>
            </c:numRef>
          </c:val>
        </c:ser>
        <c:dLbls>
          <c:dLblPos val="inEnd"/>
          <c:showLegendKey val="0"/>
          <c:showVal val="0"/>
          <c:showCatName val="0"/>
          <c:showSerName val="0"/>
          <c:showPercent val="1"/>
          <c:showBubbleSize val="0"/>
          <c:showLeaderLines val="1"/>
        </c:dLbls>
        <c:firstSliceAng val="0"/>
      </c:pieChart>
      <c:spPr>
        <a:noFill/>
        <a:ln>
          <a:noFill/>
        </a:ln>
        <a:effectLst/>
      </c:spPr>
    </c:plotArea>
    <c:legend>
      <c:legendPos val="b"/>
      <c:overlay val="0"/>
      <c:spPr>
        <a:solidFill>
          <a:schemeClr val="lt1">
            <a:alpha val="78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nl-NL"/>
        </a:p>
      </c:txPr>
    </c:legend>
    <c:plotVisOnly val="1"/>
    <c:dispBlanksAs val="gap"/>
    <c:showDLblsOverMax val="0"/>
  </c:chart>
  <c:spPr>
    <a:pattFill prst="dkDnDiag">
      <a:fgClr>
        <a:schemeClr val="lt1">
          <a:lumMod val="95000"/>
        </a:schemeClr>
      </a:fgClr>
      <a:bgClr>
        <a:schemeClr val="lt1"/>
      </a:bgClr>
    </a:pattFill>
    <a:ln w="9525" cap="flat" cmpd="sng" algn="ctr">
      <a:solidFill>
        <a:schemeClr val="dk1">
          <a:lumMod val="15000"/>
          <a:lumOff val="85000"/>
        </a:schemeClr>
      </a:solidFill>
      <a:round/>
    </a:ln>
    <a:effectLst/>
  </c:spPr>
  <c:txPr>
    <a:bodyPr/>
    <a:lstStyle/>
    <a:p>
      <a:pPr>
        <a:defRPr/>
      </a:pPr>
      <a:endParaRPr lang="nl-N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03A5080-E5BB-4628-8162-CA32CB7B191D}"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nl-NL"/>
        </a:p>
      </dgm:t>
    </dgm:pt>
    <dgm:pt modelId="{E5583C4D-B7BB-435E-B5A3-AD4C297EAF8A}">
      <dgm:prSet/>
      <dgm:spPr/>
      <dgm:t>
        <a:bodyPr/>
        <a:lstStyle/>
        <a:p>
          <a:pPr rtl="0"/>
          <a:r>
            <a:rPr lang="nl-NL" smtClean="0"/>
            <a:t>Geschiedenis</a:t>
          </a:r>
          <a:endParaRPr lang="nl-NL"/>
        </a:p>
      </dgm:t>
    </dgm:pt>
    <dgm:pt modelId="{562C4535-7E98-4501-8EB3-D70CD8B87A7A}" type="parTrans" cxnId="{7D41A9AD-7799-4CB5-B72F-EB59419EDA54}">
      <dgm:prSet/>
      <dgm:spPr/>
      <dgm:t>
        <a:bodyPr/>
        <a:lstStyle/>
        <a:p>
          <a:endParaRPr lang="nl-NL"/>
        </a:p>
      </dgm:t>
    </dgm:pt>
    <dgm:pt modelId="{D447F8A3-596A-48C3-AAD2-8088E7A9D98B}" type="sibTrans" cxnId="{7D41A9AD-7799-4CB5-B72F-EB59419EDA54}">
      <dgm:prSet/>
      <dgm:spPr/>
      <dgm:t>
        <a:bodyPr/>
        <a:lstStyle/>
        <a:p>
          <a:endParaRPr lang="nl-NL"/>
        </a:p>
      </dgm:t>
    </dgm:pt>
    <dgm:pt modelId="{21AFFB47-F423-4349-A4F6-6F2B2D62BE8E}">
      <dgm:prSet/>
      <dgm:spPr/>
      <dgm:t>
        <a:bodyPr/>
        <a:lstStyle/>
        <a:p>
          <a:pPr rtl="0"/>
          <a:r>
            <a:rPr lang="nl-NL" smtClean="0"/>
            <a:t>Collectie  </a:t>
          </a:r>
          <a:endParaRPr lang="nl-NL"/>
        </a:p>
      </dgm:t>
    </dgm:pt>
    <dgm:pt modelId="{C5D97C5B-42F2-460E-AA75-B7E953C5298E}" type="parTrans" cxnId="{F7B40107-9458-42FA-A24B-36BECBD5CCAB}">
      <dgm:prSet/>
      <dgm:spPr/>
      <dgm:t>
        <a:bodyPr/>
        <a:lstStyle/>
        <a:p>
          <a:endParaRPr lang="nl-NL"/>
        </a:p>
      </dgm:t>
    </dgm:pt>
    <dgm:pt modelId="{E8A33C3A-E50A-4F62-8427-F4C3559B5B97}" type="sibTrans" cxnId="{F7B40107-9458-42FA-A24B-36BECBD5CCAB}">
      <dgm:prSet/>
      <dgm:spPr/>
      <dgm:t>
        <a:bodyPr/>
        <a:lstStyle/>
        <a:p>
          <a:endParaRPr lang="nl-NL"/>
        </a:p>
      </dgm:t>
    </dgm:pt>
    <dgm:pt modelId="{D52841C2-9475-41D8-91FF-68CF30ADFF22}">
      <dgm:prSet/>
      <dgm:spPr/>
      <dgm:t>
        <a:bodyPr/>
        <a:lstStyle/>
        <a:p>
          <a:pPr rtl="0"/>
          <a:r>
            <a:rPr lang="nl-NL" smtClean="0"/>
            <a:t>Jaarcijfers</a:t>
          </a:r>
          <a:endParaRPr lang="nl-NL"/>
        </a:p>
      </dgm:t>
    </dgm:pt>
    <dgm:pt modelId="{1BE6C4FD-7711-4FDD-9F69-BD079FA8234B}" type="parTrans" cxnId="{402FD1D7-707B-4A91-9653-842E0E0D57EB}">
      <dgm:prSet/>
      <dgm:spPr/>
      <dgm:t>
        <a:bodyPr/>
        <a:lstStyle/>
        <a:p>
          <a:endParaRPr lang="nl-NL"/>
        </a:p>
      </dgm:t>
    </dgm:pt>
    <dgm:pt modelId="{7E73D31B-0D46-49DE-84C3-C87E7F80394C}" type="sibTrans" cxnId="{402FD1D7-707B-4A91-9653-842E0E0D57EB}">
      <dgm:prSet/>
      <dgm:spPr/>
      <dgm:t>
        <a:bodyPr/>
        <a:lstStyle/>
        <a:p>
          <a:endParaRPr lang="nl-NL"/>
        </a:p>
      </dgm:t>
    </dgm:pt>
    <dgm:pt modelId="{1C72490E-E1E8-4CD3-AD60-CD13CEE05AF6}">
      <dgm:prSet/>
      <dgm:spPr/>
      <dgm:t>
        <a:bodyPr/>
        <a:lstStyle/>
        <a:p>
          <a:pPr rtl="0"/>
          <a:r>
            <a:rPr lang="nl-NL" smtClean="0"/>
            <a:t>Batul Loomans</a:t>
          </a:r>
          <a:endParaRPr lang="nl-NL"/>
        </a:p>
      </dgm:t>
    </dgm:pt>
    <dgm:pt modelId="{1EC68F95-BAAD-4157-A0AA-BA203F66B1BC}" type="parTrans" cxnId="{10E04C03-EE99-44B9-B5B5-BBEAF20385DF}">
      <dgm:prSet/>
      <dgm:spPr/>
      <dgm:t>
        <a:bodyPr/>
        <a:lstStyle/>
        <a:p>
          <a:endParaRPr lang="nl-NL"/>
        </a:p>
      </dgm:t>
    </dgm:pt>
    <dgm:pt modelId="{C628E85C-0E81-47A7-985C-E119F00B95D0}" type="sibTrans" cxnId="{10E04C03-EE99-44B9-B5B5-BBEAF20385DF}">
      <dgm:prSet/>
      <dgm:spPr/>
      <dgm:t>
        <a:bodyPr/>
        <a:lstStyle/>
        <a:p>
          <a:endParaRPr lang="nl-NL"/>
        </a:p>
      </dgm:t>
    </dgm:pt>
    <dgm:pt modelId="{74A94C97-67E1-4611-95DC-5E02D2B2E9A2}">
      <dgm:prSet/>
      <dgm:spPr/>
      <dgm:t>
        <a:bodyPr/>
        <a:lstStyle/>
        <a:p>
          <a:pPr rtl="0"/>
          <a:r>
            <a:rPr lang="nl-NL" smtClean="0"/>
            <a:t>Tabel verkochte items</a:t>
          </a:r>
          <a:endParaRPr lang="nl-NL"/>
        </a:p>
      </dgm:t>
    </dgm:pt>
    <dgm:pt modelId="{185E333F-6382-4139-BC70-6C20036DEC15}" type="parTrans" cxnId="{E8173706-9AF1-4E31-928D-48A2F7D41A64}">
      <dgm:prSet/>
      <dgm:spPr/>
      <dgm:t>
        <a:bodyPr/>
        <a:lstStyle/>
        <a:p>
          <a:endParaRPr lang="nl-NL"/>
        </a:p>
      </dgm:t>
    </dgm:pt>
    <dgm:pt modelId="{C9FB2A48-073C-42D3-B77F-559C3B826910}" type="sibTrans" cxnId="{E8173706-9AF1-4E31-928D-48A2F7D41A64}">
      <dgm:prSet/>
      <dgm:spPr/>
      <dgm:t>
        <a:bodyPr/>
        <a:lstStyle/>
        <a:p>
          <a:endParaRPr lang="nl-NL"/>
        </a:p>
      </dgm:t>
    </dgm:pt>
    <dgm:pt modelId="{264CB3B6-4E57-41F2-B144-E9F9D355E1D8}">
      <dgm:prSet/>
      <dgm:spPr/>
      <dgm:t>
        <a:bodyPr/>
        <a:lstStyle/>
        <a:p>
          <a:pPr rtl="0"/>
          <a:r>
            <a:rPr lang="nl-NL" smtClean="0"/>
            <a:t>Aantal winkels</a:t>
          </a:r>
          <a:endParaRPr lang="nl-NL"/>
        </a:p>
      </dgm:t>
    </dgm:pt>
    <dgm:pt modelId="{E6EA493C-FE57-42F2-AFE2-C1F49F63DC78}" type="parTrans" cxnId="{19F5F8C4-3CE4-4AFF-B987-4174E5973F13}">
      <dgm:prSet/>
      <dgm:spPr/>
      <dgm:t>
        <a:bodyPr/>
        <a:lstStyle/>
        <a:p>
          <a:endParaRPr lang="nl-NL"/>
        </a:p>
      </dgm:t>
    </dgm:pt>
    <dgm:pt modelId="{FB362553-E94B-4840-8AAD-A562DA72D26F}" type="sibTrans" cxnId="{19F5F8C4-3CE4-4AFF-B987-4174E5973F13}">
      <dgm:prSet/>
      <dgm:spPr/>
      <dgm:t>
        <a:bodyPr/>
        <a:lstStyle/>
        <a:p>
          <a:endParaRPr lang="nl-NL"/>
        </a:p>
      </dgm:t>
    </dgm:pt>
    <dgm:pt modelId="{FFBDD229-ADE5-4595-AB73-9BEC97C3B473}">
      <dgm:prSet/>
      <dgm:spPr/>
      <dgm:t>
        <a:bodyPr/>
        <a:lstStyle/>
        <a:p>
          <a:pPr rtl="0"/>
          <a:r>
            <a:rPr lang="nl-NL" smtClean="0"/>
            <a:t>Nieuwe collectie </a:t>
          </a:r>
          <a:endParaRPr lang="nl-NL"/>
        </a:p>
      </dgm:t>
    </dgm:pt>
    <dgm:pt modelId="{400A4FF5-978E-4BCF-9440-A7C815FC4301}" type="parTrans" cxnId="{8D6BF36E-8EAE-4899-A88F-4CE8D0F2742D}">
      <dgm:prSet/>
      <dgm:spPr/>
      <dgm:t>
        <a:bodyPr/>
        <a:lstStyle/>
        <a:p>
          <a:endParaRPr lang="nl-NL"/>
        </a:p>
      </dgm:t>
    </dgm:pt>
    <dgm:pt modelId="{CF2C5E59-DDBC-45F1-84A6-99E1AF726C40}" type="sibTrans" cxnId="{8D6BF36E-8EAE-4899-A88F-4CE8D0F2742D}">
      <dgm:prSet/>
      <dgm:spPr/>
      <dgm:t>
        <a:bodyPr/>
        <a:lstStyle/>
        <a:p>
          <a:endParaRPr lang="nl-NL"/>
        </a:p>
      </dgm:t>
    </dgm:pt>
    <dgm:pt modelId="{E6DD3A8C-8622-4906-8106-1CFD77F1A2E6}" type="pres">
      <dgm:prSet presAssocID="{103A5080-E5BB-4628-8162-CA32CB7B191D}" presName="linear" presStyleCnt="0">
        <dgm:presLayoutVars>
          <dgm:animLvl val="lvl"/>
          <dgm:resizeHandles val="exact"/>
        </dgm:presLayoutVars>
      </dgm:prSet>
      <dgm:spPr/>
      <dgm:t>
        <a:bodyPr/>
        <a:lstStyle/>
        <a:p>
          <a:endParaRPr lang="nl-NL"/>
        </a:p>
      </dgm:t>
    </dgm:pt>
    <dgm:pt modelId="{01A3C7DA-5A4C-415D-8178-99A27DE19FFE}" type="pres">
      <dgm:prSet presAssocID="{E5583C4D-B7BB-435E-B5A3-AD4C297EAF8A}" presName="parentText" presStyleLbl="node1" presStyleIdx="0" presStyleCnt="7">
        <dgm:presLayoutVars>
          <dgm:chMax val="0"/>
          <dgm:bulletEnabled val="1"/>
        </dgm:presLayoutVars>
      </dgm:prSet>
      <dgm:spPr/>
      <dgm:t>
        <a:bodyPr/>
        <a:lstStyle/>
        <a:p>
          <a:endParaRPr lang="nl-NL"/>
        </a:p>
      </dgm:t>
    </dgm:pt>
    <dgm:pt modelId="{4EC0C770-624A-4A90-AF30-E9916DA996FE}" type="pres">
      <dgm:prSet presAssocID="{D447F8A3-596A-48C3-AAD2-8088E7A9D98B}" presName="spacer" presStyleCnt="0"/>
      <dgm:spPr/>
    </dgm:pt>
    <dgm:pt modelId="{0C56E30F-C263-4063-86F0-87A20BBF2345}" type="pres">
      <dgm:prSet presAssocID="{21AFFB47-F423-4349-A4F6-6F2B2D62BE8E}" presName="parentText" presStyleLbl="node1" presStyleIdx="1" presStyleCnt="7">
        <dgm:presLayoutVars>
          <dgm:chMax val="0"/>
          <dgm:bulletEnabled val="1"/>
        </dgm:presLayoutVars>
      </dgm:prSet>
      <dgm:spPr/>
      <dgm:t>
        <a:bodyPr/>
        <a:lstStyle/>
        <a:p>
          <a:endParaRPr lang="nl-NL"/>
        </a:p>
      </dgm:t>
    </dgm:pt>
    <dgm:pt modelId="{1A540C86-F0A0-49D0-9FEB-7074C64BE87C}" type="pres">
      <dgm:prSet presAssocID="{E8A33C3A-E50A-4F62-8427-F4C3559B5B97}" presName="spacer" presStyleCnt="0"/>
      <dgm:spPr/>
    </dgm:pt>
    <dgm:pt modelId="{455EE819-8502-4B81-8F1A-20C8645FBF8C}" type="pres">
      <dgm:prSet presAssocID="{D52841C2-9475-41D8-91FF-68CF30ADFF22}" presName="parentText" presStyleLbl="node1" presStyleIdx="2" presStyleCnt="7">
        <dgm:presLayoutVars>
          <dgm:chMax val="0"/>
          <dgm:bulletEnabled val="1"/>
        </dgm:presLayoutVars>
      </dgm:prSet>
      <dgm:spPr/>
      <dgm:t>
        <a:bodyPr/>
        <a:lstStyle/>
        <a:p>
          <a:endParaRPr lang="nl-NL"/>
        </a:p>
      </dgm:t>
    </dgm:pt>
    <dgm:pt modelId="{4384A238-AA24-44B7-BB3F-7229EFC35A1B}" type="pres">
      <dgm:prSet presAssocID="{7E73D31B-0D46-49DE-84C3-C87E7F80394C}" presName="spacer" presStyleCnt="0"/>
      <dgm:spPr/>
    </dgm:pt>
    <dgm:pt modelId="{1275F398-6006-4461-A61F-FB4FB2E93B34}" type="pres">
      <dgm:prSet presAssocID="{1C72490E-E1E8-4CD3-AD60-CD13CEE05AF6}" presName="parentText" presStyleLbl="node1" presStyleIdx="3" presStyleCnt="7">
        <dgm:presLayoutVars>
          <dgm:chMax val="0"/>
          <dgm:bulletEnabled val="1"/>
        </dgm:presLayoutVars>
      </dgm:prSet>
      <dgm:spPr/>
      <dgm:t>
        <a:bodyPr/>
        <a:lstStyle/>
        <a:p>
          <a:endParaRPr lang="nl-NL"/>
        </a:p>
      </dgm:t>
    </dgm:pt>
    <dgm:pt modelId="{BC0B51BD-4406-4A76-B1EF-D69C6C2FB3B7}" type="pres">
      <dgm:prSet presAssocID="{C628E85C-0E81-47A7-985C-E119F00B95D0}" presName="spacer" presStyleCnt="0"/>
      <dgm:spPr/>
    </dgm:pt>
    <dgm:pt modelId="{818CCC56-A00A-4748-ADA3-821514ED5E1A}" type="pres">
      <dgm:prSet presAssocID="{74A94C97-67E1-4611-95DC-5E02D2B2E9A2}" presName="parentText" presStyleLbl="node1" presStyleIdx="4" presStyleCnt="7">
        <dgm:presLayoutVars>
          <dgm:chMax val="0"/>
          <dgm:bulletEnabled val="1"/>
        </dgm:presLayoutVars>
      </dgm:prSet>
      <dgm:spPr/>
      <dgm:t>
        <a:bodyPr/>
        <a:lstStyle/>
        <a:p>
          <a:endParaRPr lang="nl-NL"/>
        </a:p>
      </dgm:t>
    </dgm:pt>
    <dgm:pt modelId="{4E3A944A-4771-4AD3-866F-9EEDA74019AA}" type="pres">
      <dgm:prSet presAssocID="{C9FB2A48-073C-42D3-B77F-559C3B826910}" presName="spacer" presStyleCnt="0"/>
      <dgm:spPr/>
    </dgm:pt>
    <dgm:pt modelId="{4F6D02BD-959F-4BE0-ADC9-38EB5C2FE281}" type="pres">
      <dgm:prSet presAssocID="{264CB3B6-4E57-41F2-B144-E9F9D355E1D8}" presName="parentText" presStyleLbl="node1" presStyleIdx="5" presStyleCnt="7">
        <dgm:presLayoutVars>
          <dgm:chMax val="0"/>
          <dgm:bulletEnabled val="1"/>
        </dgm:presLayoutVars>
      </dgm:prSet>
      <dgm:spPr/>
      <dgm:t>
        <a:bodyPr/>
        <a:lstStyle/>
        <a:p>
          <a:endParaRPr lang="nl-NL"/>
        </a:p>
      </dgm:t>
    </dgm:pt>
    <dgm:pt modelId="{7FED33A7-3CAC-4AAE-8E20-440E2FCD3394}" type="pres">
      <dgm:prSet presAssocID="{FB362553-E94B-4840-8AAD-A562DA72D26F}" presName="spacer" presStyleCnt="0"/>
      <dgm:spPr/>
    </dgm:pt>
    <dgm:pt modelId="{DE870870-B8F5-4D63-B1A3-2B441354E883}" type="pres">
      <dgm:prSet presAssocID="{FFBDD229-ADE5-4595-AB73-9BEC97C3B473}" presName="parentText" presStyleLbl="node1" presStyleIdx="6" presStyleCnt="7">
        <dgm:presLayoutVars>
          <dgm:chMax val="0"/>
          <dgm:bulletEnabled val="1"/>
        </dgm:presLayoutVars>
      </dgm:prSet>
      <dgm:spPr/>
      <dgm:t>
        <a:bodyPr/>
        <a:lstStyle/>
        <a:p>
          <a:endParaRPr lang="nl-NL"/>
        </a:p>
      </dgm:t>
    </dgm:pt>
  </dgm:ptLst>
  <dgm:cxnLst>
    <dgm:cxn modelId="{376A2E6F-5EA9-4D5F-89C7-779206617901}" type="presOf" srcId="{D52841C2-9475-41D8-91FF-68CF30ADFF22}" destId="{455EE819-8502-4B81-8F1A-20C8645FBF8C}" srcOrd="0" destOrd="0" presId="urn:microsoft.com/office/officeart/2005/8/layout/vList2"/>
    <dgm:cxn modelId="{19F5F8C4-3CE4-4AFF-B987-4174E5973F13}" srcId="{103A5080-E5BB-4628-8162-CA32CB7B191D}" destId="{264CB3B6-4E57-41F2-B144-E9F9D355E1D8}" srcOrd="5" destOrd="0" parTransId="{E6EA493C-FE57-42F2-AFE2-C1F49F63DC78}" sibTransId="{FB362553-E94B-4840-8AAD-A562DA72D26F}"/>
    <dgm:cxn modelId="{E51AE1FB-79E8-47CE-A803-3EB10044FE0D}" type="presOf" srcId="{1C72490E-E1E8-4CD3-AD60-CD13CEE05AF6}" destId="{1275F398-6006-4461-A61F-FB4FB2E93B34}" srcOrd="0" destOrd="0" presId="urn:microsoft.com/office/officeart/2005/8/layout/vList2"/>
    <dgm:cxn modelId="{79EB92CD-C8D2-4B98-8BAC-B67C304DE599}" type="presOf" srcId="{103A5080-E5BB-4628-8162-CA32CB7B191D}" destId="{E6DD3A8C-8622-4906-8106-1CFD77F1A2E6}" srcOrd="0" destOrd="0" presId="urn:microsoft.com/office/officeart/2005/8/layout/vList2"/>
    <dgm:cxn modelId="{10E04C03-EE99-44B9-B5B5-BBEAF20385DF}" srcId="{103A5080-E5BB-4628-8162-CA32CB7B191D}" destId="{1C72490E-E1E8-4CD3-AD60-CD13CEE05AF6}" srcOrd="3" destOrd="0" parTransId="{1EC68F95-BAAD-4157-A0AA-BA203F66B1BC}" sibTransId="{C628E85C-0E81-47A7-985C-E119F00B95D0}"/>
    <dgm:cxn modelId="{BFBCFC0A-0119-4579-BE60-09FCE397F88D}" type="presOf" srcId="{21AFFB47-F423-4349-A4F6-6F2B2D62BE8E}" destId="{0C56E30F-C263-4063-86F0-87A20BBF2345}" srcOrd="0" destOrd="0" presId="urn:microsoft.com/office/officeart/2005/8/layout/vList2"/>
    <dgm:cxn modelId="{9D6B99A6-D968-4355-843D-715DCC5564DB}" type="presOf" srcId="{74A94C97-67E1-4611-95DC-5E02D2B2E9A2}" destId="{818CCC56-A00A-4748-ADA3-821514ED5E1A}" srcOrd="0" destOrd="0" presId="urn:microsoft.com/office/officeart/2005/8/layout/vList2"/>
    <dgm:cxn modelId="{E8173706-9AF1-4E31-928D-48A2F7D41A64}" srcId="{103A5080-E5BB-4628-8162-CA32CB7B191D}" destId="{74A94C97-67E1-4611-95DC-5E02D2B2E9A2}" srcOrd="4" destOrd="0" parTransId="{185E333F-6382-4139-BC70-6C20036DEC15}" sibTransId="{C9FB2A48-073C-42D3-B77F-559C3B826910}"/>
    <dgm:cxn modelId="{465591E9-D762-4B03-8E79-B81522453DBA}" type="presOf" srcId="{264CB3B6-4E57-41F2-B144-E9F9D355E1D8}" destId="{4F6D02BD-959F-4BE0-ADC9-38EB5C2FE281}" srcOrd="0" destOrd="0" presId="urn:microsoft.com/office/officeart/2005/8/layout/vList2"/>
    <dgm:cxn modelId="{402FD1D7-707B-4A91-9653-842E0E0D57EB}" srcId="{103A5080-E5BB-4628-8162-CA32CB7B191D}" destId="{D52841C2-9475-41D8-91FF-68CF30ADFF22}" srcOrd="2" destOrd="0" parTransId="{1BE6C4FD-7711-4FDD-9F69-BD079FA8234B}" sibTransId="{7E73D31B-0D46-49DE-84C3-C87E7F80394C}"/>
    <dgm:cxn modelId="{5A9537B7-B832-4635-BE07-02F35DAB241F}" type="presOf" srcId="{FFBDD229-ADE5-4595-AB73-9BEC97C3B473}" destId="{DE870870-B8F5-4D63-B1A3-2B441354E883}" srcOrd="0" destOrd="0" presId="urn:microsoft.com/office/officeart/2005/8/layout/vList2"/>
    <dgm:cxn modelId="{F7B40107-9458-42FA-A24B-36BECBD5CCAB}" srcId="{103A5080-E5BB-4628-8162-CA32CB7B191D}" destId="{21AFFB47-F423-4349-A4F6-6F2B2D62BE8E}" srcOrd="1" destOrd="0" parTransId="{C5D97C5B-42F2-460E-AA75-B7E953C5298E}" sibTransId="{E8A33C3A-E50A-4F62-8427-F4C3559B5B97}"/>
    <dgm:cxn modelId="{7D41A9AD-7799-4CB5-B72F-EB59419EDA54}" srcId="{103A5080-E5BB-4628-8162-CA32CB7B191D}" destId="{E5583C4D-B7BB-435E-B5A3-AD4C297EAF8A}" srcOrd="0" destOrd="0" parTransId="{562C4535-7E98-4501-8EB3-D70CD8B87A7A}" sibTransId="{D447F8A3-596A-48C3-AAD2-8088E7A9D98B}"/>
    <dgm:cxn modelId="{B0461180-E594-4454-8D0D-7123A4D79FF0}" type="presOf" srcId="{E5583C4D-B7BB-435E-B5A3-AD4C297EAF8A}" destId="{01A3C7DA-5A4C-415D-8178-99A27DE19FFE}" srcOrd="0" destOrd="0" presId="urn:microsoft.com/office/officeart/2005/8/layout/vList2"/>
    <dgm:cxn modelId="{8D6BF36E-8EAE-4899-A88F-4CE8D0F2742D}" srcId="{103A5080-E5BB-4628-8162-CA32CB7B191D}" destId="{FFBDD229-ADE5-4595-AB73-9BEC97C3B473}" srcOrd="6" destOrd="0" parTransId="{400A4FF5-978E-4BCF-9440-A7C815FC4301}" sibTransId="{CF2C5E59-DDBC-45F1-84A6-99E1AF726C40}"/>
    <dgm:cxn modelId="{3F01CCCC-2CA5-4DAE-B0A3-BF6DDE2C8FDB}" type="presParOf" srcId="{E6DD3A8C-8622-4906-8106-1CFD77F1A2E6}" destId="{01A3C7DA-5A4C-415D-8178-99A27DE19FFE}" srcOrd="0" destOrd="0" presId="urn:microsoft.com/office/officeart/2005/8/layout/vList2"/>
    <dgm:cxn modelId="{48A10A67-4DC0-40B4-9EAE-182ADA48D2F7}" type="presParOf" srcId="{E6DD3A8C-8622-4906-8106-1CFD77F1A2E6}" destId="{4EC0C770-624A-4A90-AF30-E9916DA996FE}" srcOrd="1" destOrd="0" presId="urn:microsoft.com/office/officeart/2005/8/layout/vList2"/>
    <dgm:cxn modelId="{DCBFF069-7696-4AE3-B45D-18AEDC72FBFA}" type="presParOf" srcId="{E6DD3A8C-8622-4906-8106-1CFD77F1A2E6}" destId="{0C56E30F-C263-4063-86F0-87A20BBF2345}" srcOrd="2" destOrd="0" presId="urn:microsoft.com/office/officeart/2005/8/layout/vList2"/>
    <dgm:cxn modelId="{63410062-5D49-49C9-9434-67AF67234FC4}" type="presParOf" srcId="{E6DD3A8C-8622-4906-8106-1CFD77F1A2E6}" destId="{1A540C86-F0A0-49D0-9FEB-7074C64BE87C}" srcOrd="3" destOrd="0" presId="urn:microsoft.com/office/officeart/2005/8/layout/vList2"/>
    <dgm:cxn modelId="{36730924-1A73-4D1D-9FA4-303D9E52E919}" type="presParOf" srcId="{E6DD3A8C-8622-4906-8106-1CFD77F1A2E6}" destId="{455EE819-8502-4B81-8F1A-20C8645FBF8C}" srcOrd="4" destOrd="0" presId="urn:microsoft.com/office/officeart/2005/8/layout/vList2"/>
    <dgm:cxn modelId="{62B31AD5-039E-4E3D-B1FC-AC88752E7F59}" type="presParOf" srcId="{E6DD3A8C-8622-4906-8106-1CFD77F1A2E6}" destId="{4384A238-AA24-44B7-BB3F-7229EFC35A1B}" srcOrd="5" destOrd="0" presId="urn:microsoft.com/office/officeart/2005/8/layout/vList2"/>
    <dgm:cxn modelId="{ACAE2263-EB41-409D-A08E-21A4398EF7AB}" type="presParOf" srcId="{E6DD3A8C-8622-4906-8106-1CFD77F1A2E6}" destId="{1275F398-6006-4461-A61F-FB4FB2E93B34}" srcOrd="6" destOrd="0" presId="urn:microsoft.com/office/officeart/2005/8/layout/vList2"/>
    <dgm:cxn modelId="{D66280CD-4EC4-40ED-B3DC-08E23B73DA10}" type="presParOf" srcId="{E6DD3A8C-8622-4906-8106-1CFD77F1A2E6}" destId="{BC0B51BD-4406-4A76-B1EF-D69C6C2FB3B7}" srcOrd="7" destOrd="0" presId="urn:microsoft.com/office/officeart/2005/8/layout/vList2"/>
    <dgm:cxn modelId="{97713710-8384-4A8F-A5AF-8C1364B510EE}" type="presParOf" srcId="{E6DD3A8C-8622-4906-8106-1CFD77F1A2E6}" destId="{818CCC56-A00A-4748-ADA3-821514ED5E1A}" srcOrd="8" destOrd="0" presId="urn:microsoft.com/office/officeart/2005/8/layout/vList2"/>
    <dgm:cxn modelId="{3A011613-E4EC-4692-8F14-0BC6BDE3147B}" type="presParOf" srcId="{E6DD3A8C-8622-4906-8106-1CFD77F1A2E6}" destId="{4E3A944A-4771-4AD3-866F-9EEDA74019AA}" srcOrd="9" destOrd="0" presId="urn:microsoft.com/office/officeart/2005/8/layout/vList2"/>
    <dgm:cxn modelId="{999B96B4-348C-4074-A2FB-64E66A5D1B08}" type="presParOf" srcId="{E6DD3A8C-8622-4906-8106-1CFD77F1A2E6}" destId="{4F6D02BD-959F-4BE0-ADC9-38EB5C2FE281}" srcOrd="10" destOrd="0" presId="urn:microsoft.com/office/officeart/2005/8/layout/vList2"/>
    <dgm:cxn modelId="{A9ECEF83-6272-4D26-A19F-5F5ABC49E913}" type="presParOf" srcId="{E6DD3A8C-8622-4906-8106-1CFD77F1A2E6}" destId="{7FED33A7-3CAC-4AAE-8E20-440E2FCD3394}" srcOrd="11" destOrd="0" presId="urn:microsoft.com/office/officeart/2005/8/layout/vList2"/>
    <dgm:cxn modelId="{445C447A-8C52-4CDE-A32F-28A0E78C65C5}" type="presParOf" srcId="{E6DD3A8C-8622-4906-8106-1CFD77F1A2E6}" destId="{DE870870-B8F5-4D63-B1A3-2B441354E883}"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A3C7DA-5A4C-415D-8178-99A27DE19FFE}">
      <dsp:nvSpPr>
        <dsp:cNvPr id="0" name=""/>
        <dsp:cNvSpPr/>
      </dsp:nvSpPr>
      <dsp:spPr>
        <a:xfrm>
          <a:off x="0" y="46156"/>
          <a:ext cx="10515600" cy="55165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nl-NL" sz="2300" kern="1200" smtClean="0"/>
            <a:t>Geschiedenis</a:t>
          </a:r>
          <a:endParaRPr lang="nl-NL" sz="2300" kern="1200"/>
        </a:p>
      </dsp:txBody>
      <dsp:txXfrm>
        <a:off x="26930" y="73086"/>
        <a:ext cx="10461740" cy="497795"/>
      </dsp:txXfrm>
    </dsp:sp>
    <dsp:sp modelId="{0C56E30F-C263-4063-86F0-87A20BBF2345}">
      <dsp:nvSpPr>
        <dsp:cNvPr id="0" name=""/>
        <dsp:cNvSpPr/>
      </dsp:nvSpPr>
      <dsp:spPr>
        <a:xfrm>
          <a:off x="0" y="664051"/>
          <a:ext cx="10515600" cy="551655"/>
        </a:xfrm>
        <a:prstGeom prst="roundRect">
          <a:avLst/>
        </a:prstGeom>
        <a:solidFill>
          <a:schemeClr val="accent2">
            <a:hueOff val="-453624"/>
            <a:satOff val="4439"/>
            <a:lumOff val="911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nl-NL" sz="2300" kern="1200" smtClean="0"/>
            <a:t>Collectie  </a:t>
          </a:r>
          <a:endParaRPr lang="nl-NL" sz="2300" kern="1200"/>
        </a:p>
      </dsp:txBody>
      <dsp:txXfrm>
        <a:off x="26930" y="690981"/>
        <a:ext cx="10461740" cy="497795"/>
      </dsp:txXfrm>
    </dsp:sp>
    <dsp:sp modelId="{455EE819-8502-4B81-8F1A-20C8645FBF8C}">
      <dsp:nvSpPr>
        <dsp:cNvPr id="0" name=""/>
        <dsp:cNvSpPr/>
      </dsp:nvSpPr>
      <dsp:spPr>
        <a:xfrm>
          <a:off x="0" y="1281946"/>
          <a:ext cx="10515600" cy="551655"/>
        </a:xfrm>
        <a:prstGeom prst="roundRect">
          <a:avLst/>
        </a:prstGeom>
        <a:solidFill>
          <a:schemeClr val="accent2">
            <a:hueOff val="-907248"/>
            <a:satOff val="8879"/>
            <a:lumOff val="1823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nl-NL" sz="2300" kern="1200" smtClean="0"/>
            <a:t>Jaarcijfers</a:t>
          </a:r>
          <a:endParaRPr lang="nl-NL" sz="2300" kern="1200"/>
        </a:p>
      </dsp:txBody>
      <dsp:txXfrm>
        <a:off x="26930" y="1308876"/>
        <a:ext cx="10461740" cy="497795"/>
      </dsp:txXfrm>
    </dsp:sp>
    <dsp:sp modelId="{1275F398-6006-4461-A61F-FB4FB2E93B34}">
      <dsp:nvSpPr>
        <dsp:cNvPr id="0" name=""/>
        <dsp:cNvSpPr/>
      </dsp:nvSpPr>
      <dsp:spPr>
        <a:xfrm>
          <a:off x="0" y="1899841"/>
          <a:ext cx="10515600" cy="551655"/>
        </a:xfrm>
        <a:prstGeom prst="roundRect">
          <a:avLst/>
        </a:prstGeom>
        <a:solidFill>
          <a:schemeClr val="accent2">
            <a:hueOff val="-1360872"/>
            <a:satOff val="13318"/>
            <a:lumOff val="2735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nl-NL" sz="2300" kern="1200" smtClean="0"/>
            <a:t>Batul Loomans</a:t>
          </a:r>
          <a:endParaRPr lang="nl-NL" sz="2300" kern="1200"/>
        </a:p>
      </dsp:txBody>
      <dsp:txXfrm>
        <a:off x="26930" y="1926771"/>
        <a:ext cx="10461740" cy="497795"/>
      </dsp:txXfrm>
    </dsp:sp>
    <dsp:sp modelId="{818CCC56-A00A-4748-ADA3-821514ED5E1A}">
      <dsp:nvSpPr>
        <dsp:cNvPr id="0" name=""/>
        <dsp:cNvSpPr/>
      </dsp:nvSpPr>
      <dsp:spPr>
        <a:xfrm>
          <a:off x="0" y="2517736"/>
          <a:ext cx="10515600" cy="551655"/>
        </a:xfrm>
        <a:prstGeom prst="roundRect">
          <a:avLst/>
        </a:prstGeom>
        <a:solidFill>
          <a:schemeClr val="accent2">
            <a:hueOff val="-1814496"/>
            <a:satOff val="17758"/>
            <a:lumOff val="3646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nl-NL" sz="2300" kern="1200" smtClean="0"/>
            <a:t>Tabel verkochte items</a:t>
          </a:r>
          <a:endParaRPr lang="nl-NL" sz="2300" kern="1200"/>
        </a:p>
      </dsp:txBody>
      <dsp:txXfrm>
        <a:off x="26930" y="2544666"/>
        <a:ext cx="10461740" cy="497795"/>
      </dsp:txXfrm>
    </dsp:sp>
    <dsp:sp modelId="{4F6D02BD-959F-4BE0-ADC9-38EB5C2FE281}">
      <dsp:nvSpPr>
        <dsp:cNvPr id="0" name=""/>
        <dsp:cNvSpPr/>
      </dsp:nvSpPr>
      <dsp:spPr>
        <a:xfrm>
          <a:off x="0" y="3135631"/>
          <a:ext cx="10515600" cy="551655"/>
        </a:xfrm>
        <a:prstGeom prst="roundRect">
          <a:avLst/>
        </a:prstGeom>
        <a:solidFill>
          <a:schemeClr val="accent2">
            <a:hueOff val="-2268121"/>
            <a:satOff val="22197"/>
            <a:lumOff val="4558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nl-NL" sz="2300" kern="1200" smtClean="0"/>
            <a:t>Aantal winkels</a:t>
          </a:r>
          <a:endParaRPr lang="nl-NL" sz="2300" kern="1200"/>
        </a:p>
      </dsp:txBody>
      <dsp:txXfrm>
        <a:off x="26930" y="3162561"/>
        <a:ext cx="10461740" cy="497795"/>
      </dsp:txXfrm>
    </dsp:sp>
    <dsp:sp modelId="{DE870870-B8F5-4D63-B1A3-2B441354E883}">
      <dsp:nvSpPr>
        <dsp:cNvPr id="0" name=""/>
        <dsp:cNvSpPr/>
      </dsp:nvSpPr>
      <dsp:spPr>
        <a:xfrm>
          <a:off x="0" y="3753526"/>
          <a:ext cx="10515600" cy="551655"/>
        </a:xfrm>
        <a:prstGeom prst="roundRect">
          <a:avLst/>
        </a:prstGeom>
        <a:solidFill>
          <a:schemeClr val="accent2">
            <a:hueOff val="-2721745"/>
            <a:satOff val="26637"/>
            <a:lumOff val="547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nl-NL" sz="2300" kern="1200" smtClean="0"/>
            <a:t>Nieuwe collectie </a:t>
          </a:r>
          <a:endParaRPr lang="nl-NL" sz="2300" kern="1200"/>
        </a:p>
      </dsp:txBody>
      <dsp:txXfrm>
        <a:off x="26930" y="3780456"/>
        <a:ext cx="10461740" cy="49779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49688" y="0"/>
            <a:ext cx="2946400" cy="493713"/>
          </a:xfrm>
          <a:prstGeom prst="rect">
            <a:avLst/>
          </a:prstGeom>
        </p:spPr>
        <p:txBody>
          <a:bodyPr vert="horz" lIns="91440" tIns="45720" rIns="91440" bIns="45720" rtlCol="0"/>
          <a:lstStyle>
            <a:lvl1pPr algn="r">
              <a:defRPr sz="1200"/>
            </a:lvl1pPr>
          </a:lstStyle>
          <a:p>
            <a:fld id="{5DB2E80D-2965-49FD-92EF-DC0E5F1F57F1}" type="datetimeFigureOut">
              <a:rPr lang="nl-NL" smtClean="0"/>
              <a:t>7-7-2015</a:t>
            </a:fld>
            <a:endParaRPr lang="nl-NL"/>
          </a:p>
        </p:txBody>
      </p:sp>
      <p:sp>
        <p:nvSpPr>
          <p:cNvPr id="4" name="Tijdelijke aanduiding voor voettekst 3"/>
          <p:cNvSpPr>
            <a:spLocks noGrp="1"/>
          </p:cNvSpPr>
          <p:nvPr>
            <p:ph type="ftr" sz="quarter" idx="2"/>
          </p:nvPr>
        </p:nvSpPr>
        <p:spPr>
          <a:xfrm>
            <a:off x="0" y="9363075"/>
            <a:ext cx="2946400" cy="493713"/>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49688" y="9363075"/>
            <a:ext cx="2946400" cy="493713"/>
          </a:xfrm>
          <a:prstGeom prst="rect">
            <a:avLst/>
          </a:prstGeom>
        </p:spPr>
        <p:txBody>
          <a:bodyPr vert="horz" lIns="91440" tIns="45720" rIns="91440" bIns="45720" rtlCol="0" anchor="b"/>
          <a:lstStyle>
            <a:lvl1pPr algn="r">
              <a:defRPr sz="1200"/>
            </a:lvl1pPr>
          </a:lstStyle>
          <a:p>
            <a:fld id="{9C20B395-D978-4C47-AEF9-CBD9AF5F1131}" type="slidenum">
              <a:rPr lang="nl-NL" smtClean="0"/>
              <a:t>‹nr.›</a:t>
            </a:fld>
            <a:endParaRPr lang="nl-NL"/>
          </a:p>
        </p:txBody>
      </p:sp>
    </p:spTree>
    <p:extLst>
      <p:ext uri="{BB962C8B-B14F-4D97-AF65-F5344CB8AC3E}">
        <p14:creationId xmlns:p14="http://schemas.microsoft.com/office/powerpoint/2010/main" val="34089161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5659" cy="494551"/>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50443" y="0"/>
            <a:ext cx="2945659" cy="494551"/>
          </a:xfrm>
          <a:prstGeom prst="rect">
            <a:avLst/>
          </a:prstGeom>
        </p:spPr>
        <p:txBody>
          <a:bodyPr vert="horz" lIns="91440" tIns="45720" rIns="91440" bIns="45720" rtlCol="0"/>
          <a:lstStyle>
            <a:lvl1pPr algn="r">
              <a:defRPr sz="1200"/>
            </a:lvl1pPr>
          </a:lstStyle>
          <a:p>
            <a:fld id="{0FE11CC9-78ED-4AAC-B0C1-0D6A3555010E}" type="datetimeFigureOut">
              <a:rPr lang="nl-NL" smtClean="0"/>
              <a:t>7-7-2015</a:t>
            </a:fld>
            <a:endParaRPr lang="nl-NL"/>
          </a:p>
        </p:txBody>
      </p:sp>
      <p:sp>
        <p:nvSpPr>
          <p:cNvPr id="4" name="Tijdelijke aanduiding voor dia-afbeelding 3"/>
          <p:cNvSpPr>
            <a:spLocks noGrp="1" noRot="1" noChangeAspect="1"/>
          </p:cNvSpPr>
          <p:nvPr>
            <p:ph type="sldImg" idx="2"/>
          </p:nvPr>
        </p:nvSpPr>
        <p:spPr>
          <a:xfrm>
            <a:off x="441325" y="1231900"/>
            <a:ext cx="5915025" cy="33274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79768" y="4743579"/>
            <a:ext cx="5438140" cy="3881110"/>
          </a:xfrm>
          <a:prstGeom prst="rect">
            <a:avLst/>
          </a:prstGeom>
        </p:spPr>
        <p:txBody>
          <a:bodyPr vert="horz" lIns="91440" tIns="45720" rIns="91440" bIns="45720" rtlCol="0"/>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9362238"/>
            <a:ext cx="2945659" cy="49455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50443" y="9362238"/>
            <a:ext cx="2945659" cy="494550"/>
          </a:xfrm>
          <a:prstGeom prst="rect">
            <a:avLst/>
          </a:prstGeom>
        </p:spPr>
        <p:txBody>
          <a:bodyPr vert="horz" lIns="91440" tIns="45720" rIns="91440" bIns="45720" rtlCol="0" anchor="b"/>
          <a:lstStyle>
            <a:lvl1pPr algn="r">
              <a:defRPr sz="1200"/>
            </a:lvl1pPr>
          </a:lstStyle>
          <a:p>
            <a:fld id="{A9A7A862-B7B6-4D76-8332-DF1D046341EB}" type="slidenum">
              <a:rPr lang="nl-NL" smtClean="0"/>
              <a:t>‹nr.›</a:t>
            </a:fld>
            <a:endParaRPr lang="nl-NL"/>
          </a:p>
        </p:txBody>
      </p:sp>
    </p:spTree>
    <p:extLst>
      <p:ext uri="{BB962C8B-B14F-4D97-AF65-F5344CB8AC3E}">
        <p14:creationId xmlns:p14="http://schemas.microsoft.com/office/powerpoint/2010/main" val="3483603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441325" y="1231900"/>
            <a:ext cx="5915025" cy="3327400"/>
          </a:xfrm>
        </p:spPr>
      </p:sp>
      <p:sp>
        <p:nvSpPr>
          <p:cNvPr id="3" name="Tijdelijke aanduiding voor notities 2"/>
          <p:cNvSpPr>
            <a:spLocks noGrp="1"/>
          </p:cNvSpPr>
          <p:nvPr>
            <p:ph type="body" idx="1"/>
          </p:nvPr>
        </p:nvSpPr>
        <p:spPr/>
        <p:txBody>
          <a:bodyPr/>
          <a:lstStyle/>
          <a:p>
            <a:r>
              <a:rPr lang="nl-NL" dirty="0" smtClean="0"/>
              <a:t>Goed uitleggen</a:t>
            </a:r>
            <a:endParaRPr lang="nl-NL" dirty="0"/>
          </a:p>
        </p:txBody>
      </p:sp>
      <p:sp>
        <p:nvSpPr>
          <p:cNvPr id="4" name="Tijdelijke aanduiding voor dianummer 3"/>
          <p:cNvSpPr>
            <a:spLocks noGrp="1"/>
          </p:cNvSpPr>
          <p:nvPr>
            <p:ph type="sldNum" sz="quarter" idx="10"/>
          </p:nvPr>
        </p:nvSpPr>
        <p:spPr/>
        <p:txBody>
          <a:bodyPr/>
          <a:lstStyle/>
          <a:p>
            <a:fld id="{A9A7A862-B7B6-4D76-8332-DF1D046341EB}" type="slidenum">
              <a:rPr lang="nl-NL" smtClean="0"/>
              <a:t>2</a:t>
            </a:fld>
            <a:endParaRPr lang="nl-NL"/>
          </a:p>
        </p:txBody>
      </p:sp>
    </p:spTree>
    <p:extLst>
      <p:ext uri="{BB962C8B-B14F-4D97-AF65-F5344CB8AC3E}">
        <p14:creationId xmlns:p14="http://schemas.microsoft.com/office/powerpoint/2010/main" val="39501915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441325" y="1231900"/>
            <a:ext cx="5915025" cy="3327400"/>
          </a:xfrm>
        </p:spPr>
      </p:sp>
      <p:sp>
        <p:nvSpPr>
          <p:cNvPr id="3" name="Tijdelijke aanduiding voor notities 2"/>
          <p:cNvSpPr>
            <a:spLocks noGrp="1"/>
          </p:cNvSpPr>
          <p:nvPr>
            <p:ph type="body" idx="1"/>
          </p:nvPr>
        </p:nvSpPr>
        <p:spPr/>
        <p:txBody>
          <a:bodyPr/>
          <a:lstStyle/>
          <a:p>
            <a:r>
              <a:rPr lang="nl-NL" dirty="0" smtClean="0"/>
              <a:t>Maak</a:t>
            </a:r>
            <a:r>
              <a:rPr lang="nl-NL" baseline="0" dirty="0" smtClean="0"/>
              <a:t> een grapje</a:t>
            </a:r>
            <a:endParaRPr lang="nl-NL" dirty="0"/>
          </a:p>
        </p:txBody>
      </p:sp>
      <p:sp>
        <p:nvSpPr>
          <p:cNvPr id="4" name="Tijdelijke aanduiding voor dianummer 3"/>
          <p:cNvSpPr>
            <a:spLocks noGrp="1"/>
          </p:cNvSpPr>
          <p:nvPr>
            <p:ph type="sldNum" sz="quarter" idx="10"/>
          </p:nvPr>
        </p:nvSpPr>
        <p:spPr/>
        <p:txBody>
          <a:bodyPr/>
          <a:lstStyle/>
          <a:p>
            <a:fld id="{A9A7A862-B7B6-4D76-8332-DF1D046341EB}" type="slidenum">
              <a:rPr lang="nl-NL" smtClean="0"/>
              <a:t>4</a:t>
            </a:fld>
            <a:endParaRPr lang="nl-NL"/>
          </a:p>
        </p:txBody>
      </p:sp>
    </p:spTree>
    <p:extLst>
      <p:ext uri="{BB962C8B-B14F-4D97-AF65-F5344CB8AC3E}">
        <p14:creationId xmlns:p14="http://schemas.microsoft.com/office/powerpoint/2010/main" val="32787119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441325" y="1231900"/>
            <a:ext cx="5915025" cy="3327400"/>
          </a:xfrm>
        </p:spPr>
      </p:sp>
      <p:sp>
        <p:nvSpPr>
          <p:cNvPr id="3" name="Tijdelijke aanduiding voor notities 2"/>
          <p:cNvSpPr>
            <a:spLocks noGrp="1"/>
          </p:cNvSpPr>
          <p:nvPr>
            <p:ph type="body" idx="1"/>
          </p:nvPr>
        </p:nvSpPr>
        <p:spPr/>
        <p:txBody>
          <a:bodyPr/>
          <a:lstStyle/>
          <a:p>
            <a:r>
              <a:rPr lang="nl-NL" dirty="0" smtClean="0"/>
              <a:t>Cijfers zeggen</a:t>
            </a:r>
            <a:endParaRPr lang="nl-NL" dirty="0"/>
          </a:p>
        </p:txBody>
      </p:sp>
      <p:sp>
        <p:nvSpPr>
          <p:cNvPr id="4" name="Tijdelijke aanduiding voor dianummer 3"/>
          <p:cNvSpPr>
            <a:spLocks noGrp="1"/>
          </p:cNvSpPr>
          <p:nvPr>
            <p:ph type="sldNum" sz="quarter" idx="10"/>
          </p:nvPr>
        </p:nvSpPr>
        <p:spPr/>
        <p:txBody>
          <a:bodyPr/>
          <a:lstStyle/>
          <a:p>
            <a:fld id="{A9A7A862-B7B6-4D76-8332-DF1D046341EB}" type="slidenum">
              <a:rPr lang="nl-NL" smtClean="0"/>
              <a:t>8</a:t>
            </a:fld>
            <a:endParaRPr lang="nl-NL"/>
          </a:p>
        </p:txBody>
      </p:sp>
    </p:spTree>
    <p:extLst>
      <p:ext uri="{BB962C8B-B14F-4D97-AF65-F5344CB8AC3E}">
        <p14:creationId xmlns:p14="http://schemas.microsoft.com/office/powerpoint/2010/main" val="348801737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jpg"/><Relationship Id="rId7" Type="http://schemas.openxmlformats.org/officeDocument/2006/relationships/image" Target="../media/image7.png"/><Relationship Id="rId2" Type="http://schemas.openxmlformats.org/officeDocument/2006/relationships/image" Target="../media/image4.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6.jpg"/><Relationship Id="rId9" Type="http://schemas.microsoft.com/office/2007/relationships/hdphoto" Target="../media/hdphoto2.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dia">
    <p:spTree>
      <p:nvGrpSpPr>
        <p:cNvPr id="1" name=""/>
        <p:cNvGrpSpPr/>
        <p:nvPr/>
      </p:nvGrpSpPr>
      <p:grpSpPr>
        <a:xfrm>
          <a:off x="0" y="0"/>
          <a:ext cx="0" cy="0"/>
          <a:chOff x="0" y="0"/>
          <a:chExt cx="0" cy="0"/>
        </a:xfrm>
      </p:grpSpPr>
      <p:pic>
        <p:nvPicPr>
          <p:cNvPr id="7" name="Afbeelding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24593"/>
            <a:ext cx="9296400" cy="6521010"/>
          </a:xfrm>
          <a:prstGeom prst="rect">
            <a:avLst/>
          </a:prstGeom>
        </p:spPr>
      </p:pic>
      <p:sp>
        <p:nvSpPr>
          <p:cNvPr id="3" name="Ondertitel 2"/>
          <p:cNvSpPr>
            <a:spLocks noGrp="1"/>
          </p:cNvSpPr>
          <p:nvPr>
            <p:ph type="subTitle" idx="1" hasCustomPrompt="1"/>
          </p:nvPr>
        </p:nvSpPr>
        <p:spPr>
          <a:xfrm>
            <a:off x="5569529" y="6522287"/>
            <a:ext cx="2837409" cy="527538"/>
          </a:xfrm>
        </p:spPr>
        <p:txBody>
          <a:bodyPr>
            <a:normAutofit/>
          </a:bodyPr>
          <a:lstStyle>
            <a:lvl1pPr marL="0" indent="0" algn="ctr">
              <a:buNone/>
              <a:defRPr sz="120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smtClean="0"/>
              <a:t>Gemaakt door: Annelies Hesselink</a:t>
            </a:r>
            <a:endParaRPr lang="nl-NL" dirty="0"/>
          </a:p>
        </p:txBody>
      </p:sp>
      <p:sp>
        <p:nvSpPr>
          <p:cNvPr id="4" name="Tijdelijke aanduiding voor datum 3"/>
          <p:cNvSpPr>
            <a:spLocks noGrp="1"/>
          </p:cNvSpPr>
          <p:nvPr>
            <p:ph type="dt" sz="half" idx="10"/>
          </p:nvPr>
        </p:nvSpPr>
        <p:spPr/>
        <p:txBody>
          <a:bodyPr/>
          <a:lstStyle>
            <a:lvl1pPr>
              <a:defRPr>
                <a:solidFill>
                  <a:schemeClr val="bg1"/>
                </a:solidFill>
              </a:defRPr>
            </a:lvl1pPr>
          </a:lstStyle>
          <a:p>
            <a:fld id="{AE31F854-3032-4092-852F-AF944DF5963A}" type="datetimeFigureOut">
              <a:rPr lang="nl-NL" smtClean="0"/>
              <a:pPr/>
              <a:t>7-7-2015</a:t>
            </a:fld>
            <a:endParaRPr lang="nl-NL" dirty="0"/>
          </a:p>
        </p:txBody>
      </p:sp>
      <p:pic>
        <p:nvPicPr>
          <p:cNvPr id="10" name="Afbeelding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96400" y="824593"/>
            <a:ext cx="2895600" cy="3090892"/>
          </a:xfrm>
          <a:prstGeom prst="rect">
            <a:avLst/>
          </a:prstGeom>
        </p:spPr>
      </p:pic>
      <p:sp>
        <p:nvSpPr>
          <p:cNvPr id="9" name="Rechthoek 8"/>
          <p:cNvSpPr/>
          <p:nvPr userDrawn="1"/>
        </p:nvSpPr>
        <p:spPr>
          <a:xfrm>
            <a:off x="0" y="2"/>
            <a:ext cx="12192000" cy="82459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nl-NL" sz="1800"/>
          </a:p>
        </p:txBody>
      </p:sp>
      <p:pic>
        <p:nvPicPr>
          <p:cNvPr id="11" name="Afbeelding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296400" y="3915485"/>
            <a:ext cx="2895600" cy="3134340"/>
          </a:xfrm>
          <a:prstGeom prst="rect">
            <a:avLst/>
          </a:prstGeom>
        </p:spPr>
      </p:pic>
      <p:pic>
        <p:nvPicPr>
          <p:cNvPr id="8" name="Afbeelding 7"/>
          <p:cNvPicPr>
            <a:picLocks noChangeAspect="1"/>
          </p:cNvPicPr>
          <p:nvPr userDrawn="1"/>
        </p:nvPicPr>
        <p:blipFill>
          <a:blip r:embed="rId5" cstate="print">
            <a:extLst>
              <a:ext uri="{BEBA8EAE-BF5A-486C-A8C5-ECC9F3942E4B}">
                <a14:imgProps xmlns:a14="http://schemas.microsoft.com/office/drawing/2010/main">
                  <a14:imgLayer r:embed="rId6">
                    <a14:imgEffect>
                      <a14:backgroundRemoval t="0" b="89935" l="9986" r="89967"/>
                    </a14:imgEffect>
                  </a14:imgLayer>
                </a14:imgProps>
              </a:ext>
              <a:ext uri="{28A0092B-C50C-407E-A947-70E740481C1C}">
                <a14:useLocalDpi xmlns:a14="http://schemas.microsoft.com/office/drawing/2010/main" val="0"/>
              </a:ext>
            </a:extLst>
          </a:blip>
          <a:stretch>
            <a:fillRect/>
          </a:stretch>
        </p:blipFill>
        <p:spPr>
          <a:xfrm>
            <a:off x="-612766" y="150613"/>
            <a:ext cx="1896836" cy="673980"/>
          </a:xfrm>
          <a:prstGeom prst="rect">
            <a:avLst/>
          </a:prstGeom>
        </p:spPr>
      </p:pic>
      <p:pic>
        <p:nvPicPr>
          <p:cNvPr id="13" name="Afbeelding 12"/>
          <p:cNvPicPr>
            <a:picLocks noChangeAspect="1"/>
          </p:cNvPicPr>
          <p:nvPr userDrawn="1"/>
        </p:nvPicPr>
        <p:blipFill rotWithShape="1">
          <a:blip r:embed="rId7">
            <a:extLst>
              <a:ext uri="{28A0092B-C50C-407E-A947-70E740481C1C}">
                <a14:useLocalDpi xmlns:a14="http://schemas.microsoft.com/office/drawing/2010/main" val="0"/>
              </a:ext>
            </a:extLst>
          </a:blip>
          <a:srcRect l="39691" t="6891" r="42065" b="45109"/>
          <a:stretch/>
        </p:blipFill>
        <p:spPr>
          <a:xfrm>
            <a:off x="11625158" y="174963"/>
            <a:ext cx="532207" cy="474671"/>
          </a:xfrm>
          <a:prstGeom prst="rect">
            <a:avLst/>
          </a:prstGeom>
        </p:spPr>
      </p:pic>
      <p:pic>
        <p:nvPicPr>
          <p:cNvPr id="5" name="Afbeelding 4"/>
          <p:cNvPicPr>
            <a:picLocks noChangeAspect="1"/>
          </p:cNvPicPr>
          <p:nvPr userDrawn="1"/>
        </p:nvPicPr>
        <p:blipFill>
          <a:blip r:embed="rId8">
            <a:extLst>
              <a:ext uri="{BEBA8EAE-BF5A-486C-A8C5-ECC9F3942E4B}">
                <a14:imgProps xmlns:a14="http://schemas.microsoft.com/office/drawing/2010/main">
                  <a14:imgLayer r:embed="rId9">
                    <a14:imgEffect>
                      <a14:backgroundRemoval t="9091" b="87879" l="3830" r="97447">
                        <a14:foregroundMark x1="4255" y1="57576" x2="4255" y2="57576"/>
                        <a14:foregroundMark x1="12766" y1="57576" x2="12766" y2="57576"/>
                        <a14:foregroundMark x1="20426" y1="54545" x2="20426" y2="54545"/>
                        <a14:foregroundMark x1="33617" y1="60606" x2="33617" y2="60606"/>
                        <a14:foregroundMark x1="41702" y1="66667" x2="41702" y2="66667"/>
                        <a14:foregroundMark x1="46383" y1="48485" x2="46383" y2="48485"/>
                        <a14:foregroundMark x1="55319" y1="66667" x2="55319" y2="66667"/>
                        <a14:foregroundMark x1="49787" y1="54545" x2="49787" y2="54545"/>
                        <a14:foregroundMark x1="59149" y1="57576" x2="59149" y2="57576"/>
                        <a14:foregroundMark x1="67660" y1="66667" x2="67660" y2="66667"/>
                        <a14:foregroundMark x1="71489" y1="63636" x2="71489" y2="63636"/>
                        <a14:foregroundMark x1="81277" y1="72727" x2="81277" y2="72727"/>
                        <a14:foregroundMark x1="86809" y1="63636" x2="86809" y2="63636"/>
                        <a14:foregroundMark x1="94468" y1="72727" x2="94468" y2="72727"/>
                        <a14:foregroundMark x1="97447" y1="81818" x2="97447" y2="81818"/>
                      </a14:backgroundRemoval>
                    </a14:imgEffect>
                  </a14:imgLayer>
                </a14:imgProps>
              </a:ext>
            </a:extLst>
          </a:blip>
          <a:stretch>
            <a:fillRect/>
          </a:stretch>
        </p:blipFill>
        <p:spPr>
          <a:xfrm>
            <a:off x="633414" y="200467"/>
            <a:ext cx="2238375" cy="314325"/>
          </a:xfrm>
          <a:prstGeom prst="rect">
            <a:avLst/>
          </a:prstGeom>
        </p:spPr>
      </p:pic>
    </p:spTree>
    <p:extLst>
      <p:ext uri="{BB962C8B-B14F-4D97-AF65-F5344CB8AC3E}">
        <p14:creationId xmlns:p14="http://schemas.microsoft.com/office/powerpoint/2010/main" val="42591519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AE31F854-3032-4092-852F-AF944DF5963A}" type="datetimeFigureOut">
              <a:rPr lang="nl-NL" smtClean="0"/>
              <a:t>7-7-2015</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BBA02A8B-58E5-4DC1-9520-3569F3911655}" type="slidenum">
              <a:rPr lang="nl-NL" smtClean="0"/>
              <a:t>‹nr.›</a:t>
            </a:fld>
            <a:endParaRPr lang="nl-NL"/>
          </a:p>
        </p:txBody>
      </p:sp>
    </p:spTree>
    <p:extLst>
      <p:ext uri="{BB962C8B-B14F-4D97-AF65-F5344CB8AC3E}">
        <p14:creationId xmlns:p14="http://schemas.microsoft.com/office/powerpoint/2010/main" val="334161599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1" y="1709740"/>
            <a:ext cx="10515600" cy="2852737"/>
          </a:xfrm>
        </p:spPr>
        <p:txBody>
          <a:bodyPr anchor="b"/>
          <a:lstStyle>
            <a:lvl1pPr>
              <a:defRPr sz="6000"/>
            </a:lvl1pPr>
          </a:lstStyle>
          <a:p>
            <a:r>
              <a:rPr lang="nl-NL" smtClean="0"/>
              <a:t>Klik om de stijl te bewerken</a:t>
            </a:r>
            <a:endParaRPr lang="nl-NL"/>
          </a:p>
        </p:txBody>
      </p:sp>
      <p:sp>
        <p:nvSpPr>
          <p:cNvPr id="3" name="Tijdelijke aanduiding voor tekst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p:txBody>
          <a:bodyPr/>
          <a:lstStyle/>
          <a:p>
            <a:fld id="{AE31F854-3032-4092-852F-AF944DF5963A}" type="datetimeFigureOut">
              <a:rPr lang="nl-NL" smtClean="0"/>
              <a:t>7-7-2015</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BBA02A8B-58E5-4DC1-9520-3569F3911655}" type="slidenum">
              <a:rPr lang="nl-NL" smtClean="0"/>
              <a:t>‹nr.›</a:t>
            </a:fld>
            <a:endParaRPr lang="nl-NL"/>
          </a:p>
        </p:txBody>
      </p:sp>
    </p:spTree>
    <p:extLst>
      <p:ext uri="{BB962C8B-B14F-4D97-AF65-F5344CB8AC3E}">
        <p14:creationId xmlns:p14="http://schemas.microsoft.com/office/powerpoint/2010/main" val="682823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838200" y="1825625"/>
            <a:ext cx="5181600" cy="435133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6172200" y="1825625"/>
            <a:ext cx="5181600" cy="435133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4"/>
          <p:cNvSpPr>
            <a:spLocks noGrp="1"/>
          </p:cNvSpPr>
          <p:nvPr>
            <p:ph type="dt" sz="half" idx="10"/>
          </p:nvPr>
        </p:nvSpPr>
        <p:spPr/>
        <p:txBody>
          <a:bodyPr/>
          <a:lstStyle/>
          <a:p>
            <a:fld id="{AE31F854-3032-4092-852F-AF944DF5963A}" type="datetimeFigureOut">
              <a:rPr lang="nl-NL" smtClean="0"/>
              <a:t>7-7-2015</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BBA02A8B-58E5-4DC1-9520-3569F3911655}" type="slidenum">
              <a:rPr lang="nl-NL" smtClean="0"/>
              <a:t>‹nr.›</a:t>
            </a:fld>
            <a:endParaRPr lang="nl-NL"/>
          </a:p>
        </p:txBody>
      </p:sp>
    </p:spTree>
    <p:extLst>
      <p:ext uri="{BB962C8B-B14F-4D97-AF65-F5344CB8AC3E}">
        <p14:creationId xmlns:p14="http://schemas.microsoft.com/office/powerpoint/2010/main" val="184999341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7"/>
            <a:ext cx="10515600" cy="1325563"/>
          </a:xfrm>
        </p:spPr>
        <p:txBody>
          <a:bodyPr/>
          <a:lstStyle/>
          <a:p>
            <a:r>
              <a:rPr lang="nl-NL" smtClean="0"/>
              <a:t>Klik om de stijl te bewerken</a:t>
            </a:r>
            <a:endParaRPr lang="nl-NL"/>
          </a:p>
        </p:txBody>
      </p:sp>
      <p:sp>
        <p:nvSpPr>
          <p:cNvPr id="3" name="Tijdelijke aanduiding voor tekst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839789" y="2505075"/>
            <a:ext cx="5157787" cy="368458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6172201" y="2505075"/>
            <a:ext cx="5183188" cy="368458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6"/>
          <p:cNvSpPr>
            <a:spLocks noGrp="1"/>
          </p:cNvSpPr>
          <p:nvPr>
            <p:ph type="dt" sz="half" idx="10"/>
          </p:nvPr>
        </p:nvSpPr>
        <p:spPr/>
        <p:txBody>
          <a:bodyPr/>
          <a:lstStyle/>
          <a:p>
            <a:fld id="{AE31F854-3032-4092-852F-AF944DF5963A}" type="datetimeFigureOut">
              <a:rPr lang="nl-NL" smtClean="0"/>
              <a:t>7-7-2015</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BBA02A8B-58E5-4DC1-9520-3569F3911655}" type="slidenum">
              <a:rPr lang="nl-NL" smtClean="0"/>
              <a:t>‹nr.›</a:t>
            </a:fld>
            <a:endParaRPr lang="nl-NL"/>
          </a:p>
        </p:txBody>
      </p:sp>
    </p:spTree>
    <p:extLst>
      <p:ext uri="{BB962C8B-B14F-4D97-AF65-F5344CB8AC3E}">
        <p14:creationId xmlns:p14="http://schemas.microsoft.com/office/powerpoint/2010/main" val="119266481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fld id="{AE31F854-3032-4092-852F-AF944DF5963A}" type="datetimeFigureOut">
              <a:rPr lang="nl-NL" smtClean="0"/>
              <a:t>7-7-2015</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BBA02A8B-58E5-4DC1-9520-3569F3911655}" type="slidenum">
              <a:rPr lang="nl-NL" smtClean="0"/>
              <a:t>‹nr.›</a:t>
            </a:fld>
            <a:endParaRPr lang="nl-NL"/>
          </a:p>
        </p:txBody>
      </p:sp>
    </p:spTree>
    <p:extLst>
      <p:ext uri="{BB962C8B-B14F-4D97-AF65-F5344CB8AC3E}">
        <p14:creationId xmlns:p14="http://schemas.microsoft.com/office/powerpoint/2010/main" val="222762357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AE31F854-3032-4092-852F-AF944DF5963A}" type="datetimeFigureOut">
              <a:rPr lang="nl-NL" smtClean="0"/>
              <a:t>7-7-2015</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BBA02A8B-58E5-4DC1-9520-3569F3911655}" type="slidenum">
              <a:rPr lang="nl-NL" smtClean="0"/>
              <a:t>‹nr.›</a:t>
            </a:fld>
            <a:endParaRPr lang="nl-NL"/>
          </a:p>
        </p:txBody>
      </p:sp>
    </p:spTree>
    <p:extLst>
      <p:ext uri="{BB962C8B-B14F-4D97-AF65-F5344CB8AC3E}">
        <p14:creationId xmlns:p14="http://schemas.microsoft.com/office/powerpoint/2010/main" val="260699909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angepaste indel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fld id="{AE31F854-3032-4092-852F-AF944DF5963A}" type="datetimeFigureOut">
              <a:rPr lang="nl-NL" smtClean="0"/>
              <a:t>7-7-2015</a:t>
            </a:fld>
            <a:endParaRPr lang="nl-NL"/>
          </a:p>
        </p:txBody>
      </p:sp>
      <p:sp>
        <p:nvSpPr>
          <p:cNvPr id="4" name="Tijdelijke aanduiding voor voettekst 3"/>
          <p:cNvSpPr>
            <a:spLocks noGrp="1"/>
          </p:cNvSpPr>
          <p:nvPr>
            <p:ph type="ftr" sz="quarter" idx="11"/>
          </p:nvPr>
        </p:nvSpPr>
        <p:spPr/>
        <p:txBody>
          <a:bodyPr/>
          <a:lstStyle/>
          <a:p>
            <a:endParaRPr lang="nl-NL" dirty="0"/>
          </a:p>
        </p:txBody>
      </p:sp>
      <p:sp>
        <p:nvSpPr>
          <p:cNvPr id="5" name="Tijdelijke aanduiding voor dianummer 4"/>
          <p:cNvSpPr>
            <a:spLocks noGrp="1"/>
          </p:cNvSpPr>
          <p:nvPr>
            <p:ph type="sldNum" sz="quarter" idx="12"/>
          </p:nvPr>
        </p:nvSpPr>
        <p:spPr/>
        <p:txBody>
          <a:bodyPr/>
          <a:lstStyle/>
          <a:p>
            <a:fld id="{BBA02A8B-58E5-4DC1-9520-3569F3911655}" type="slidenum">
              <a:rPr lang="nl-NL" smtClean="0"/>
              <a:t>‹nr.›</a:t>
            </a:fld>
            <a:endParaRPr lang="nl-NL"/>
          </a:p>
        </p:txBody>
      </p:sp>
      <p:sp>
        <p:nvSpPr>
          <p:cNvPr id="7" name="Tijdelijke aanduiding voor afbeelding 6"/>
          <p:cNvSpPr>
            <a:spLocks noGrp="1"/>
          </p:cNvSpPr>
          <p:nvPr>
            <p:ph type="pic" sz="quarter" idx="13"/>
          </p:nvPr>
        </p:nvSpPr>
        <p:spPr>
          <a:xfrm>
            <a:off x="838201" y="2038350"/>
            <a:ext cx="1485900" cy="1314450"/>
          </a:xfrm>
        </p:spPr>
        <p:txBody>
          <a:bodyPr/>
          <a:lstStyle/>
          <a:p>
            <a:endParaRPr lang="nl-NL" dirty="0"/>
          </a:p>
        </p:txBody>
      </p:sp>
      <p:sp>
        <p:nvSpPr>
          <p:cNvPr id="8" name="Tijdelijke aanduiding voor afbeelding 6"/>
          <p:cNvSpPr>
            <a:spLocks noGrp="1"/>
          </p:cNvSpPr>
          <p:nvPr>
            <p:ph type="pic" sz="quarter" idx="14"/>
          </p:nvPr>
        </p:nvSpPr>
        <p:spPr>
          <a:xfrm>
            <a:off x="2552701" y="2038350"/>
            <a:ext cx="1485900" cy="1314450"/>
          </a:xfrm>
        </p:spPr>
        <p:txBody>
          <a:bodyPr/>
          <a:lstStyle/>
          <a:p>
            <a:endParaRPr lang="nl-NL" dirty="0"/>
          </a:p>
        </p:txBody>
      </p:sp>
      <p:sp>
        <p:nvSpPr>
          <p:cNvPr id="9" name="Tijdelijke aanduiding voor afbeelding 6"/>
          <p:cNvSpPr>
            <a:spLocks noGrp="1"/>
          </p:cNvSpPr>
          <p:nvPr>
            <p:ph type="pic" sz="quarter" idx="15"/>
          </p:nvPr>
        </p:nvSpPr>
        <p:spPr>
          <a:xfrm>
            <a:off x="4267201" y="2051844"/>
            <a:ext cx="1485900" cy="1314450"/>
          </a:xfrm>
        </p:spPr>
        <p:txBody>
          <a:bodyPr/>
          <a:lstStyle/>
          <a:p>
            <a:endParaRPr lang="nl-NL" dirty="0"/>
          </a:p>
        </p:txBody>
      </p:sp>
      <p:sp>
        <p:nvSpPr>
          <p:cNvPr id="10" name="Tijdelijke aanduiding voor afbeelding 6"/>
          <p:cNvSpPr>
            <a:spLocks noGrp="1"/>
          </p:cNvSpPr>
          <p:nvPr>
            <p:ph type="pic" sz="quarter" idx="16"/>
          </p:nvPr>
        </p:nvSpPr>
        <p:spPr>
          <a:xfrm>
            <a:off x="5981701" y="2051844"/>
            <a:ext cx="1485900" cy="1314450"/>
          </a:xfrm>
        </p:spPr>
        <p:txBody>
          <a:bodyPr/>
          <a:lstStyle/>
          <a:p>
            <a:endParaRPr lang="nl-NL" dirty="0"/>
          </a:p>
        </p:txBody>
      </p:sp>
      <p:sp>
        <p:nvSpPr>
          <p:cNvPr id="11" name="Tijdelijke aanduiding voor afbeelding 6"/>
          <p:cNvSpPr>
            <a:spLocks noGrp="1"/>
          </p:cNvSpPr>
          <p:nvPr>
            <p:ph type="pic" sz="quarter" idx="17"/>
          </p:nvPr>
        </p:nvSpPr>
        <p:spPr>
          <a:xfrm>
            <a:off x="7867651" y="2051844"/>
            <a:ext cx="1485900" cy="1314450"/>
          </a:xfrm>
        </p:spPr>
        <p:txBody>
          <a:bodyPr/>
          <a:lstStyle/>
          <a:p>
            <a:endParaRPr lang="nl-NL" dirty="0"/>
          </a:p>
        </p:txBody>
      </p:sp>
      <p:sp>
        <p:nvSpPr>
          <p:cNvPr id="12" name="Tijdelijke aanduiding voor afbeelding 6"/>
          <p:cNvSpPr>
            <a:spLocks noGrp="1"/>
          </p:cNvSpPr>
          <p:nvPr>
            <p:ph type="pic" sz="quarter" idx="18"/>
          </p:nvPr>
        </p:nvSpPr>
        <p:spPr>
          <a:xfrm>
            <a:off x="9753601" y="2038350"/>
            <a:ext cx="1485900" cy="1314450"/>
          </a:xfrm>
        </p:spPr>
        <p:txBody>
          <a:bodyPr/>
          <a:lstStyle/>
          <a:p>
            <a:endParaRPr lang="nl-NL" dirty="0"/>
          </a:p>
        </p:txBody>
      </p:sp>
    </p:spTree>
    <p:extLst>
      <p:ext uri="{BB962C8B-B14F-4D97-AF65-F5344CB8AC3E}">
        <p14:creationId xmlns:p14="http://schemas.microsoft.com/office/powerpoint/2010/main" val="385723514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Aangepaste indel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fld id="{AE31F854-3032-4092-852F-AF944DF5963A}" type="datetimeFigureOut">
              <a:rPr lang="nl-NL" smtClean="0"/>
              <a:t>7-7-2015</a:t>
            </a:fld>
            <a:endParaRPr lang="nl-NL"/>
          </a:p>
        </p:txBody>
      </p:sp>
      <p:sp>
        <p:nvSpPr>
          <p:cNvPr id="4" name="Tijdelijke aanduiding voor voettekst 3"/>
          <p:cNvSpPr>
            <a:spLocks noGrp="1"/>
          </p:cNvSpPr>
          <p:nvPr>
            <p:ph type="ftr" sz="quarter" idx="11"/>
          </p:nvPr>
        </p:nvSpPr>
        <p:spPr/>
        <p:txBody>
          <a:bodyPr/>
          <a:lstStyle/>
          <a:p>
            <a:endParaRPr lang="nl-NL" dirty="0"/>
          </a:p>
        </p:txBody>
      </p:sp>
      <p:sp>
        <p:nvSpPr>
          <p:cNvPr id="5" name="Tijdelijke aanduiding voor dianummer 4"/>
          <p:cNvSpPr>
            <a:spLocks noGrp="1"/>
          </p:cNvSpPr>
          <p:nvPr>
            <p:ph type="sldNum" sz="quarter" idx="12"/>
          </p:nvPr>
        </p:nvSpPr>
        <p:spPr/>
        <p:txBody>
          <a:bodyPr/>
          <a:lstStyle/>
          <a:p>
            <a:fld id="{BBA02A8B-58E5-4DC1-9520-3569F3911655}" type="slidenum">
              <a:rPr lang="nl-NL" smtClean="0"/>
              <a:t>‹nr.›</a:t>
            </a:fld>
            <a:endParaRPr lang="nl-NL"/>
          </a:p>
        </p:txBody>
      </p:sp>
      <p:sp>
        <p:nvSpPr>
          <p:cNvPr id="7" name="Tijdelijke aanduiding voor tabel 6"/>
          <p:cNvSpPr>
            <a:spLocks noGrp="1"/>
          </p:cNvSpPr>
          <p:nvPr>
            <p:ph type="tbl" sz="quarter" idx="13"/>
          </p:nvPr>
        </p:nvSpPr>
        <p:spPr>
          <a:xfrm>
            <a:off x="3149600" y="2336800"/>
            <a:ext cx="6756400" cy="3060700"/>
          </a:xfrm>
        </p:spPr>
        <p:txBody>
          <a:bodyPr/>
          <a:lstStyle/>
          <a:p>
            <a:endParaRPr lang="nl-NL"/>
          </a:p>
        </p:txBody>
      </p:sp>
    </p:spTree>
    <p:extLst>
      <p:ext uri="{BB962C8B-B14F-4D97-AF65-F5344CB8AC3E}">
        <p14:creationId xmlns:p14="http://schemas.microsoft.com/office/powerpoint/2010/main" val="2918090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nl-NL" dirty="0" smtClean="0"/>
              <a:t>Klik om de stijl te bewerken</a:t>
            </a:r>
            <a:endParaRPr lang="nl-NL" dirty="0"/>
          </a:p>
        </p:txBody>
      </p:sp>
      <p:sp>
        <p:nvSpPr>
          <p:cNvPr id="3" name="Tijdelijke aanduiding voor tekst 2"/>
          <p:cNvSpPr>
            <a:spLocks noGrp="1"/>
          </p:cNvSpPr>
          <p:nvPr>
            <p:ph type="body" idx="1"/>
          </p:nvPr>
        </p:nvSpPr>
        <p:spPr>
          <a:xfrm>
            <a:off x="838200" y="1719490"/>
            <a:ext cx="10515600" cy="4351338"/>
          </a:xfrm>
          <a:prstGeom prst="rect">
            <a:avLst/>
          </a:prstGeom>
        </p:spPr>
        <p:txBody>
          <a:bodyPr vert="horz" lIns="91440" tIns="45720" rIns="91440" bIns="45720" rtlCol="0">
            <a:normAutofit/>
          </a:body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
        <p:nvSpPr>
          <p:cNvPr id="4" name="Tijdelijke aanduiding voor datum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31F854-3032-4092-852F-AF944DF5963A}" type="datetimeFigureOut">
              <a:rPr lang="nl-NL" smtClean="0"/>
              <a:t>7-7-2015</a:t>
            </a:fld>
            <a:endParaRPr lang="nl-NL"/>
          </a:p>
        </p:txBody>
      </p:sp>
      <p:sp>
        <p:nvSpPr>
          <p:cNvPr id="5" name="Tijdelijke aanduiding voor voettekst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dirty="0"/>
          </a:p>
        </p:txBody>
      </p:sp>
      <p:sp>
        <p:nvSpPr>
          <p:cNvPr id="6" name="Tijdelijke aanduiding voor dianumm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A02A8B-58E5-4DC1-9520-3569F3911655}" type="slidenum">
              <a:rPr lang="nl-NL" smtClean="0"/>
              <a:t>‹nr.›</a:t>
            </a:fld>
            <a:endParaRPr lang="nl-NL"/>
          </a:p>
        </p:txBody>
      </p:sp>
      <p:pic>
        <p:nvPicPr>
          <p:cNvPr id="9" name="Afbeelding 8"/>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8809265" y="57236"/>
            <a:ext cx="3233057" cy="1148764"/>
          </a:xfrm>
          <a:prstGeom prst="rect">
            <a:avLst/>
          </a:prstGeom>
        </p:spPr>
      </p:pic>
      <p:sp>
        <p:nvSpPr>
          <p:cNvPr id="11" name="Rechthoek 10"/>
          <p:cNvSpPr/>
          <p:nvPr userDrawn="1"/>
        </p:nvSpPr>
        <p:spPr>
          <a:xfrm>
            <a:off x="0" y="6613073"/>
            <a:ext cx="12192000" cy="244929"/>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nl-NL" sz="1800"/>
          </a:p>
        </p:txBody>
      </p:sp>
      <p:sp>
        <p:nvSpPr>
          <p:cNvPr id="7" name="Rechthoek 6"/>
          <p:cNvSpPr/>
          <p:nvPr userDrawn="1"/>
        </p:nvSpPr>
        <p:spPr>
          <a:xfrm>
            <a:off x="-8162" y="2"/>
            <a:ext cx="261257" cy="661307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nl-NL" sz="1800"/>
          </a:p>
        </p:txBody>
      </p:sp>
      <p:pic>
        <p:nvPicPr>
          <p:cNvPr id="12" name="Afbeelding 11"/>
          <p:cNvPicPr>
            <a:picLocks noChangeAspect="1"/>
          </p:cNvPicPr>
          <p:nvPr userDrawn="1"/>
        </p:nvPicPr>
        <p:blipFill rotWithShape="1">
          <a:blip r:embed="rId12" cstate="print">
            <a:extLst>
              <a:ext uri="{BEBA8EAE-BF5A-486C-A8C5-ECC9F3942E4B}">
                <a14:imgProps xmlns:a14="http://schemas.microsoft.com/office/drawing/2010/main">
                  <a14:imgLayer r:embed="rId13">
                    <a14:imgEffect>
                      <a14:backgroundRemoval t="0" b="89935" l="9986" r="89967"/>
                    </a14:imgEffect>
                  </a14:imgLayer>
                </a14:imgProps>
              </a:ext>
              <a:ext uri="{28A0092B-C50C-407E-A947-70E740481C1C}">
                <a14:useLocalDpi xmlns:a14="http://schemas.microsoft.com/office/drawing/2010/main" val="0"/>
              </a:ext>
            </a:extLst>
          </a:blip>
          <a:srcRect l="38351" r="37601" b="32310"/>
          <a:stretch/>
        </p:blipFill>
        <p:spPr>
          <a:xfrm>
            <a:off x="-8163" y="6422421"/>
            <a:ext cx="457200" cy="456216"/>
          </a:xfrm>
          <a:prstGeom prst="rect">
            <a:avLst/>
          </a:prstGeom>
        </p:spPr>
      </p:pic>
      <p:pic>
        <p:nvPicPr>
          <p:cNvPr id="23" name="Afbeelding 22"/>
          <p:cNvPicPr>
            <a:picLocks noChangeAspect="1"/>
          </p:cNvPicPr>
          <p:nvPr userDrawn="1"/>
        </p:nvPicPr>
        <p:blipFill rotWithShape="1">
          <a:blip r:embed="rId12" cstate="print">
            <a:extLst>
              <a:ext uri="{BEBA8EAE-BF5A-486C-A8C5-ECC9F3942E4B}">
                <a14:imgProps xmlns:a14="http://schemas.microsoft.com/office/drawing/2010/main">
                  <a14:imgLayer r:embed="rId13">
                    <a14:imgEffect>
                      <a14:backgroundRemoval t="0" b="89935" l="9986" r="89967"/>
                    </a14:imgEffect>
                  </a14:imgLayer>
                </a14:imgProps>
              </a:ext>
              <a:ext uri="{28A0092B-C50C-407E-A947-70E740481C1C}">
                <a14:useLocalDpi xmlns:a14="http://schemas.microsoft.com/office/drawing/2010/main" val="0"/>
              </a:ext>
            </a:extLst>
          </a:blip>
          <a:srcRect l="38351" r="37601" b="32310"/>
          <a:stretch/>
        </p:blipFill>
        <p:spPr>
          <a:xfrm>
            <a:off x="5867400" y="6422421"/>
            <a:ext cx="457200" cy="456216"/>
          </a:xfrm>
          <a:prstGeom prst="rect">
            <a:avLst/>
          </a:prstGeom>
        </p:spPr>
      </p:pic>
      <p:pic>
        <p:nvPicPr>
          <p:cNvPr id="24" name="Afbeelding 23"/>
          <p:cNvPicPr>
            <a:picLocks noChangeAspect="1"/>
          </p:cNvPicPr>
          <p:nvPr userDrawn="1"/>
        </p:nvPicPr>
        <p:blipFill rotWithShape="1">
          <a:blip r:embed="rId12" cstate="print">
            <a:extLst>
              <a:ext uri="{BEBA8EAE-BF5A-486C-A8C5-ECC9F3942E4B}">
                <a14:imgProps xmlns:a14="http://schemas.microsoft.com/office/drawing/2010/main">
                  <a14:imgLayer r:embed="rId13">
                    <a14:imgEffect>
                      <a14:backgroundRemoval t="0" b="89935" l="9986" r="89967"/>
                    </a14:imgEffect>
                  </a14:imgLayer>
                </a14:imgProps>
              </a:ext>
              <a:ext uri="{28A0092B-C50C-407E-A947-70E740481C1C}">
                <a14:useLocalDpi xmlns:a14="http://schemas.microsoft.com/office/drawing/2010/main" val="0"/>
              </a:ext>
            </a:extLst>
          </a:blip>
          <a:srcRect l="38351" r="37601" b="32310"/>
          <a:stretch/>
        </p:blipFill>
        <p:spPr>
          <a:xfrm>
            <a:off x="11749767" y="6408134"/>
            <a:ext cx="457200" cy="456216"/>
          </a:xfrm>
          <a:prstGeom prst="rect">
            <a:avLst/>
          </a:prstGeom>
        </p:spPr>
      </p:pic>
    </p:spTree>
    <p:extLst>
      <p:ext uri="{BB962C8B-B14F-4D97-AF65-F5344CB8AC3E}">
        <p14:creationId xmlns:p14="http://schemas.microsoft.com/office/powerpoint/2010/main" val="1385895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Tx/>
        <a:buBlip>
          <a:blip r:embed="rId14"/>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14"/>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14"/>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14"/>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14"/>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6.xml"/><Relationship Id="rId1" Type="http://schemas.openxmlformats.org/officeDocument/2006/relationships/video" Target="https://www.youtube.com/embed/V0I6x07NsZ8"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chart" Target="../charts/chart3.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ndertitel 2"/>
          <p:cNvSpPr>
            <a:spLocks noGrp="1"/>
          </p:cNvSpPr>
          <p:nvPr>
            <p:ph type="subTitle" idx="1"/>
          </p:nvPr>
        </p:nvSpPr>
        <p:spPr/>
        <p:txBody>
          <a:bodyPr/>
          <a:lstStyle/>
          <a:p>
            <a:endParaRPr lang="nl-NL" dirty="0"/>
          </a:p>
        </p:txBody>
      </p:sp>
    </p:spTree>
    <p:extLst>
      <p:ext uri="{BB962C8B-B14F-4D97-AF65-F5344CB8AC3E}">
        <p14:creationId xmlns:p14="http://schemas.microsoft.com/office/powerpoint/2010/main" val="40795223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Eind</a:t>
            </a:r>
            <a:endParaRPr lang="nl-NL" dirty="0"/>
          </a:p>
        </p:txBody>
      </p:sp>
      <p:pic>
        <p:nvPicPr>
          <p:cNvPr id="4" name="Tijdelijke aanduiding voor inhoud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048664" y="2096218"/>
            <a:ext cx="4094672" cy="3071004"/>
          </a:xfrm>
        </p:spPr>
      </p:pic>
    </p:spTree>
    <p:extLst>
      <p:ext uri="{BB962C8B-B14F-4D97-AF65-F5344CB8AC3E}">
        <p14:creationId xmlns:p14="http://schemas.microsoft.com/office/powerpoint/2010/main" val="7300717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Inhoudsopgave </a:t>
            </a:r>
            <a:endParaRPr lang="nl-NL" dirty="0"/>
          </a:p>
        </p:txBody>
      </p:sp>
      <p:graphicFrame>
        <p:nvGraphicFramePr>
          <p:cNvPr id="18" name="Tijdelijke aanduiding voor inhoud 17"/>
          <p:cNvGraphicFramePr>
            <a:graphicFrameLocks noGrp="1"/>
          </p:cNvGraphicFramePr>
          <p:nvPr>
            <p:ph idx="1"/>
            <p:extLst>
              <p:ext uri="{D42A27DB-BD31-4B8C-83A1-F6EECF244321}">
                <p14:modId xmlns:p14="http://schemas.microsoft.com/office/powerpoint/2010/main" val="3706928408"/>
              </p:ext>
            </p:extLst>
          </p:nvPr>
        </p:nvGraphicFramePr>
        <p:xfrm>
          <a:off x="838200" y="1575788"/>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66134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Geschiedenis</a:t>
            </a:r>
            <a:endParaRPr lang="nl-NL" dirty="0"/>
          </a:p>
        </p:txBody>
      </p:sp>
      <p:sp>
        <p:nvSpPr>
          <p:cNvPr id="3" name="Tijdelijke aanduiding voor inhoud 2"/>
          <p:cNvSpPr>
            <a:spLocks noGrp="1"/>
          </p:cNvSpPr>
          <p:nvPr>
            <p:ph idx="1"/>
          </p:nvPr>
        </p:nvSpPr>
        <p:spPr/>
        <p:txBody>
          <a:bodyPr/>
          <a:lstStyle/>
          <a:p>
            <a:r>
              <a:rPr lang="nl-NL" dirty="0" err="1" smtClean="0"/>
              <a:t>Batul</a:t>
            </a:r>
            <a:r>
              <a:rPr lang="nl-NL" dirty="0" smtClean="0"/>
              <a:t> Loomans</a:t>
            </a:r>
          </a:p>
          <a:p>
            <a:pPr lvl="1"/>
            <a:r>
              <a:rPr lang="nl-NL" dirty="0"/>
              <a:t>Opgericht in </a:t>
            </a:r>
            <a:r>
              <a:rPr lang="nl-NL" dirty="0" smtClean="0"/>
              <a:t>1997</a:t>
            </a:r>
          </a:p>
          <a:p>
            <a:r>
              <a:rPr lang="nl-NL" dirty="0" smtClean="0"/>
              <a:t>Bierviltjes</a:t>
            </a:r>
          </a:p>
          <a:p>
            <a:endParaRPr lang="nl-NL" dirty="0" smtClean="0"/>
          </a:p>
          <a:p>
            <a:pPr marL="457200" lvl="1" indent="0">
              <a:buNone/>
            </a:pPr>
            <a:endParaRPr lang="nl-NL" dirty="0" smtClean="0"/>
          </a:p>
          <a:p>
            <a:endParaRPr lang="nl-NL" dirty="0" smtClean="0"/>
          </a:p>
          <a:p>
            <a:endParaRPr lang="nl-NL" dirty="0" smtClean="0"/>
          </a:p>
        </p:txBody>
      </p:sp>
      <p:pic>
        <p:nvPicPr>
          <p:cNvPr id="6" name="Afbeelding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7709" y="2466495"/>
            <a:ext cx="3389870" cy="3389870"/>
          </a:xfrm>
          <a:prstGeom prst="rect">
            <a:avLst/>
          </a:prstGeom>
        </p:spPr>
      </p:pic>
    </p:spTree>
    <p:extLst>
      <p:ext uri="{BB962C8B-B14F-4D97-AF65-F5344CB8AC3E}">
        <p14:creationId xmlns:p14="http://schemas.microsoft.com/office/powerpoint/2010/main" val="30729494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Collectie 2014 </a:t>
            </a:r>
            <a:endParaRPr lang="nl-NL" dirty="0"/>
          </a:p>
        </p:txBody>
      </p:sp>
      <p:pic>
        <p:nvPicPr>
          <p:cNvPr id="9" name="Tijdelijke aanduiding voor afbeelding 8"/>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5769" b="5769"/>
          <a:stretch>
            <a:fillRect/>
          </a:stretch>
        </p:blipFill>
        <p:spPr/>
      </p:pic>
      <p:pic>
        <p:nvPicPr>
          <p:cNvPr id="11" name="Tijdelijke aanduiding voor afbeelding 10"/>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t="5769" b="5769"/>
          <a:stretch>
            <a:fillRect/>
          </a:stretch>
        </p:blipFill>
        <p:spPr/>
      </p:pic>
      <p:pic>
        <p:nvPicPr>
          <p:cNvPr id="12" name="Tijdelijke aanduiding voor afbeelding 11"/>
          <p:cNvPicPr>
            <a:picLocks noGrp="1" noChangeAspect="1"/>
          </p:cNvPicPr>
          <p:nvPr>
            <p:ph type="pic" sz="quarter" idx="15"/>
          </p:nvPr>
        </p:nvPicPr>
        <p:blipFill>
          <a:blip r:embed="rId5" cstate="print">
            <a:extLst>
              <a:ext uri="{28A0092B-C50C-407E-A947-70E740481C1C}">
                <a14:useLocalDpi xmlns:a14="http://schemas.microsoft.com/office/drawing/2010/main" val="0"/>
              </a:ext>
            </a:extLst>
          </a:blip>
          <a:srcRect t="5769" b="5769"/>
          <a:stretch>
            <a:fillRect/>
          </a:stretch>
        </p:blipFill>
        <p:spPr/>
      </p:pic>
      <p:pic>
        <p:nvPicPr>
          <p:cNvPr id="13" name="Tijdelijke aanduiding voor afbeelding 12"/>
          <p:cNvPicPr>
            <a:picLocks noGrp="1" noChangeAspect="1"/>
          </p:cNvPicPr>
          <p:nvPr>
            <p:ph type="pic" sz="quarter" idx="16"/>
          </p:nvPr>
        </p:nvPicPr>
        <p:blipFill>
          <a:blip r:embed="rId6" cstate="print">
            <a:extLst>
              <a:ext uri="{28A0092B-C50C-407E-A947-70E740481C1C}">
                <a14:useLocalDpi xmlns:a14="http://schemas.microsoft.com/office/drawing/2010/main" val="0"/>
              </a:ext>
            </a:extLst>
          </a:blip>
          <a:srcRect t="5769" b="5769"/>
          <a:stretch>
            <a:fillRect/>
          </a:stretch>
        </p:blipFill>
        <p:spPr/>
      </p:pic>
      <p:pic>
        <p:nvPicPr>
          <p:cNvPr id="14" name="Tijdelijke aanduiding voor afbeelding 13"/>
          <p:cNvPicPr>
            <a:picLocks noGrp="1" noChangeAspect="1"/>
          </p:cNvPicPr>
          <p:nvPr>
            <p:ph type="pic" sz="quarter" idx="17"/>
          </p:nvPr>
        </p:nvPicPr>
        <p:blipFill>
          <a:blip r:embed="rId7" cstate="print">
            <a:extLst>
              <a:ext uri="{28A0092B-C50C-407E-A947-70E740481C1C}">
                <a14:useLocalDpi xmlns:a14="http://schemas.microsoft.com/office/drawing/2010/main" val="0"/>
              </a:ext>
            </a:extLst>
          </a:blip>
          <a:srcRect t="5769" b="5769"/>
          <a:stretch>
            <a:fillRect/>
          </a:stretch>
        </p:blipFill>
        <p:spPr/>
      </p:pic>
      <p:pic>
        <p:nvPicPr>
          <p:cNvPr id="15" name="Tijdelijke aanduiding voor afbeelding 14"/>
          <p:cNvPicPr>
            <a:picLocks noGrp="1" noChangeAspect="1"/>
          </p:cNvPicPr>
          <p:nvPr>
            <p:ph type="pic" sz="quarter" idx="18"/>
          </p:nvPr>
        </p:nvPicPr>
        <p:blipFill>
          <a:blip r:embed="rId8" cstate="print">
            <a:extLst>
              <a:ext uri="{28A0092B-C50C-407E-A947-70E740481C1C}">
                <a14:useLocalDpi xmlns:a14="http://schemas.microsoft.com/office/drawing/2010/main" val="0"/>
              </a:ext>
            </a:extLst>
          </a:blip>
          <a:srcRect t="5769" b="5769"/>
          <a:stretch>
            <a:fillRect/>
          </a:stretch>
        </p:blipFill>
        <p:spPr/>
      </p:pic>
    </p:spTree>
    <p:extLst>
      <p:ext uri="{BB962C8B-B14F-4D97-AF65-F5344CB8AC3E}">
        <p14:creationId xmlns:p14="http://schemas.microsoft.com/office/powerpoint/2010/main" val="16824279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nl-NL" dirty="0" smtClean="0"/>
              <a:t>Jaarcijfers</a:t>
            </a:r>
            <a:endParaRPr lang="nl-NL" dirty="0"/>
          </a:p>
        </p:txBody>
      </p:sp>
      <p:graphicFrame>
        <p:nvGraphicFramePr>
          <p:cNvPr id="12" name="Grafiek 11"/>
          <p:cNvGraphicFramePr/>
          <p:nvPr>
            <p:extLst>
              <p:ext uri="{D42A27DB-BD31-4B8C-83A1-F6EECF244321}">
                <p14:modId xmlns:p14="http://schemas.microsoft.com/office/powerpoint/2010/main" val="2643020537"/>
              </p:ext>
            </p:extLst>
          </p:nvPr>
        </p:nvGraphicFramePr>
        <p:xfrm>
          <a:off x="2303463" y="891118"/>
          <a:ext cx="8128000" cy="541866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78981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graphicEl>
                                              <a:chart seriesIdx="-3" categoryIdx="-3" bldStep="gridLegend"/>
                                            </p:graphicEl>
                                          </p:spTgt>
                                        </p:tgtEl>
                                        <p:attrNameLst>
                                          <p:attrName>style.visibility</p:attrName>
                                        </p:attrNameLst>
                                      </p:cBhvr>
                                      <p:to>
                                        <p:strVal val="visible"/>
                                      </p:to>
                                    </p:set>
                                    <p:anim calcmode="lin" valueType="num">
                                      <p:cBhvr additive="base">
                                        <p:cTn id="7" dur="500" fill="hold"/>
                                        <p:tgtEl>
                                          <p:spTgt spid="12">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12">
                                            <p:graphicEl>
                                              <a:chart seriesIdx="-3" categoryIdx="-3" bldStep="gridLegend"/>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graphicEl>
                                              <a:chart seriesIdx="0" categoryIdx="-4" bldStep="series"/>
                                            </p:graphicEl>
                                          </p:spTgt>
                                        </p:tgtEl>
                                        <p:attrNameLst>
                                          <p:attrName>style.visibility</p:attrName>
                                        </p:attrNameLst>
                                      </p:cBhvr>
                                      <p:to>
                                        <p:strVal val="visible"/>
                                      </p:to>
                                    </p:set>
                                    <p:anim calcmode="lin" valueType="num">
                                      <p:cBhvr additive="base">
                                        <p:cTn id="13" dur="500" fill="hold"/>
                                        <p:tgtEl>
                                          <p:spTgt spid="12">
                                            <p:graphicEl>
                                              <a:chart seriesIdx="0" categoryIdx="-4" bldStep="series"/>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
                                            <p:graphicEl>
                                              <a:chart seriesIdx="0" categoryIdx="-4" bldStep="series"/>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graphicEl>
                                              <a:chart seriesIdx="1" categoryIdx="-4" bldStep="series"/>
                                            </p:graphicEl>
                                          </p:spTgt>
                                        </p:tgtEl>
                                        <p:attrNameLst>
                                          <p:attrName>style.visibility</p:attrName>
                                        </p:attrNameLst>
                                      </p:cBhvr>
                                      <p:to>
                                        <p:strVal val="visible"/>
                                      </p:to>
                                    </p:set>
                                    <p:anim calcmode="lin" valueType="num">
                                      <p:cBhvr additive="base">
                                        <p:cTn id="19" dur="500" fill="hold"/>
                                        <p:tgtEl>
                                          <p:spTgt spid="12">
                                            <p:graphicEl>
                                              <a:chart seriesIdx="1" categoryIdx="-4" bldStep="series"/>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
                                            <p:graphicEl>
                                              <a:chart seriesIdx="1" categoryIdx="-4" bldStep="series"/>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graphicEl>
                                              <a:chart seriesIdx="2" categoryIdx="-4" bldStep="series"/>
                                            </p:graphicEl>
                                          </p:spTgt>
                                        </p:tgtEl>
                                        <p:attrNameLst>
                                          <p:attrName>style.visibility</p:attrName>
                                        </p:attrNameLst>
                                      </p:cBhvr>
                                      <p:to>
                                        <p:strVal val="visible"/>
                                      </p:to>
                                    </p:set>
                                    <p:anim calcmode="lin" valueType="num">
                                      <p:cBhvr additive="base">
                                        <p:cTn id="25" dur="500" fill="hold"/>
                                        <p:tgtEl>
                                          <p:spTgt spid="12">
                                            <p:graphicEl>
                                              <a:chart seriesIdx="2" categoryIdx="-4" bldStep="series"/>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
                                            <p:graphicEl>
                                              <a:chart seriesIdx="2" categoryIdx="-4" bldStep="series"/>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Sub>
          <a:bldChart bld="series"/>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a:t>Batul</a:t>
            </a:r>
            <a:r>
              <a:rPr lang="nl-NL" dirty="0"/>
              <a:t> Loomans</a:t>
            </a:r>
          </a:p>
        </p:txBody>
      </p:sp>
      <p:pic>
        <p:nvPicPr>
          <p:cNvPr id="4" name="V0I6x07NsZ8"/>
          <p:cNvPicPr>
            <a:picLocks noRot="1" noChangeAspect="1"/>
          </p:cNvPicPr>
          <p:nvPr>
            <a:videoFile r:link="rId1"/>
          </p:nvPr>
        </p:nvPicPr>
        <p:blipFill>
          <a:blip r:embed="rId3"/>
          <a:stretch>
            <a:fillRect/>
          </a:stretch>
        </p:blipFill>
        <p:spPr>
          <a:xfrm>
            <a:off x="2654121" y="1690690"/>
            <a:ext cx="7945192" cy="4469171"/>
          </a:xfrm>
          <a:prstGeom prst="rect">
            <a:avLst/>
          </a:prstGeom>
        </p:spPr>
      </p:pic>
    </p:spTree>
    <p:extLst>
      <p:ext uri="{BB962C8B-B14F-4D97-AF65-F5344CB8AC3E}">
        <p14:creationId xmlns:p14="http://schemas.microsoft.com/office/powerpoint/2010/main" val="11114449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smtClean="0"/>
              <a:t>Tabel verkochte items</a:t>
            </a:r>
            <a:endParaRPr lang="nl-NL" dirty="0"/>
          </a:p>
        </p:txBody>
      </p:sp>
      <p:graphicFrame>
        <p:nvGraphicFramePr>
          <p:cNvPr id="5" name="Tijdelijke aanduiding voor tabel 4"/>
          <p:cNvGraphicFramePr>
            <a:graphicFrameLocks noGrp="1"/>
          </p:cNvGraphicFramePr>
          <p:nvPr>
            <p:ph type="tbl" sz="quarter" idx="13"/>
            <p:extLst>
              <p:ext uri="{D42A27DB-BD31-4B8C-83A1-F6EECF244321}">
                <p14:modId xmlns:p14="http://schemas.microsoft.com/office/powerpoint/2010/main" val="3620791274"/>
              </p:ext>
            </p:extLst>
          </p:nvPr>
        </p:nvGraphicFramePr>
        <p:xfrm>
          <a:off x="3149600" y="2336800"/>
          <a:ext cx="4504268" cy="2123440"/>
        </p:xfrm>
        <a:graphic>
          <a:graphicData uri="http://schemas.openxmlformats.org/drawingml/2006/table">
            <a:tbl>
              <a:tblPr firstRow="1" bandRow="1">
                <a:tableStyleId>{93296810-A885-4BE3-A3E7-6D5BEEA58F35}</a:tableStyleId>
              </a:tblPr>
              <a:tblGrid>
                <a:gridCol w="1126067"/>
                <a:gridCol w="1126067"/>
                <a:gridCol w="1126067"/>
                <a:gridCol w="1126067"/>
              </a:tblGrid>
              <a:tr h="370840">
                <a:tc>
                  <a:txBody>
                    <a:bodyPr/>
                    <a:lstStyle/>
                    <a:p>
                      <a:r>
                        <a:rPr lang="nl-NL" dirty="0" smtClean="0"/>
                        <a:t>Aantal verkocht:</a:t>
                      </a:r>
                      <a:endParaRPr lang="nl-NL" dirty="0"/>
                    </a:p>
                  </a:txBody>
                  <a:tcPr/>
                </a:tc>
                <a:tc>
                  <a:txBody>
                    <a:bodyPr/>
                    <a:lstStyle/>
                    <a:p>
                      <a:r>
                        <a:rPr lang="nl-NL" dirty="0" smtClean="0"/>
                        <a:t>Armbanden</a:t>
                      </a:r>
                      <a:endParaRPr lang="nl-NL" dirty="0"/>
                    </a:p>
                  </a:txBody>
                  <a:tcPr/>
                </a:tc>
                <a:tc>
                  <a:txBody>
                    <a:bodyPr/>
                    <a:lstStyle/>
                    <a:p>
                      <a:r>
                        <a:rPr lang="nl-NL" dirty="0" smtClean="0"/>
                        <a:t>Ringen</a:t>
                      </a:r>
                      <a:endParaRPr lang="nl-NL" dirty="0"/>
                    </a:p>
                  </a:txBody>
                  <a:tcPr/>
                </a:tc>
                <a:tc>
                  <a:txBody>
                    <a:bodyPr/>
                    <a:lstStyle/>
                    <a:p>
                      <a:r>
                        <a:rPr lang="nl-NL" dirty="0" smtClean="0"/>
                        <a:t>Overig</a:t>
                      </a:r>
                      <a:endParaRPr lang="nl-NL" dirty="0"/>
                    </a:p>
                  </a:txBody>
                  <a:tcPr/>
                </a:tc>
              </a:tr>
              <a:tr h="370840">
                <a:tc>
                  <a:txBody>
                    <a:bodyPr/>
                    <a:lstStyle/>
                    <a:p>
                      <a:r>
                        <a:rPr lang="nl-NL" dirty="0" smtClean="0"/>
                        <a:t>2012</a:t>
                      </a:r>
                      <a:endParaRPr lang="nl-NL" dirty="0"/>
                    </a:p>
                  </a:txBody>
                  <a:tcPr/>
                </a:tc>
                <a:tc>
                  <a:txBody>
                    <a:bodyPr/>
                    <a:lstStyle/>
                    <a:p>
                      <a:r>
                        <a:rPr lang="nl-NL" dirty="0" smtClean="0"/>
                        <a:t>12345 </a:t>
                      </a:r>
                      <a:endParaRPr lang="nl-NL" dirty="0"/>
                    </a:p>
                  </a:txBody>
                  <a:tcPr/>
                </a:tc>
                <a:tc>
                  <a:txBody>
                    <a:bodyPr/>
                    <a:lstStyle/>
                    <a:p>
                      <a:r>
                        <a:rPr lang="nl-NL" dirty="0" smtClean="0"/>
                        <a:t>34321</a:t>
                      </a:r>
                      <a:endParaRPr lang="nl-NL" dirty="0"/>
                    </a:p>
                  </a:txBody>
                  <a:tcPr/>
                </a:tc>
                <a:tc>
                  <a:txBody>
                    <a:bodyPr/>
                    <a:lstStyle/>
                    <a:p>
                      <a:r>
                        <a:rPr lang="nl-NL" dirty="0" smtClean="0"/>
                        <a:t>33456</a:t>
                      </a:r>
                      <a:endParaRPr lang="nl-NL" dirty="0"/>
                    </a:p>
                  </a:txBody>
                  <a:tcPr/>
                </a:tc>
              </a:tr>
              <a:tr h="370840">
                <a:tc>
                  <a:txBody>
                    <a:bodyPr/>
                    <a:lstStyle/>
                    <a:p>
                      <a:r>
                        <a:rPr lang="nl-NL" dirty="0" smtClean="0"/>
                        <a:t>2013</a:t>
                      </a:r>
                      <a:endParaRPr lang="nl-NL" dirty="0"/>
                    </a:p>
                  </a:txBody>
                  <a:tcPr/>
                </a:tc>
                <a:tc>
                  <a:txBody>
                    <a:bodyPr/>
                    <a:lstStyle/>
                    <a:p>
                      <a:r>
                        <a:rPr lang="nl-NL" dirty="0" smtClean="0"/>
                        <a:t>13452</a:t>
                      </a:r>
                      <a:endParaRPr lang="nl-NL" dirty="0"/>
                    </a:p>
                  </a:txBody>
                  <a:tcPr/>
                </a:tc>
                <a:tc>
                  <a:txBody>
                    <a:bodyPr/>
                    <a:lstStyle/>
                    <a:p>
                      <a:r>
                        <a:rPr lang="nl-NL" dirty="0" smtClean="0"/>
                        <a:t>45321</a:t>
                      </a:r>
                      <a:endParaRPr lang="nl-NL" dirty="0"/>
                    </a:p>
                  </a:txBody>
                  <a:tcPr/>
                </a:tc>
                <a:tc>
                  <a:txBody>
                    <a:bodyPr/>
                    <a:lstStyle/>
                    <a:p>
                      <a:r>
                        <a:rPr lang="nl-NL" dirty="0" smtClean="0"/>
                        <a:t>34534</a:t>
                      </a:r>
                      <a:endParaRPr lang="nl-NL" dirty="0"/>
                    </a:p>
                  </a:txBody>
                  <a:tcPr/>
                </a:tc>
              </a:tr>
              <a:tr h="370840">
                <a:tc>
                  <a:txBody>
                    <a:bodyPr/>
                    <a:lstStyle/>
                    <a:p>
                      <a:r>
                        <a:rPr lang="nl-NL" dirty="0" smtClean="0"/>
                        <a:t>2014</a:t>
                      </a:r>
                      <a:endParaRPr lang="nl-NL" dirty="0"/>
                    </a:p>
                  </a:txBody>
                  <a:tcPr/>
                </a:tc>
                <a:tc>
                  <a:txBody>
                    <a:bodyPr/>
                    <a:lstStyle/>
                    <a:p>
                      <a:r>
                        <a:rPr lang="nl-NL" dirty="0" smtClean="0"/>
                        <a:t>23453</a:t>
                      </a:r>
                      <a:endParaRPr lang="nl-NL" dirty="0"/>
                    </a:p>
                  </a:txBody>
                  <a:tcPr/>
                </a:tc>
                <a:tc>
                  <a:txBody>
                    <a:bodyPr/>
                    <a:lstStyle/>
                    <a:p>
                      <a:r>
                        <a:rPr lang="nl-NL" dirty="0" smtClean="0"/>
                        <a:t>46754</a:t>
                      </a:r>
                      <a:endParaRPr lang="nl-NL" dirty="0"/>
                    </a:p>
                  </a:txBody>
                  <a:tcPr/>
                </a:tc>
                <a:tc>
                  <a:txBody>
                    <a:bodyPr/>
                    <a:lstStyle/>
                    <a:p>
                      <a:r>
                        <a:rPr lang="nl-NL" dirty="0" smtClean="0"/>
                        <a:t>40987</a:t>
                      </a:r>
                      <a:endParaRPr lang="nl-NL" dirty="0"/>
                    </a:p>
                  </a:txBody>
                  <a:tcPr/>
                </a:tc>
              </a:tr>
              <a:tr h="370840">
                <a:tc>
                  <a:txBody>
                    <a:bodyPr/>
                    <a:lstStyle/>
                    <a:p>
                      <a:r>
                        <a:rPr lang="nl-NL" dirty="0" smtClean="0"/>
                        <a:t>2015</a:t>
                      </a:r>
                      <a:endParaRPr lang="nl-NL" dirty="0"/>
                    </a:p>
                  </a:txBody>
                  <a:tcPr/>
                </a:tc>
                <a:tc>
                  <a:txBody>
                    <a:bodyPr/>
                    <a:lstStyle/>
                    <a:p>
                      <a:r>
                        <a:rPr lang="nl-NL" dirty="0" smtClean="0"/>
                        <a:t>34565</a:t>
                      </a:r>
                      <a:endParaRPr lang="nl-NL" dirty="0"/>
                    </a:p>
                  </a:txBody>
                  <a:tcPr/>
                </a:tc>
                <a:tc>
                  <a:txBody>
                    <a:bodyPr/>
                    <a:lstStyle/>
                    <a:p>
                      <a:r>
                        <a:rPr lang="nl-NL" dirty="0" smtClean="0"/>
                        <a:t>54678</a:t>
                      </a:r>
                      <a:endParaRPr lang="nl-NL" dirty="0"/>
                    </a:p>
                  </a:txBody>
                  <a:tcPr/>
                </a:tc>
                <a:tc>
                  <a:txBody>
                    <a:bodyPr/>
                    <a:lstStyle/>
                    <a:p>
                      <a:r>
                        <a:rPr lang="nl-NL" dirty="0" smtClean="0"/>
                        <a:t>48987</a:t>
                      </a:r>
                      <a:endParaRPr lang="nl-NL" dirty="0"/>
                    </a:p>
                  </a:txBody>
                  <a:tcPr/>
                </a:tc>
              </a:tr>
            </a:tbl>
          </a:graphicData>
        </a:graphic>
      </p:graphicFrame>
    </p:spTree>
    <p:extLst>
      <p:ext uri="{BB962C8B-B14F-4D97-AF65-F5344CB8AC3E}">
        <p14:creationId xmlns:p14="http://schemas.microsoft.com/office/powerpoint/2010/main" val="25325563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Aantal winkels</a:t>
            </a:r>
            <a:endParaRPr lang="nl-NL" dirty="0"/>
          </a:p>
        </p:txBody>
      </p:sp>
      <p:graphicFrame>
        <p:nvGraphicFramePr>
          <p:cNvPr id="17" name="Tijdelijke aanduiding voor inhoud 16"/>
          <p:cNvGraphicFramePr>
            <a:graphicFrameLocks noGrp="1"/>
          </p:cNvGraphicFramePr>
          <p:nvPr>
            <p:ph sz="half" idx="1"/>
            <p:extLst>
              <p:ext uri="{D42A27DB-BD31-4B8C-83A1-F6EECF244321}">
                <p14:modId xmlns:p14="http://schemas.microsoft.com/office/powerpoint/2010/main" val="2879187328"/>
              </p:ext>
            </p:extLst>
          </p:nvPr>
        </p:nvGraphicFramePr>
        <p:xfrm>
          <a:off x="838200" y="1825625"/>
          <a:ext cx="5181600" cy="43513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1" name="Tijdelijke aanduiding voor inhoud 20"/>
          <p:cNvGraphicFramePr>
            <a:graphicFrameLocks noGrp="1"/>
          </p:cNvGraphicFramePr>
          <p:nvPr>
            <p:ph sz="half" idx="2"/>
            <p:extLst>
              <p:ext uri="{D42A27DB-BD31-4B8C-83A1-F6EECF244321}">
                <p14:modId xmlns:p14="http://schemas.microsoft.com/office/powerpoint/2010/main" val="3339894279"/>
              </p:ext>
            </p:extLst>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166509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randombar(horizontal)">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Graphic spid="21"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Nieuwe collectie</a:t>
            </a:r>
            <a:endParaRPr lang="nl-NL" dirty="0"/>
          </a:p>
        </p:txBody>
      </p:sp>
      <p:pic>
        <p:nvPicPr>
          <p:cNvPr id="5" name="Tijdelijke aanduiding voor inhoud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07847" y="3593206"/>
            <a:ext cx="4545955" cy="2263138"/>
          </a:xfrm>
        </p:spPr>
      </p:pic>
      <p:sp>
        <p:nvSpPr>
          <p:cNvPr id="6" name="Rechthoek 5"/>
          <p:cNvSpPr/>
          <p:nvPr/>
        </p:nvSpPr>
        <p:spPr>
          <a:xfrm>
            <a:off x="948744" y="1690688"/>
            <a:ext cx="6096000" cy="1477328"/>
          </a:xfrm>
          <a:prstGeom prst="rect">
            <a:avLst/>
          </a:prstGeom>
        </p:spPr>
        <p:txBody>
          <a:bodyPr>
            <a:spAutoFit/>
          </a:bodyPr>
          <a:lstStyle/>
          <a:p>
            <a:r>
              <a:rPr lang="en-US" dirty="0"/>
              <a:t>All our signify bracelets have their own meaning stated on the inside of the silver lock, like the green “strength" edition. Green is the color of nature. It symbolizes growth, harmony and freshness. Wear this bracelet and be aware that you are often much stronger than you think.</a:t>
            </a:r>
            <a:endParaRPr lang="nl-NL" dirty="0"/>
          </a:p>
        </p:txBody>
      </p:sp>
    </p:spTree>
    <p:extLst>
      <p:ext uri="{BB962C8B-B14F-4D97-AF65-F5344CB8AC3E}">
        <p14:creationId xmlns:p14="http://schemas.microsoft.com/office/powerpoint/2010/main" val="1239447227"/>
      </p:ext>
    </p:extLst>
  </p:cSld>
  <p:clrMapOvr>
    <a:masterClrMapping/>
  </p:clrMapOvr>
  <p:timing>
    <p:tnLst>
      <p:par>
        <p:cTn id="1" dur="indefinite" restart="never" nodeType="tmRoot"/>
      </p:par>
    </p:tnLst>
  </p:timing>
</p:sld>
</file>

<file path=ppt/theme/theme1.xml><?xml version="1.0" encoding="utf-8"?>
<a:theme xmlns:a="http://schemas.openxmlformats.org/drawingml/2006/main" name="Kantoorthema">
  <a:themeElements>
    <a:clrScheme name="Buddha to Buddha">
      <a:dk1>
        <a:sysClr val="windowText" lastClr="000000"/>
      </a:dk1>
      <a:lt1>
        <a:sysClr val="window" lastClr="FFFFFF"/>
      </a:lt1>
      <a:dk2>
        <a:srgbClr val="44546A"/>
      </a:dk2>
      <a:lt2>
        <a:srgbClr val="E7E6E6"/>
      </a:lt2>
      <a:accent1>
        <a:srgbClr val="C92C20"/>
      </a:accent1>
      <a:accent2>
        <a:srgbClr val="0B0C10"/>
      </a:accent2>
      <a:accent3>
        <a:srgbClr val="6BC3C7"/>
      </a:accent3>
      <a:accent4>
        <a:srgbClr val="FFFFFF"/>
      </a:accent4>
      <a:accent5>
        <a:srgbClr val="76C1F5"/>
      </a:accent5>
      <a:accent6>
        <a:srgbClr val="004815"/>
      </a:accent6>
      <a:hlink>
        <a:srgbClr val="8BCDDB"/>
      </a:hlink>
      <a:folHlink>
        <a:srgbClr val="8BCDDB"/>
      </a:folHlink>
    </a:clrScheme>
    <a:fontScheme name="Buddha to buddha">
      <a:majorFont>
        <a:latin typeface="Calibri Light"/>
        <a:ea typeface=""/>
        <a:cs typeface=""/>
      </a:majorFont>
      <a:minorFont>
        <a:latin typeface="Calibri"/>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TotalTime>
  <Words>125</Words>
  <Application>Microsoft Office PowerPoint</Application>
  <PresentationFormat>Breedbeeld</PresentationFormat>
  <Paragraphs>51</Paragraphs>
  <Slides>10</Slides>
  <Notes>3</Notes>
  <HiddenSlides>0</HiddenSlides>
  <MMClips>1</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10</vt:i4>
      </vt:variant>
    </vt:vector>
  </HeadingPairs>
  <TitlesOfParts>
    <vt:vector size="14" baseType="lpstr">
      <vt:lpstr>Arial</vt:lpstr>
      <vt:lpstr>Calibri</vt:lpstr>
      <vt:lpstr>Calibri Light</vt:lpstr>
      <vt:lpstr>Kantoorthema</vt:lpstr>
      <vt:lpstr>PowerPoint-presentatie</vt:lpstr>
      <vt:lpstr>Inhoudsopgave </vt:lpstr>
      <vt:lpstr>Geschiedenis</vt:lpstr>
      <vt:lpstr>Collectie 2014 </vt:lpstr>
      <vt:lpstr>Jaarcijfers</vt:lpstr>
      <vt:lpstr>Batul Loomans</vt:lpstr>
      <vt:lpstr>Tabel verkochte items</vt:lpstr>
      <vt:lpstr>Aantal winkels</vt:lpstr>
      <vt:lpstr>Nieuwe collectie</vt:lpstr>
      <vt:lpstr>Eind</vt:lpstr>
    </vt:vector>
  </TitlesOfParts>
  <Company>Zadkine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Annelies Hesselink</dc:creator>
  <cp:lastModifiedBy>HIT is IT</cp:lastModifiedBy>
  <cp:revision>26</cp:revision>
  <dcterms:created xsi:type="dcterms:W3CDTF">2015-06-01T10:20:30Z</dcterms:created>
  <dcterms:modified xsi:type="dcterms:W3CDTF">2015-07-07T06:46:09Z</dcterms:modified>
</cp:coreProperties>
</file>