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C039"/>
    <a:srgbClr val="D00022"/>
    <a:srgbClr val="B71318"/>
    <a:srgbClr val="CA0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7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17778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27960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56545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5694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21544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60218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7168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271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369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9867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30259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t1.gstatic.com/images?q=tbn:ANd9GcReedjA2vJSO4_6GDpsI3PShvbRqfAAEv03qaJ9qOxtiLZX0Jx7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1" r="9703" b="36346"/>
          <a:stretch/>
        </p:blipFill>
        <p:spPr bwMode="auto">
          <a:xfrm>
            <a:off x="-11088" y="0"/>
            <a:ext cx="933561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0F101-0BAC-4BFF-852E-A8578B25CA89}" type="datetimeFigureOut">
              <a:rPr lang="nl-NL" smtClean="0"/>
              <a:t>9-8-2019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9B76B-A6BC-43EA-9766-F223FD3CC895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89286" l="0" r="99145">
                        <a14:foregroundMark x1="21652" y1="23214" x2="20798" y2="33929"/>
                        <a14:foregroundMark x1="33048" y1="25000" x2="31909" y2="30357"/>
                        <a14:foregroundMark x1="45014" y1="21429" x2="44160" y2="32143"/>
                        <a14:foregroundMark x1="49003" y1="30357" x2="49288" y2="37500"/>
                        <a14:foregroundMark x1="60684" y1="28571" x2="60969" y2="35714"/>
                        <a14:foregroundMark x1="71795" y1="21429" x2="72080" y2="28571"/>
                        <a14:foregroundMark x1="82621" y1="28571" x2="82621" y2="285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67135" y="44451"/>
            <a:ext cx="2257765" cy="36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5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Furious 7 Cast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656244"/>
            <a:ext cx="4038600" cy="2413875"/>
          </a:xfrm>
        </p:spPr>
      </p:pic>
      <p:sp>
        <p:nvSpPr>
          <p:cNvPr id="6" name="Tijdelijke aanduiding voor inhoud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nl-NL" dirty="0"/>
              <a:t>Vin Diesel</a:t>
            </a:r>
          </a:p>
          <a:p>
            <a:pPr lvl="0"/>
            <a:r>
              <a:rPr lang="nl-NL" dirty="0"/>
              <a:t>Dwayne Johnsen</a:t>
            </a:r>
          </a:p>
          <a:p>
            <a:pPr lvl="0"/>
            <a:r>
              <a:rPr lang="nl-NL" dirty="0"/>
              <a:t>Paul Walker</a:t>
            </a:r>
          </a:p>
          <a:p>
            <a:pPr lvl="0"/>
            <a:r>
              <a:rPr lang="nl-NL" dirty="0"/>
              <a:t>Tyrese Gibson</a:t>
            </a:r>
          </a:p>
          <a:p>
            <a:pPr lvl="0"/>
            <a:r>
              <a:rPr lang="nl-NL" dirty="0"/>
              <a:t>Jordana Brewster</a:t>
            </a:r>
          </a:p>
          <a:p>
            <a:pPr lvl="0"/>
            <a:r>
              <a:rPr lang="nl-NL" dirty="0"/>
              <a:t>Ludacris</a:t>
            </a:r>
          </a:p>
          <a:p>
            <a:pPr lvl="0"/>
            <a:r>
              <a:rPr lang="nl-NL" dirty="0"/>
              <a:t>Jason Statham</a:t>
            </a:r>
          </a:p>
          <a:p>
            <a:pPr lvl="0"/>
            <a:r>
              <a:rPr lang="nl-NL" dirty="0"/>
              <a:t>Ronda Rousey</a:t>
            </a:r>
          </a:p>
          <a:p>
            <a:pPr lvl="0"/>
            <a:r>
              <a:rPr lang="nl-NL" dirty="0"/>
              <a:t>Nathalie Emmanuel</a:t>
            </a:r>
          </a:p>
          <a:p>
            <a:pPr lvl="0"/>
            <a:r>
              <a:rPr lang="nl-NL" dirty="0"/>
              <a:t>Michelle Rodriguez</a:t>
            </a:r>
          </a:p>
        </p:txBody>
      </p:sp>
    </p:spTree>
    <p:extLst>
      <p:ext uri="{BB962C8B-B14F-4D97-AF65-F5344CB8AC3E}">
        <p14:creationId xmlns:p14="http://schemas.microsoft.com/office/powerpoint/2010/main" val="254413650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Aangepast 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00"/>
      </a:accent1>
      <a:accent2>
        <a:srgbClr val="7F7F7F"/>
      </a:accent2>
      <a:accent3>
        <a:srgbClr val="BFBFBF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22</Words>
  <Application>Microsoft Office PowerPoint</Application>
  <PresentationFormat>Diavoorstelling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4" baseType="lpstr">
      <vt:lpstr>Arial</vt:lpstr>
      <vt:lpstr>Calibri</vt:lpstr>
      <vt:lpstr>Kantoorthema</vt:lpstr>
      <vt:lpstr>Furious 7 Cast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Furious 7 Cast</dc:title>
  <dc:creator>HIT = IT</dc:creator>
  <cp:keywords>HIT = PowerPoint</cp:keywords>
  <cp:lastModifiedBy>HIT is IT</cp:lastModifiedBy>
  <cp:revision>15</cp:revision>
  <dcterms:created xsi:type="dcterms:W3CDTF">2013-04-29T10:33:20Z</dcterms:created>
  <dcterms:modified xsi:type="dcterms:W3CDTF">2019-08-08T23:15:43Z</dcterms:modified>
</cp:coreProperties>
</file>