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62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278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IT is IT" userId="dbd7d1819ffc77d2" providerId="LiveId" clId="{FB11E3BF-9576-43B9-853C-99C088E74A54}"/>
    <pc:docChg chg="modSld">
      <pc:chgData name="HIT is IT" userId="dbd7d1819ffc77d2" providerId="LiveId" clId="{FB11E3BF-9576-43B9-853C-99C088E74A54}" dt="2019-08-08T22:47:47.105" v="17" actId="6549"/>
      <pc:docMkLst>
        <pc:docMk/>
      </pc:docMkLst>
      <pc:sldChg chg="modSp">
        <pc:chgData name="HIT is IT" userId="dbd7d1819ffc77d2" providerId="LiveId" clId="{FB11E3BF-9576-43B9-853C-99C088E74A54}" dt="2019-08-08T22:47:47.105" v="17" actId="6549"/>
        <pc:sldMkLst>
          <pc:docMk/>
          <pc:sldMk cId="3229665399" sldId="257"/>
        </pc:sldMkLst>
        <pc:spChg chg="mod">
          <ac:chgData name="HIT is IT" userId="dbd7d1819ffc77d2" providerId="LiveId" clId="{FB11E3BF-9576-43B9-853C-99C088E74A54}" dt="2019-08-08T22:47:47.105" v="17" actId="6549"/>
          <ac:spMkLst>
            <pc:docMk/>
            <pc:sldMk cId="3229665399" sldId="257"/>
            <ac:spMk id="3" creationId="{00000000-0000-0000-0000-000000000000}"/>
          </ac:spMkLst>
        </pc:spChg>
      </pc:sldChg>
      <pc:sldChg chg="modSp">
        <pc:chgData name="HIT is IT" userId="dbd7d1819ffc77d2" providerId="LiveId" clId="{FB11E3BF-9576-43B9-853C-99C088E74A54}" dt="2019-08-08T22:47:06.498" v="14" actId="20577"/>
        <pc:sldMkLst>
          <pc:docMk/>
          <pc:sldMk cId="2963773220" sldId="258"/>
        </pc:sldMkLst>
        <pc:spChg chg="mod">
          <ac:chgData name="HIT is IT" userId="dbd7d1819ffc77d2" providerId="LiveId" clId="{FB11E3BF-9576-43B9-853C-99C088E74A54}" dt="2019-08-08T22:47:06.498" v="14" actId="20577"/>
          <ac:spMkLst>
            <pc:docMk/>
            <pc:sldMk cId="2963773220" sldId="258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62F30A-E89E-45A9-8BD8-1A3C0D03A473}" type="datetimeFigureOut">
              <a:rPr lang="nl-NL" smtClean="0"/>
              <a:t>9-8-2019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8FF770-4044-4133-89B6-159413861F5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00492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8FF770-4044-4133-89B6-159413861F52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49023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3419872" y="2130425"/>
            <a:ext cx="4320480" cy="1470025"/>
          </a:xfrm>
        </p:spPr>
        <p:txBody>
          <a:bodyPr>
            <a:noAutofit/>
          </a:bodyPr>
          <a:lstStyle>
            <a:lvl1pPr algn="l">
              <a:defRPr sz="11500" b="1" spc="-300">
                <a:solidFill>
                  <a:srgbClr val="0462A4"/>
                </a:solidFill>
              </a:defRPr>
            </a:lvl1pPr>
          </a:lstStyle>
          <a:p>
            <a:r>
              <a:rPr lang="nl-NL" dirty="0"/>
              <a:t>Ahold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611F8-DAB2-4EBA-92EF-F18F26814844}" type="datetimeFigureOut">
              <a:rPr lang="nl-NL" smtClean="0"/>
              <a:t>9-8-2019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F0CD0-62EF-4176-B068-993D9DCE6E22}" type="slidenum">
              <a:rPr lang="nl-NL" smtClean="0"/>
              <a:t>‹nr.›</a:t>
            </a:fld>
            <a:endParaRPr lang="nl-NL"/>
          </a:p>
        </p:txBody>
      </p:sp>
      <p:pic>
        <p:nvPicPr>
          <p:cNvPr id="11" name="Afbeelding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3262" y="2225754"/>
            <a:ext cx="1116610" cy="1275254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6756" y="2225754"/>
            <a:ext cx="1116610" cy="1275254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389" y="1685278"/>
            <a:ext cx="828495" cy="447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04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611F8-DAB2-4EBA-92EF-F18F26814844}" type="datetimeFigureOut">
              <a:rPr lang="nl-NL" smtClean="0"/>
              <a:t>9-8-2019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F0CD0-62EF-4176-B068-993D9DCE6E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843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611F8-DAB2-4EBA-92EF-F18F26814844}" type="datetimeFigureOut">
              <a:rPr lang="nl-NL" smtClean="0"/>
              <a:t>9-8-2019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F0CD0-62EF-4176-B068-993D9DCE6E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84283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611F8-DAB2-4EBA-92EF-F18F26814844}" type="datetimeFigureOut">
              <a:rPr lang="nl-NL" smtClean="0"/>
              <a:t>9-8-2019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F0CD0-62EF-4176-B068-993D9DCE6E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47871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611F8-DAB2-4EBA-92EF-F18F26814844}" type="datetimeFigureOut">
              <a:rPr lang="nl-NL" smtClean="0"/>
              <a:t>9-8-2019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F0CD0-62EF-4176-B068-993D9DCE6E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516700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611F8-DAB2-4EBA-92EF-F18F26814844}" type="datetimeFigureOut">
              <a:rPr lang="nl-NL" smtClean="0"/>
              <a:t>9-8-2019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F0CD0-62EF-4176-B068-993D9DCE6E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332718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611F8-DAB2-4EBA-92EF-F18F26814844}" type="datetimeFigureOut">
              <a:rPr lang="nl-NL" smtClean="0"/>
              <a:t>9-8-2019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F0CD0-62EF-4176-B068-993D9DCE6E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83158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611F8-DAB2-4EBA-92EF-F18F26814844}" type="datetimeFigureOut">
              <a:rPr lang="nl-NL" smtClean="0"/>
              <a:t>9-8-2019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F0CD0-62EF-4176-B068-993D9DCE6E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10352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611F8-DAB2-4EBA-92EF-F18F26814844}" type="datetimeFigureOut">
              <a:rPr lang="nl-NL" smtClean="0"/>
              <a:t>9-8-2019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F0CD0-62EF-4176-B068-993D9DCE6E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19794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611F8-DAB2-4EBA-92EF-F18F26814844}" type="datetimeFigureOut">
              <a:rPr lang="nl-NL" smtClean="0"/>
              <a:t>9-8-2019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F0CD0-62EF-4176-B068-993D9DCE6E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69884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611F8-DAB2-4EBA-92EF-F18F26814844}" type="datetimeFigureOut">
              <a:rPr lang="nl-NL" smtClean="0"/>
              <a:t>9-8-2019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F0CD0-62EF-4176-B068-993D9DCE6E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92316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fld id="{19E611F8-DAB2-4EBA-92EF-F18F26814844}" type="datetimeFigureOut">
              <a:rPr lang="nl-NL" smtClean="0"/>
              <a:pPr/>
              <a:t>9-8-2019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fld id="{90AF0CD0-62EF-4176-B068-993D9DCE6E22}" type="slidenum">
              <a:rPr lang="nl-NL" smtClean="0"/>
              <a:pPr/>
              <a:t>‹nr.›</a:t>
            </a:fld>
            <a:endParaRPr lang="nl-NL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1"/>
            <a:ext cx="611560" cy="816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193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0462A4"/>
          </a:solidFill>
          <a:latin typeface="+mj-lt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0462A4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Clr>
          <a:srgbClr val="0462A4"/>
        </a:buClr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Clr>
          <a:srgbClr val="0462A4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Clr>
          <a:srgbClr val="0462A4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Clr>
          <a:srgbClr val="0462A4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spc="-400" dirty="0"/>
              <a:t>Ahold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l"/>
            <a:r>
              <a:rPr lang="nl-NL" sz="2200" dirty="0" err="1"/>
              <a:t>Better</a:t>
            </a:r>
            <a:r>
              <a:rPr lang="nl-NL" sz="2200" dirty="0"/>
              <a:t> </a:t>
            </a:r>
            <a:r>
              <a:rPr lang="nl-NL" sz="2200" dirty="0" err="1"/>
              <a:t>choice</a:t>
            </a:r>
            <a:r>
              <a:rPr lang="nl-NL" sz="2200" dirty="0"/>
              <a:t>. </a:t>
            </a:r>
          </a:p>
          <a:p>
            <a:pPr algn="l">
              <a:tabLst>
                <a:tab pos="1793875" algn="l"/>
              </a:tabLst>
            </a:pPr>
            <a:r>
              <a:rPr lang="nl-NL" sz="2200" dirty="0"/>
              <a:t>	</a:t>
            </a:r>
            <a:r>
              <a:rPr lang="nl-NL" sz="2200" dirty="0" err="1"/>
              <a:t>Better</a:t>
            </a:r>
            <a:r>
              <a:rPr lang="nl-NL" sz="2200" dirty="0">
                <a:solidFill>
                  <a:schemeClr val="bg1"/>
                </a:solidFill>
              </a:rPr>
              <a:t> </a:t>
            </a:r>
            <a:r>
              <a:rPr lang="nl-NL" sz="2200" dirty="0" err="1"/>
              <a:t>value</a:t>
            </a:r>
            <a:r>
              <a:rPr lang="nl-NL" sz="2200" dirty="0"/>
              <a:t>.</a:t>
            </a:r>
          </a:p>
          <a:p>
            <a:pPr algn="l">
              <a:tabLst>
                <a:tab pos="3406775" algn="l"/>
              </a:tabLst>
            </a:pPr>
            <a:r>
              <a:rPr lang="nl-NL" sz="2200" dirty="0"/>
              <a:t>	</a:t>
            </a:r>
            <a:r>
              <a:rPr lang="nl-NL" sz="2200" dirty="0" err="1"/>
              <a:t>Better</a:t>
            </a:r>
            <a:r>
              <a:rPr lang="nl-NL" sz="2200" dirty="0">
                <a:solidFill>
                  <a:schemeClr val="bg1"/>
                </a:solidFill>
              </a:rPr>
              <a:t> </a:t>
            </a:r>
            <a:r>
              <a:rPr lang="nl-NL" sz="2200" dirty="0"/>
              <a:t>life.</a:t>
            </a:r>
          </a:p>
          <a:p>
            <a:pPr algn="l">
              <a:tabLst>
                <a:tab pos="4846638" algn="l"/>
              </a:tabLst>
            </a:pPr>
            <a:r>
              <a:rPr lang="nl-NL" sz="2200" dirty="0"/>
              <a:t>	</a:t>
            </a:r>
            <a:r>
              <a:rPr lang="nl-NL" sz="2200" dirty="0" err="1"/>
              <a:t>Every</a:t>
            </a:r>
            <a:r>
              <a:rPr lang="nl-NL" sz="2200" dirty="0"/>
              <a:t> </a:t>
            </a:r>
            <a:r>
              <a:rPr lang="nl-NL" sz="2200" dirty="0" err="1"/>
              <a:t>day</a:t>
            </a:r>
            <a:r>
              <a:rPr lang="nl-NL" sz="2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645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Merken in Nederland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dirty="0"/>
              <a:t>Albert</a:t>
            </a:r>
          </a:p>
          <a:p>
            <a:r>
              <a:rPr lang="nl-NL"/>
              <a:t>Etos</a:t>
            </a:r>
            <a:endParaRPr lang="nl-NL" dirty="0"/>
          </a:p>
          <a:p>
            <a:r>
              <a:rPr lang="nl-NL" dirty="0"/>
              <a:t>Gall &amp; Gall</a:t>
            </a:r>
          </a:p>
        </p:txBody>
      </p:sp>
    </p:spTree>
    <p:extLst>
      <p:ext uri="{BB962C8B-B14F-4D97-AF65-F5344CB8AC3E}">
        <p14:creationId xmlns:p14="http://schemas.microsoft.com/office/powerpoint/2010/main" val="3229665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Merken </a:t>
            </a:r>
            <a:r>
              <a:rPr lang="nl-NL"/>
              <a:t>in de VS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Giant</a:t>
            </a:r>
          </a:p>
          <a:p>
            <a:r>
              <a:rPr lang="nl-NL" dirty="0" err="1"/>
              <a:t>Peapod</a:t>
            </a:r>
            <a:endParaRPr lang="nl-NL" dirty="0"/>
          </a:p>
          <a:p>
            <a:r>
              <a:rPr lang="nl-NL" dirty="0"/>
              <a:t>Stop &amp; Shop</a:t>
            </a:r>
          </a:p>
        </p:txBody>
      </p:sp>
    </p:spTree>
    <p:extLst>
      <p:ext uri="{BB962C8B-B14F-4D97-AF65-F5344CB8AC3E}">
        <p14:creationId xmlns:p14="http://schemas.microsoft.com/office/powerpoint/2010/main" val="2963773220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Ahol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F4C214"/>
      </a:accent2>
      <a:accent3>
        <a:srgbClr val="FA6000"/>
      </a:accent3>
      <a:accent4>
        <a:srgbClr val="D31245"/>
      </a:accent4>
      <a:accent5>
        <a:srgbClr val="7A9F1F"/>
      </a:accent5>
      <a:accent6>
        <a:srgbClr val="78297B"/>
      </a:accent6>
      <a:hlink>
        <a:srgbClr val="0000FF"/>
      </a:hlink>
      <a:folHlink>
        <a:srgbClr val="800080"/>
      </a:folHlink>
    </a:clrScheme>
    <a:fontScheme name="Ahol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22</Words>
  <Application>Microsoft Office PowerPoint</Application>
  <PresentationFormat>Diavoorstelling (4:3)</PresentationFormat>
  <Paragraphs>14</Paragraphs>
  <Slides>3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</vt:i4>
      </vt:variant>
    </vt:vector>
  </HeadingPairs>
  <TitlesOfParts>
    <vt:vector size="6" baseType="lpstr">
      <vt:lpstr>Arial</vt:lpstr>
      <vt:lpstr>Calibri</vt:lpstr>
      <vt:lpstr>Kantoorthema</vt:lpstr>
      <vt:lpstr>Ahold</vt:lpstr>
      <vt:lpstr>Merken in Nederland</vt:lpstr>
      <vt:lpstr>Merken in de VS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HIT = IT</dc:creator>
  <cp:keywords>HIT = PowerPoint</cp:keywords>
  <cp:lastModifiedBy>Harry van den Heuvel</cp:lastModifiedBy>
  <cp:revision>25</cp:revision>
  <dcterms:created xsi:type="dcterms:W3CDTF">2013-03-23T12:44:49Z</dcterms:created>
  <dcterms:modified xsi:type="dcterms:W3CDTF">2019-08-08T22:47:49Z</dcterms:modified>
</cp:coreProperties>
</file>