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9540D43-46EC-4B09-85D1-D606F8B78B93}" v="10" dt="2019-07-03T18:34:16.6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T is IT" userId="dbd7d1819ffc77d2" providerId="LiveId" clId="{DC7AA349-1E15-4A08-95E0-9E6C4648B110}"/>
    <pc:docChg chg="undo redo custSel modSld">
      <pc:chgData name="HIT is IT" userId="dbd7d1819ffc77d2" providerId="LiveId" clId="{DC7AA349-1E15-4A08-95E0-9E6C4648B110}" dt="2019-07-03T18:34:16.619" v="13"/>
      <pc:docMkLst>
        <pc:docMk/>
      </pc:docMkLst>
      <pc:sldChg chg="addSp delSp modSp">
        <pc:chgData name="HIT is IT" userId="dbd7d1819ffc77d2" providerId="LiveId" clId="{DC7AA349-1E15-4A08-95E0-9E6C4648B110}" dt="2019-07-03T18:34:16.619" v="13"/>
        <pc:sldMkLst>
          <pc:docMk/>
          <pc:sldMk cId="0" sldId="256"/>
        </pc:sldMkLst>
        <pc:spChg chg="add del mod">
          <ac:chgData name="HIT is IT" userId="dbd7d1819ffc77d2" providerId="LiveId" clId="{DC7AA349-1E15-4A08-95E0-9E6C4648B110}" dt="2019-07-03T18:33:21.313" v="5" actId="12084"/>
          <ac:spMkLst>
            <pc:docMk/>
            <pc:sldMk cId="0" sldId="256"/>
            <ac:spMk id="3" creationId="{83662EC5-A8CC-44C7-92A6-1B61DABB1DB6}"/>
          </ac:spMkLst>
        </pc:spChg>
        <pc:graphicFrameChg chg="add mod">
          <ac:chgData name="HIT is IT" userId="dbd7d1819ffc77d2" providerId="LiveId" clId="{DC7AA349-1E15-4A08-95E0-9E6C4648B110}" dt="2019-07-03T18:34:16.619" v="13"/>
          <ac:graphicFrameMkLst>
            <pc:docMk/>
            <pc:sldMk cId="0" sldId="256"/>
            <ac:graphicFrameMk id="6" creationId="{619FF910-3D40-4FAA-BE05-700B6248C290}"/>
          </ac:graphicFrameMkLst>
        </pc:graphicFrameChg>
        <pc:picChg chg="add del">
          <ac:chgData name="HIT is IT" userId="dbd7d1819ffc77d2" providerId="LiveId" clId="{DC7AA349-1E15-4A08-95E0-9E6C4648B110}" dt="2019-07-03T18:33:09.346" v="2" actId="478"/>
          <ac:picMkLst>
            <pc:docMk/>
            <pc:sldMk cId="0" sldId="256"/>
            <ac:picMk id="43" creationId="{00000000-0000-0000-0000-000000000000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AD8FF9-EB9E-4768-8B51-4B5FEF928C7C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6EB2B8F1-E7D3-4AAC-B6A4-D6F498D0C371}">
      <dgm:prSet/>
      <dgm:spPr/>
      <dgm:t>
        <a:bodyPr/>
        <a:lstStyle/>
        <a:p>
          <a:r>
            <a:rPr lang="nl-NL"/>
            <a:t>Ajax</a:t>
          </a:r>
        </a:p>
      </dgm:t>
    </dgm:pt>
    <dgm:pt modelId="{A225DE1B-2AAD-4B32-98CB-72163B7AE856}" type="parTrans" cxnId="{25E29CE4-CCCF-4A99-9E32-DC578A7D0ED1}">
      <dgm:prSet/>
      <dgm:spPr/>
      <dgm:t>
        <a:bodyPr/>
        <a:lstStyle/>
        <a:p>
          <a:endParaRPr lang="nl-NL"/>
        </a:p>
      </dgm:t>
    </dgm:pt>
    <dgm:pt modelId="{7EC105B1-4CA3-48BE-9EA6-7512637B2642}" type="sibTrans" cxnId="{25E29CE4-CCCF-4A99-9E32-DC578A7D0ED1}">
      <dgm:prSet/>
      <dgm:spPr/>
      <dgm:t>
        <a:bodyPr/>
        <a:lstStyle/>
        <a:p>
          <a:endParaRPr lang="nl-NL"/>
        </a:p>
      </dgm:t>
    </dgm:pt>
    <dgm:pt modelId="{BAA28962-B6EB-44A4-9A44-A652FFA30A60}">
      <dgm:prSet/>
      <dgm:spPr/>
      <dgm:t>
        <a:bodyPr/>
        <a:lstStyle/>
        <a:p>
          <a:r>
            <a:rPr lang="nl-NL"/>
            <a:t>Barcelona</a:t>
          </a:r>
        </a:p>
      </dgm:t>
    </dgm:pt>
    <dgm:pt modelId="{67DCA265-C7D9-4A8B-B6D7-A628E35D39A2}" type="parTrans" cxnId="{8E212D81-6C94-4302-98BA-BAB42CBB262B}">
      <dgm:prSet/>
      <dgm:spPr/>
      <dgm:t>
        <a:bodyPr/>
        <a:lstStyle/>
        <a:p>
          <a:endParaRPr lang="nl-NL"/>
        </a:p>
      </dgm:t>
    </dgm:pt>
    <dgm:pt modelId="{098F8C40-F9EA-429D-8E55-BB6BC5048123}" type="sibTrans" cxnId="{8E212D81-6C94-4302-98BA-BAB42CBB262B}">
      <dgm:prSet/>
      <dgm:spPr/>
      <dgm:t>
        <a:bodyPr/>
        <a:lstStyle/>
        <a:p>
          <a:endParaRPr lang="nl-NL"/>
        </a:p>
      </dgm:t>
    </dgm:pt>
    <dgm:pt modelId="{A0E74E67-BBC1-415E-B4BE-A7A888E4246A}">
      <dgm:prSet/>
      <dgm:spPr/>
      <dgm:t>
        <a:bodyPr/>
        <a:lstStyle/>
        <a:p>
          <a:r>
            <a:rPr lang="nl-NL"/>
            <a:t>Liverpool</a:t>
          </a:r>
        </a:p>
      </dgm:t>
    </dgm:pt>
    <dgm:pt modelId="{F775EE68-0F0E-4216-BD7C-8BBBAA7EFCEA}" type="parTrans" cxnId="{45334289-B591-432C-A9A5-4509A26B62FF}">
      <dgm:prSet/>
      <dgm:spPr/>
      <dgm:t>
        <a:bodyPr/>
        <a:lstStyle/>
        <a:p>
          <a:endParaRPr lang="nl-NL"/>
        </a:p>
      </dgm:t>
    </dgm:pt>
    <dgm:pt modelId="{D6669309-3D88-4EE0-9DFC-809875B11978}" type="sibTrans" cxnId="{45334289-B591-432C-A9A5-4509A26B62FF}">
      <dgm:prSet/>
      <dgm:spPr/>
      <dgm:t>
        <a:bodyPr/>
        <a:lstStyle/>
        <a:p>
          <a:endParaRPr lang="nl-NL"/>
        </a:p>
      </dgm:t>
    </dgm:pt>
    <dgm:pt modelId="{0E6914E7-BC84-4CD4-82F3-22CF018C7724}">
      <dgm:prSet/>
      <dgm:spPr/>
      <dgm:t>
        <a:bodyPr/>
        <a:lstStyle/>
        <a:p>
          <a:r>
            <a:rPr lang="nl-NL"/>
            <a:t>Juventus</a:t>
          </a:r>
        </a:p>
      </dgm:t>
    </dgm:pt>
    <dgm:pt modelId="{9B07739C-1B5D-4CB1-BA15-DA9E4FE4A20B}" type="parTrans" cxnId="{68B0FEBA-F551-4ACD-8E10-DCAB5C06415C}">
      <dgm:prSet/>
      <dgm:spPr/>
      <dgm:t>
        <a:bodyPr/>
        <a:lstStyle/>
        <a:p>
          <a:endParaRPr lang="nl-NL"/>
        </a:p>
      </dgm:t>
    </dgm:pt>
    <dgm:pt modelId="{3E3C40E5-0313-44BE-9EF2-65F8264A4580}" type="sibTrans" cxnId="{68B0FEBA-F551-4ACD-8E10-DCAB5C06415C}">
      <dgm:prSet/>
      <dgm:spPr/>
      <dgm:t>
        <a:bodyPr/>
        <a:lstStyle/>
        <a:p>
          <a:endParaRPr lang="nl-NL"/>
        </a:p>
      </dgm:t>
    </dgm:pt>
    <dgm:pt modelId="{79968CEE-EB9D-4999-A180-315DB0D9B0A8}">
      <dgm:prSet/>
      <dgm:spPr/>
      <dgm:t>
        <a:bodyPr/>
        <a:lstStyle/>
        <a:p>
          <a:r>
            <a:rPr lang="nl-NL"/>
            <a:t>Manchester City</a:t>
          </a:r>
        </a:p>
      </dgm:t>
    </dgm:pt>
    <dgm:pt modelId="{F243E4E3-FA10-435E-9947-64AAFF3D91A2}" type="parTrans" cxnId="{46D0C3C2-18E5-460A-AB60-415A10786D7A}">
      <dgm:prSet/>
      <dgm:spPr/>
      <dgm:t>
        <a:bodyPr/>
        <a:lstStyle/>
        <a:p>
          <a:endParaRPr lang="nl-NL"/>
        </a:p>
      </dgm:t>
    </dgm:pt>
    <dgm:pt modelId="{0AB728EE-5FBF-41F1-B869-48425762D888}" type="sibTrans" cxnId="{46D0C3C2-18E5-460A-AB60-415A10786D7A}">
      <dgm:prSet/>
      <dgm:spPr/>
      <dgm:t>
        <a:bodyPr/>
        <a:lstStyle/>
        <a:p>
          <a:endParaRPr lang="nl-NL"/>
        </a:p>
      </dgm:t>
    </dgm:pt>
    <dgm:pt modelId="{9F647A7B-B18B-4F99-9FAC-73937EC386F7}">
      <dgm:prSet/>
      <dgm:spPr/>
      <dgm:t>
        <a:bodyPr/>
        <a:lstStyle/>
        <a:p>
          <a:r>
            <a:rPr lang="nl-NL"/>
            <a:t>Manchester United</a:t>
          </a:r>
        </a:p>
      </dgm:t>
    </dgm:pt>
    <dgm:pt modelId="{49FB00E4-7F3E-46E4-9CE9-2B79D0A8E4D3}" type="parTrans" cxnId="{BAEAAF38-340E-42BF-ACB4-5D276C207717}">
      <dgm:prSet/>
      <dgm:spPr/>
      <dgm:t>
        <a:bodyPr/>
        <a:lstStyle/>
        <a:p>
          <a:endParaRPr lang="nl-NL"/>
        </a:p>
      </dgm:t>
    </dgm:pt>
    <dgm:pt modelId="{E9771125-FCA8-4762-B587-206437A7D5FD}" type="sibTrans" cxnId="{BAEAAF38-340E-42BF-ACB4-5D276C207717}">
      <dgm:prSet/>
      <dgm:spPr/>
      <dgm:t>
        <a:bodyPr/>
        <a:lstStyle/>
        <a:p>
          <a:endParaRPr lang="nl-NL"/>
        </a:p>
      </dgm:t>
    </dgm:pt>
    <dgm:pt modelId="{85D766F5-1620-4C3D-938C-6C83E0404532}">
      <dgm:prSet/>
      <dgm:spPr/>
      <dgm:t>
        <a:bodyPr/>
        <a:lstStyle/>
        <a:p>
          <a:r>
            <a:rPr lang="nl-NL"/>
            <a:t>Porto</a:t>
          </a:r>
        </a:p>
      </dgm:t>
    </dgm:pt>
    <dgm:pt modelId="{545E9A22-E3E7-46A2-82FB-2782E3CB343C}" type="parTrans" cxnId="{48F80818-03E5-456D-B927-F96A3F6CE22A}">
      <dgm:prSet/>
      <dgm:spPr/>
      <dgm:t>
        <a:bodyPr/>
        <a:lstStyle/>
        <a:p>
          <a:endParaRPr lang="nl-NL"/>
        </a:p>
      </dgm:t>
    </dgm:pt>
    <dgm:pt modelId="{1ED36048-1DBA-4697-A0D3-4A8045D1B65F}" type="sibTrans" cxnId="{48F80818-03E5-456D-B927-F96A3F6CE22A}">
      <dgm:prSet/>
      <dgm:spPr/>
      <dgm:t>
        <a:bodyPr/>
        <a:lstStyle/>
        <a:p>
          <a:endParaRPr lang="nl-NL"/>
        </a:p>
      </dgm:t>
    </dgm:pt>
    <dgm:pt modelId="{6FA740A3-E35E-4E9E-8A9B-7D16A5006D2F}">
      <dgm:prSet/>
      <dgm:spPr/>
      <dgm:t>
        <a:bodyPr/>
        <a:lstStyle/>
        <a:p>
          <a:r>
            <a:rPr lang="nl-NL"/>
            <a:t>Tottenham</a:t>
          </a:r>
        </a:p>
      </dgm:t>
    </dgm:pt>
    <dgm:pt modelId="{3783CCD9-30CB-4BCD-8D2B-FEB335EC839F}" type="parTrans" cxnId="{5108F4C3-A5AC-4153-8F71-22CDAA5F7570}">
      <dgm:prSet/>
      <dgm:spPr/>
      <dgm:t>
        <a:bodyPr/>
        <a:lstStyle/>
        <a:p>
          <a:endParaRPr lang="nl-NL"/>
        </a:p>
      </dgm:t>
    </dgm:pt>
    <dgm:pt modelId="{46A6F455-8614-4B10-BF8C-B206736B244E}" type="sibTrans" cxnId="{5108F4C3-A5AC-4153-8F71-22CDAA5F7570}">
      <dgm:prSet/>
      <dgm:spPr/>
      <dgm:t>
        <a:bodyPr/>
        <a:lstStyle/>
        <a:p>
          <a:endParaRPr lang="nl-NL"/>
        </a:p>
      </dgm:t>
    </dgm:pt>
    <dgm:pt modelId="{20E9A686-224E-4CEF-A60E-A4489AD3EBAF}" type="pres">
      <dgm:prSet presAssocID="{76AD8FF9-EB9E-4768-8B51-4B5FEF928C7C}" presName="linearFlow" presStyleCnt="0">
        <dgm:presLayoutVars>
          <dgm:dir/>
          <dgm:resizeHandles val="exact"/>
        </dgm:presLayoutVars>
      </dgm:prSet>
      <dgm:spPr/>
    </dgm:pt>
    <dgm:pt modelId="{529F87C1-7325-4289-9E0E-831BDACDCC42}" type="pres">
      <dgm:prSet presAssocID="{6EB2B8F1-E7D3-4AAC-B6A4-D6F498D0C371}" presName="composite" presStyleCnt="0"/>
      <dgm:spPr/>
    </dgm:pt>
    <dgm:pt modelId="{92293962-648C-49DC-86FC-A06E7E1566C9}" type="pres">
      <dgm:prSet presAssocID="{6EB2B8F1-E7D3-4AAC-B6A4-D6F498D0C371}" presName="imgShp" presStyleLbl="fgImgPlace1" presStyleIdx="0" presStyleCnt="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426D93D2-C35F-4F51-9752-CC0C1544D44F}" type="pres">
      <dgm:prSet presAssocID="{6EB2B8F1-E7D3-4AAC-B6A4-D6F498D0C371}" presName="txShp" presStyleLbl="node1" presStyleIdx="0" presStyleCnt="8">
        <dgm:presLayoutVars>
          <dgm:bulletEnabled val="1"/>
        </dgm:presLayoutVars>
      </dgm:prSet>
      <dgm:spPr/>
    </dgm:pt>
    <dgm:pt modelId="{93914ACF-2954-4963-9D8C-7C74105CE9A4}" type="pres">
      <dgm:prSet presAssocID="{7EC105B1-4CA3-48BE-9EA6-7512637B2642}" presName="spacing" presStyleCnt="0"/>
      <dgm:spPr/>
    </dgm:pt>
    <dgm:pt modelId="{91C377BB-2972-4267-8D7E-F9D285A9B54E}" type="pres">
      <dgm:prSet presAssocID="{BAA28962-B6EB-44A4-9A44-A652FFA30A60}" presName="composite" presStyleCnt="0"/>
      <dgm:spPr/>
    </dgm:pt>
    <dgm:pt modelId="{3B5C463D-C1B1-4633-BC98-E5D5EC8690D6}" type="pres">
      <dgm:prSet presAssocID="{BAA28962-B6EB-44A4-9A44-A652FFA30A60}" presName="imgShp" presStyleLbl="fgImgPlace1" presStyleIdx="1" presStyleCnt="8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2AF114A-60BB-4744-A710-5CC324D5E992}" type="pres">
      <dgm:prSet presAssocID="{BAA28962-B6EB-44A4-9A44-A652FFA30A60}" presName="txShp" presStyleLbl="node1" presStyleIdx="1" presStyleCnt="8">
        <dgm:presLayoutVars>
          <dgm:bulletEnabled val="1"/>
        </dgm:presLayoutVars>
      </dgm:prSet>
      <dgm:spPr/>
    </dgm:pt>
    <dgm:pt modelId="{DC6BE42F-8AF4-41C0-B90C-530DE03A4981}" type="pres">
      <dgm:prSet presAssocID="{098F8C40-F9EA-429D-8E55-BB6BC5048123}" presName="spacing" presStyleCnt="0"/>
      <dgm:spPr/>
    </dgm:pt>
    <dgm:pt modelId="{CCB0F077-961F-43CA-A5E7-ECED6B2A3D1C}" type="pres">
      <dgm:prSet presAssocID="{A0E74E67-BBC1-415E-B4BE-A7A888E4246A}" presName="composite" presStyleCnt="0"/>
      <dgm:spPr/>
    </dgm:pt>
    <dgm:pt modelId="{590F3084-139B-4ED8-9041-C7D39E0360B2}" type="pres">
      <dgm:prSet presAssocID="{A0E74E67-BBC1-415E-B4BE-A7A888E4246A}" presName="imgShp" presStyleLbl="fgImgPlace1" presStyleIdx="2" presStyleCnt="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EFF5656-DF32-407C-85F5-902277C41786}" type="pres">
      <dgm:prSet presAssocID="{A0E74E67-BBC1-415E-B4BE-A7A888E4246A}" presName="txShp" presStyleLbl="node1" presStyleIdx="2" presStyleCnt="8">
        <dgm:presLayoutVars>
          <dgm:bulletEnabled val="1"/>
        </dgm:presLayoutVars>
      </dgm:prSet>
      <dgm:spPr/>
    </dgm:pt>
    <dgm:pt modelId="{16A2A1CC-BDB1-45B5-A1EC-CEEA0A72541A}" type="pres">
      <dgm:prSet presAssocID="{D6669309-3D88-4EE0-9DFC-809875B11978}" presName="spacing" presStyleCnt="0"/>
      <dgm:spPr/>
    </dgm:pt>
    <dgm:pt modelId="{5B7C12CD-2580-46A4-B5AC-3E8CF27AD35D}" type="pres">
      <dgm:prSet presAssocID="{0E6914E7-BC84-4CD4-82F3-22CF018C7724}" presName="composite" presStyleCnt="0"/>
      <dgm:spPr/>
    </dgm:pt>
    <dgm:pt modelId="{2C535388-FB85-4CC6-9CE6-488F8C75EB91}" type="pres">
      <dgm:prSet presAssocID="{0E6914E7-BC84-4CD4-82F3-22CF018C7724}" presName="imgShp" presStyleLbl="fgImgPlace1" presStyleIdx="3" presStyleCnt="8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88EEA4A-5AC1-4141-A6FC-6C46F0D76352}" type="pres">
      <dgm:prSet presAssocID="{0E6914E7-BC84-4CD4-82F3-22CF018C7724}" presName="txShp" presStyleLbl="node1" presStyleIdx="3" presStyleCnt="8">
        <dgm:presLayoutVars>
          <dgm:bulletEnabled val="1"/>
        </dgm:presLayoutVars>
      </dgm:prSet>
      <dgm:spPr/>
    </dgm:pt>
    <dgm:pt modelId="{E5545EDA-433E-47B7-9D40-07FE6E895732}" type="pres">
      <dgm:prSet presAssocID="{3E3C40E5-0313-44BE-9EF2-65F8264A4580}" presName="spacing" presStyleCnt="0"/>
      <dgm:spPr/>
    </dgm:pt>
    <dgm:pt modelId="{447E4A59-572C-4D0B-8F47-F787A0ED256A}" type="pres">
      <dgm:prSet presAssocID="{79968CEE-EB9D-4999-A180-315DB0D9B0A8}" presName="composite" presStyleCnt="0"/>
      <dgm:spPr/>
    </dgm:pt>
    <dgm:pt modelId="{CEDA67E7-C77F-4E12-99AE-FA4EB02BEA5C}" type="pres">
      <dgm:prSet presAssocID="{79968CEE-EB9D-4999-A180-315DB0D9B0A8}" presName="imgShp" presStyleLbl="fgImgPlace1" presStyleIdx="4" presStyleCnt="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7323DC4-6372-427F-9ED8-688AE76F543F}" type="pres">
      <dgm:prSet presAssocID="{79968CEE-EB9D-4999-A180-315DB0D9B0A8}" presName="txShp" presStyleLbl="node1" presStyleIdx="4" presStyleCnt="8">
        <dgm:presLayoutVars>
          <dgm:bulletEnabled val="1"/>
        </dgm:presLayoutVars>
      </dgm:prSet>
      <dgm:spPr/>
    </dgm:pt>
    <dgm:pt modelId="{9231281D-B811-421B-A891-EC2F5CC700C9}" type="pres">
      <dgm:prSet presAssocID="{0AB728EE-5FBF-41F1-B869-48425762D888}" presName="spacing" presStyleCnt="0"/>
      <dgm:spPr/>
    </dgm:pt>
    <dgm:pt modelId="{CFA9210A-A96E-443D-94A8-CF0917221C88}" type="pres">
      <dgm:prSet presAssocID="{9F647A7B-B18B-4F99-9FAC-73937EC386F7}" presName="composite" presStyleCnt="0"/>
      <dgm:spPr/>
    </dgm:pt>
    <dgm:pt modelId="{32B905C1-AB67-44AA-8C69-E22897A3A8B8}" type="pres">
      <dgm:prSet presAssocID="{9F647A7B-B18B-4F99-9FAC-73937EC386F7}" presName="imgShp" presStyleLbl="fgImgPlace1" presStyleIdx="5" presStyleCnt="8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1DD7633-41E7-4499-B0AE-A0A6A5D1CFDC}" type="pres">
      <dgm:prSet presAssocID="{9F647A7B-B18B-4F99-9FAC-73937EC386F7}" presName="txShp" presStyleLbl="node1" presStyleIdx="5" presStyleCnt="8">
        <dgm:presLayoutVars>
          <dgm:bulletEnabled val="1"/>
        </dgm:presLayoutVars>
      </dgm:prSet>
      <dgm:spPr/>
    </dgm:pt>
    <dgm:pt modelId="{D7FDDA70-37BE-4DE9-9B85-E7BBE53D10DD}" type="pres">
      <dgm:prSet presAssocID="{E9771125-FCA8-4762-B587-206437A7D5FD}" presName="spacing" presStyleCnt="0"/>
      <dgm:spPr/>
    </dgm:pt>
    <dgm:pt modelId="{242D178B-00CD-4192-8425-3B02AE8D9FA6}" type="pres">
      <dgm:prSet presAssocID="{85D766F5-1620-4C3D-938C-6C83E0404532}" presName="composite" presStyleCnt="0"/>
      <dgm:spPr/>
    </dgm:pt>
    <dgm:pt modelId="{A6BDA510-CDFA-43C5-8513-8A96D77996A1}" type="pres">
      <dgm:prSet presAssocID="{85D766F5-1620-4C3D-938C-6C83E0404532}" presName="imgShp" presStyleLbl="fgImgPlace1" presStyleIdx="6" presStyleCnt="8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74CBB3F-48BD-4C58-8582-136D4C3FFA24}" type="pres">
      <dgm:prSet presAssocID="{85D766F5-1620-4C3D-938C-6C83E0404532}" presName="txShp" presStyleLbl="node1" presStyleIdx="6" presStyleCnt="8">
        <dgm:presLayoutVars>
          <dgm:bulletEnabled val="1"/>
        </dgm:presLayoutVars>
      </dgm:prSet>
      <dgm:spPr/>
    </dgm:pt>
    <dgm:pt modelId="{725E17EE-8F2B-4086-8C0F-EDB0A4FB0B21}" type="pres">
      <dgm:prSet presAssocID="{1ED36048-1DBA-4697-A0D3-4A8045D1B65F}" presName="spacing" presStyleCnt="0"/>
      <dgm:spPr/>
    </dgm:pt>
    <dgm:pt modelId="{92F32C3D-330B-49C6-B0C7-6CD1CF5328B5}" type="pres">
      <dgm:prSet presAssocID="{6FA740A3-E35E-4E9E-8A9B-7D16A5006D2F}" presName="composite" presStyleCnt="0"/>
      <dgm:spPr/>
    </dgm:pt>
    <dgm:pt modelId="{D61BBEA1-1F4B-4716-8445-7DCAC1FA34C5}" type="pres">
      <dgm:prSet presAssocID="{6FA740A3-E35E-4E9E-8A9B-7D16A5006D2F}" presName="imgShp" presStyleLbl="fgImgPlace1" presStyleIdx="7" presStyleCnt="8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0A5610E-9B3A-444D-8C5B-52B24D586EC0}" type="pres">
      <dgm:prSet presAssocID="{6FA740A3-E35E-4E9E-8A9B-7D16A5006D2F}" presName="txShp" presStyleLbl="node1" presStyleIdx="7" presStyleCnt="8">
        <dgm:presLayoutVars>
          <dgm:bulletEnabled val="1"/>
        </dgm:presLayoutVars>
      </dgm:prSet>
      <dgm:spPr/>
    </dgm:pt>
  </dgm:ptLst>
  <dgm:cxnLst>
    <dgm:cxn modelId="{2484B808-9B67-4839-BB9D-5D805D3127EF}" type="presOf" srcId="{6EB2B8F1-E7D3-4AAC-B6A4-D6F498D0C371}" destId="{426D93D2-C35F-4F51-9752-CC0C1544D44F}" srcOrd="0" destOrd="0" presId="urn:microsoft.com/office/officeart/2005/8/layout/vList3"/>
    <dgm:cxn modelId="{52BC490D-1DE1-4F4A-AFB0-636FB0991C57}" type="presOf" srcId="{A0E74E67-BBC1-415E-B4BE-A7A888E4246A}" destId="{2EFF5656-DF32-407C-85F5-902277C41786}" srcOrd="0" destOrd="0" presId="urn:microsoft.com/office/officeart/2005/8/layout/vList3"/>
    <dgm:cxn modelId="{48F80818-03E5-456D-B927-F96A3F6CE22A}" srcId="{76AD8FF9-EB9E-4768-8B51-4B5FEF928C7C}" destId="{85D766F5-1620-4C3D-938C-6C83E0404532}" srcOrd="6" destOrd="0" parTransId="{545E9A22-E3E7-46A2-82FB-2782E3CB343C}" sibTransId="{1ED36048-1DBA-4697-A0D3-4A8045D1B65F}"/>
    <dgm:cxn modelId="{BAEAAF38-340E-42BF-ACB4-5D276C207717}" srcId="{76AD8FF9-EB9E-4768-8B51-4B5FEF928C7C}" destId="{9F647A7B-B18B-4F99-9FAC-73937EC386F7}" srcOrd="5" destOrd="0" parTransId="{49FB00E4-7F3E-46E4-9CE9-2B79D0A8E4D3}" sibTransId="{E9771125-FCA8-4762-B587-206437A7D5FD}"/>
    <dgm:cxn modelId="{C5C90F3A-1B12-4645-BE88-5D484C6D56F0}" type="presOf" srcId="{BAA28962-B6EB-44A4-9A44-A652FFA30A60}" destId="{B2AF114A-60BB-4744-A710-5CC324D5E992}" srcOrd="0" destOrd="0" presId="urn:microsoft.com/office/officeart/2005/8/layout/vList3"/>
    <dgm:cxn modelId="{639E1461-8498-451A-9039-70D53F303120}" type="presOf" srcId="{0E6914E7-BC84-4CD4-82F3-22CF018C7724}" destId="{B88EEA4A-5AC1-4141-A6FC-6C46F0D76352}" srcOrd="0" destOrd="0" presId="urn:microsoft.com/office/officeart/2005/8/layout/vList3"/>
    <dgm:cxn modelId="{FD1B2243-0773-4D35-9C66-E8A8CD012C37}" type="presOf" srcId="{85D766F5-1620-4C3D-938C-6C83E0404532}" destId="{C74CBB3F-48BD-4C58-8582-136D4C3FFA24}" srcOrd="0" destOrd="0" presId="urn:microsoft.com/office/officeart/2005/8/layout/vList3"/>
    <dgm:cxn modelId="{1F07666E-985E-4B42-ACD8-07D684BF8A82}" type="presOf" srcId="{76AD8FF9-EB9E-4768-8B51-4B5FEF928C7C}" destId="{20E9A686-224E-4CEF-A60E-A4489AD3EBAF}" srcOrd="0" destOrd="0" presId="urn:microsoft.com/office/officeart/2005/8/layout/vList3"/>
    <dgm:cxn modelId="{00173C52-858D-4167-B57D-D21E62AF6F48}" type="presOf" srcId="{79968CEE-EB9D-4999-A180-315DB0D9B0A8}" destId="{77323DC4-6372-427F-9ED8-688AE76F543F}" srcOrd="0" destOrd="0" presId="urn:microsoft.com/office/officeart/2005/8/layout/vList3"/>
    <dgm:cxn modelId="{D465D674-103A-40FD-8A02-C20B21CB99CE}" type="presOf" srcId="{9F647A7B-B18B-4F99-9FAC-73937EC386F7}" destId="{D1DD7633-41E7-4499-B0AE-A0A6A5D1CFDC}" srcOrd="0" destOrd="0" presId="urn:microsoft.com/office/officeart/2005/8/layout/vList3"/>
    <dgm:cxn modelId="{8E212D81-6C94-4302-98BA-BAB42CBB262B}" srcId="{76AD8FF9-EB9E-4768-8B51-4B5FEF928C7C}" destId="{BAA28962-B6EB-44A4-9A44-A652FFA30A60}" srcOrd="1" destOrd="0" parTransId="{67DCA265-C7D9-4A8B-B6D7-A628E35D39A2}" sibTransId="{098F8C40-F9EA-429D-8E55-BB6BC5048123}"/>
    <dgm:cxn modelId="{45334289-B591-432C-A9A5-4509A26B62FF}" srcId="{76AD8FF9-EB9E-4768-8B51-4B5FEF928C7C}" destId="{A0E74E67-BBC1-415E-B4BE-A7A888E4246A}" srcOrd="2" destOrd="0" parTransId="{F775EE68-0F0E-4216-BD7C-8BBBAA7EFCEA}" sibTransId="{D6669309-3D88-4EE0-9DFC-809875B11978}"/>
    <dgm:cxn modelId="{209B88B1-B9B5-4435-B405-26BA80BBF051}" type="presOf" srcId="{6FA740A3-E35E-4E9E-8A9B-7D16A5006D2F}" destId="{B0A5610E-9B3A-444D-8C5B-52B24D586EC0}" srcOrd="0" destOrd="0" presId="urn:microsoft.com/office/officeart/2005/8/layout/vList3"/>
    <dgm:cxn modelId="{68B0FEBA-F551-4ACD-8E10-DCAB5C06415C}" srcId="{76AD8FF9-EB9E-4768-8B51-4B5FEF928C7C}" destId="{0E6914E7-BC84-4CD4-82F3-22CF018C7724}" srcOrd="3" destOrd="0" parTransId="{9B07739C-1B5D-4CB1-BA15-DA9E4FE4A20B}" sibTransId="{3E3C40E5-0313-44BE-9EF2-65F8264A4580}"/>
    <dgm:cxn modelId="{46D0C3C2-18E5-460A-AB60-415A10786D7A}" srcId="{76AD8FF9-EB9E-4768-8B51-4B5FEF928C7C}" destId="{79968CEE-EB9D-4999-A180-315DB0D9B0A8}" srcOrd="4" destOrd="0" parTransId="{F243E4E3-FA10-435E-9947-64AAFF3D91A2}" sibTransId="{0AB728EE-5FBF-41F1-B869-48425762D888}"/>
    <dgm:cxn modelId="{5108F4C3-A5AC-4153-8F71-22CDAA5F7570}" srcId="{76AD8FF9-EB9E-4768-8B51-4B5FEF928C7C}" destId="{6FA740A3-E35E-4E9E-8A9B-7D16A5006D2F}" srcOrd="7" destOrd="0" parTransId="{3783CCD9-30CB-4BCD-8D2B-FEB335EC839F}" sibTransId="{46A6F455-8614-4B10-BF8C-B206736B244E}"/>
    <dgm:cxn modelId="{25E29CE4-CCCF-4A99-9E32-DC578A7D0ED1}" srcId="{76AD8FF9-EB9E-4768-8B51-4B5FEF928C7C}" destId="{6EB2B8F1-E7D3-4AAC-B6A4-D6F498D0C371}" srcOrd="0" destOrd="0" parTransId="{A225DE1B-2AAD-4B32-98CB-72163B7AE856}" sibTransId="{7EC105B1-4CA3-48BE-9EA6-7512637B2642}"/>
    <dgm:cxn modelId="{2DBF9926-55C1-4284-B187-BDD67E203C1F}" type="presParOf" srcId="{20E9A686-224E-4CEF-A60E-A4489AD3EBAF}" destId="{529F87C1-7325-4289-9E0E-831BDACDCC42}" srcOrd="0" destOrd="0" presId="urn:microsoft.com/office/officeart/2005/8/layout/vList3"/>
    <dgm:cxn modelId="{A6C234B5-0336-4FCB-930F-5E66888185B8}" type="presParOf" srcId="{529F87C1-7325-4289-9E0E-831BDACDCC42}" destId="{92293962-648C-49DC-86FC-A06E7E1566C9}" srcOrd="0" destOrd="0" presId="urn:microsoft.com/office/officeart/2005/8/layout/vList3"/>
    <dgm:cxn modelId="{265347E0-7894-45D4-BA43-A405D0BA8589}" type="presParOf" srcId="{529F87C1-7325-4289-9E0E-831BDACDCC42}" destId="{426D93D2-C35F-4F51-9752-CC0C1544D44F}" srcOrd="1" destOrd="0" presId="urn:microsoft.com/office/officeart/2005/8/layout/vList3"/>
    <dgm:cxn modelId="{1480740F-1B8C-47CB-B9AE-7A87B23C12F6}" type="presParOf" srcId="{20E9A686-224E-4CEF-A60E-A4489AD3EBAF}" destId="{93914ACF-2954-4963-9D8C-7C74105CE9A4}" srcOrd="1" destOrd="0" presId="urn:microsoft.com/office/officeart/2005/8/layout/vList3"/>
    <dgm:cxn modelId="{64D4A42C-D814-41AE-B7B2-4A2FFD0CBF9B}" type="presParOf" srcId="{20E9A686-224E-4CEF-A60E-A4489AD3EBAF}" destId="{91C377BB-2972-4267-8D7E-F9D285A9B54E}" srcOrd="2" destOrd="0" presId="urn:microsoft.com/office/officeart/2005/8/layout/vList3"/>
    <dgm:cxn modelId="{FCF7CD71-525F-40BE-A981-587C2A47E55B}" type="presParOf" srcId="{91C377BB-2972-4267-8D7E-F9D285A9B54E}" destId="{3B5C463D-C1B1-4633-BC98-E5D5EC8690D6}" srcOrd="0" destOrd="0" presId="urn:microsoft.com/office/officeart/2005/8/layout/vList3"/>
    <dgm:cxn modelId="{2EAC9D87-2CAC-4DD2-B417-C721A8897554}" type="presParOf" srcId="{91C377BB-2972-4267-8D7E-F9D285A9B54E}" destId="{B2AF114A-60BB-4744-A710-5CC324D5E992}" srcOrd="1" destOrd="0" presId="urn:microsoft.com/office/officeart/2005/8/layout/vList3"/>
    <dgm:cxn modelId="{BA7C1910-0FFC-4163-848C-BFF7547EED6B}" type="presParOf" srcId="{20E9A686-224E-4CEF-A60E-A4489AD3EBAF}" destId="{DC6BE42F-8AF4-41C0-B90C-530DE03A4981}" srcOrd="3" destOrd="0" presId="urn:microsoft.com/office/officeart/2005/8/layout/vList3"/>
    <dgm:cxn modelId="{9F59F2EE-15AF-4E45-9A3F-19AC711661C2}" type="presParOf" srcId="{20E9A686-224E-4CEF-A60E-A4489AD3EBAF}" destId="{CCB0F077-961F-43CA-A5E7-ECED6B2A3D1C}" srcOrd="4" destOrd="0" presId="urn:microsoft.com/office/officeart/2005/8/layout/vList3"/>
    <dgm:cxn modelId="{01D002CA-1E02-49D4-B32B-27C252A466CB}" type="presParOf" srcId="{CCB0F077-961F-43CA-A5E7-ECED6B2A3D1C}" destId="{590F3084-139B-4ED8-9041-C7D39E0360B2}" srcOrd="0" destOrd="0" presId="urn:microsoft.com/office/officeart/2005/8/layout/vList3"/>
    <dgm:cxn modelId="{5F8AE3D2-4E78-4B6B-8C44-67BC37E963B4}" type="presParOf" srcId="{CCB0F077-961F-43CA-A5E7-ECED6B2A3D1C}" destId="{2EFF5656-DF32-407C-85F5-902277C41786}" srcOrd="1" destOrd="0" presId="urn:microsoft.com/office/officeart/2005/8/layout/vList3"/>
    <dgm:cxn modelId="{967E627E-7EF2-464A-A274-D73E27DB8DA5}" type="presParOf" srcId="{20E9A686-224E-4CEF-A60E-A4489AD3EBAF}" destId="{16A2A1CC-BDB1-45B5-A1EC-CEEA0A72541A}" srcOrd="5" destOrd="0" presId="urn:microsoft.com/office/officeart/2005/8/layout/vList3"/>
    <dgm:cxn modelId="{C87A7E6A-8E7A-4565-80FE-4379CF9CD103}" type="presParOf" srcId="{20E9A686-224E-4CEF-A60E-A4489AD3EBAF}" destId="{5B7C12CD-2580-46A4-B5AC-3E8CF27AD35D}" srcOrd="6" destOrd="0" presId="urn:microsoft.com/office/officeart/2005/8/layout/vList3"/>
    <dgm:cxn modelId="{F44DC935-1B49-4DAC-BBC5-2F0A9C61D630}" type="presParOf" srcId="{5B7C12CD-2580-46A4-B5AC-3E8CF27AD35D}" destId="{2C535388-FB85-4CC6-9CE6-488F8C75EB91}" srcOrd="0" destOrd="0" presId="urn:microsoft.com/office/officeart/2005/8/layout/vList3"/>
    <dgm:cxn modelId="{C7B8F39A-7432-40CA-AB80-913A5EF81F61}" type="presParOf" srcId="{5B7C12CD-2580-46A4-B5AC-3E8CF27AD35D}" destId="{B88EEA4A-5AC1-4141-A6FC-6C46F0D76352}" srcOrd="1" destOrd="0" presId="urn:microsoft.com/office/officeart/2005/8/layout/vList3"/>
    <dgm:cxn modelId="{85BB17DD-EFFA-476D-8048-0248491B78A0}" type="presParOf" srcId="{20E9A686-224E-4CEF-A60E-A4489AD3EBAF}" destId="{E5545EDA-433E-47B7-9D40-07FE6E895732}" srcOrd="7" destOrd="0" presId="urn:microsoft.com/office/officeart/2005/8/layout/vList3"/>
    <dgm:cxn modelId="{068B16EA-B0DB-4395-9221-C1E4AEAB4B38}" type="presParOf" srcId="{20E9A686-224E-4CEF-A60E-A4489AD3EBAF}" destId="{447E4A59-572C-4D0B-8F47-F787A0ED256A}" srcOrd="8" destOrd="0" presId="urn:microsoft.com/office/officeart/2005/8/layout/vList3"/>
    <dgm:cxn modelId="{4E7B4A4E-ECB7-401C-B6AB-551E5DE4BDD4}" type="presParOf" srcId="{447E4A59-572C-4D0B-8F47-F787A0ED256A}" destId="{CEDA67E7-C77F-4E12-99AE-FA4EB02BEA5C}" srcOrd="0" destOrd="0" presId="urn:microsoft.com/office/officeart/2005/8/layout/vList3"/>
    <dgm:cxn modelId="{318A29B8-390E-4EB9-A4E6-8A1BBD970D85}" type="presParOf" srcId="{447E4A59-572C-4D0B-8F47-F787A0ED256A}" destId="{77323DC4-6372-427F-9ED8-688AE76F543F}" srcOrd="1" destOrd="0" presId="urn:microsoft.com/office/officeart/2005/8/layout/vList3"/>
    <dgm:cxn modelId="{C91E2C3F-18DC-4A56-994A-080E6AB2EE40}" type="presParOf" srcId="{20E9A686-224E-4CEF-A60E-A4489AD3EBAF}" destId="{9231281D-B811-421B-A891-EC2F5CC700C9}" srcOrd="9" destOrd="0" presId="urn:microsoft.com/office/officeart/2005/8/layout/vList3"/>
    <dgm:cxn modelId="{D3DDE297-E5E8-42A5-A960-EEF5CB8E2B12}" type="presParOf" srcId="{20E9A686-224E-4CEF-A60E-A4489AD3EBAF}" destId="{CFA9210A-A96E-443D-94A8-CF0917221C88}" srcOrd="10" destOrd="0" presId="urn:microsoft.com/office/officeart/2005/8/layout/vList3"/>
    <dgm:cxn modelId="{2AFB726A-1C6A-4A16-B2F8-E41E372D9B72}" type="presParOf" srcId="{CFA9210A-A96E-443D-94A8-CF0917221C88}" destId="{32B905C1-AB67-44AA-8C69-E22897A3A8B8}" srcOrd="0" destOrd="0" presId="urn:microsoft.com/office/officeart/2005/8/layout/vList3"/>
    <dgm:cxn modelId="{DF616203-7B3E-415E-B4C0-9577C4751FC8}" type="presParOf" srcId="{CFA9210A-A96E-443D-94A8-CF0917221C88}" destId="{D1DD7633-41E7-4499-B0AE-A0A6A5D1CFDC}" srcOrd="1" destOrd="0" presId="urn:microsoft.com/office/officeart/2005/8/layout/vList3"/>
    <dgm:cxn modelId="{143395C2-A73E-4A4D-B785-A02339AA7E91}" type="presParOf" srcId="{20E9A686-224E-4CEF-A60E-A4489AD3EBAF}" destId="{D7FDDA70-37BE-4DE9-9B85-E7BBE53D10DD}" srcOrd="11" destOrd="0" presId="urn:microsoft.com/office/officeart/2005/8/layout/vList3"/>
    <dgm:cxn modelId="{ABF58670-ACD1-4402-B021-A992D385A9D1}" type="presParOf" srcId="{20E9A686-224E-4CEF-A60E-A4489AD3EBAF}" destId="{242D178B-00CD-4192-8425-3B02AE8D9FA6}" srcOrd="12" destOrd="0" presId="urn:microsoft.com/office/officeart/2005/8/layout/vList3"/>
    <dgm:cxn modelId="{D674BEEA-6E9A-46D4-9234-D8E2EDD7BA7B}" type="presParOf" srcId="{242D178B-00CD-4192-8425-3B02AE8D9FA6}" destId="{A6BDA510-CDFA-43C5-8513-8A96D77996A1}" srcOrd="0" destOrd="0" presId="urn:microsoft.com/office/officeart/2005/8/layout/vList3"/>
    <dgm:cxn modelId="{CA666616-3741-4D5F-B7CC-0F1A1B6F3DD6}" type="presParOf" srcId="{242D178B-00CD-4192-8425-3B02AE8D9FA6}" destId="{C74CBB3F-48BD-4C58-8582-136D4C3FFA24}" srcOrd="1" destOrd="0" presId="urn:microsoft.com/office/officeart/2005/8/layout/vList3"/>
    <dgm:cxn modelId="{1C0DEDFC-36BE-4BF9-9C4C-E9F3585CDC86}" type="presParOf" srcId="{20E9A686-224E-4CEF-A60E-A4489AD3EBAF}" destId="{725E17EE-8F2B-4086-8C0F-EDB0A4FB0B21}" srcOrd="13" destOrd="0" presId="urn:microsoft.com/office/officeart/2005/8/layout/vList3"/>
    <dgm:cxn modelId="{BDD66979-643B-4888-A569-362107D96826}" type="presParOf" srcId="{20E9A686-224E-4CEF-A60E-A4489AD3EBAF}" destId="{92F32C3D-330B-49C6-B0C7-6CD1CF5328B5}" srcOrd="14" destOrd="0" presId="urn:microsoft.com/office/officeart/2005/8/layout/vList3"/>
    <dgm:cxn modelId="{660550A5-1AD2-4794-8FA4-32B343E638C7}" type="presParOf" srcId="{92F32C3D-330B-49C6-B0C7-6CD1CF5328B5}" destId="{D61BBEA1-1F4B-4716-8445-7DCAC1FA34C5}" srcOrd="0" destOrd="0" presId="urn:microsoft.com/office/officeart/2005/8/layout/vList3"/>
    <dgm:cxn modelId="{324FF9B0-7B2F-4400-8213-A45601F46981}" type="presParOf" srcId="{92F32C3D-330B-49C6-B0C7-6CD1CF5328B5}" destId="{B0A5610E-9B3A-444D-8C5B-52B24D586EC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6D93D2-C35F-4F51-9752-CC0C1544D44F}">
      <dsp:nvSpPr>
        <dsp:cNvPr id="0" name=""/>
        <dsp:cNvSpPr/>
      </dsp:nvSpPr>
      <dsp:spPr>
        <a:xfrm rot="10800000">
          <a:off x="778860" y="2428"/>
          <a:ext cx="2685669" cy="4095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613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Ajax</a:t>
          </a:r>
        </a:p>
      </dsp:txBody>
      <dsp:txXfrm rot="10800000">
        <a:off x="881254" y="2428"/>
        <a:ext cx="2583275" cy="409578"/>
      </dsp:txXfrm>
    </dsp:sp>
    <dsp:sp modelId="{92293962-648C-49DC-86FC-A06E7E1566C9}">
      <dsp:nvSpPr>
        <dsp:cNvPr id="0" name=""/>
        <dsp:cNvSpPr/>
      </dsp:nvSpPr>
      <dsp:spPr>
        <a:xfrm>
          <a:off x="574070" y="2428"/>
          <a:ext cx="409578" cy="40957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AF114A-60BB-4744-A710-5CC324D5E992}">
      <dsp:nvSpPr>
        <dsp:cNvPr id="0" name=""/>
        <dsp:cNvSpPr/>
      </dsp:nvSpPr>
      <dsp:spPr>
        <a:xfrm rot="10800000">
          <a:off x="778860" y="534269"/>
          <a:ext cx="2685669" cy="4095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613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Barcelona</a:t>
          </a:r>
        </a:p>
      </dsp:txBody>
      <dsp:txXfrm rot="10800000">
        <a:off x="881254" y="534269"/>
        <a:ext cx="2583275" cy="409578"/>
      </dsp:txXfrm>
    </dsp:sp>
    <dsp:sp modelId="{3B5C463D-C1B1-4633-BC98-E5D5EC8690D6}">
      <dsp:nvSpPr>
        <dsp:cNvPr id="0" name=""/>
        <dsp:cNvSpPr/>
      </dsp:nvSpPr>
      <dsp:spPr>
        <a:xfrm>
          <a:off x="574070" y="534269"/>
          <a:ext cx="409578" cy="40957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FF5656-DF32-407C-85F5-902277C41786}">
      <dsp:nvSpPr>
        <dsp:cNvPr id="0" name=""/>
        <dsp:cNvSpPr/>
      </dsp:nvSpPr>
      <dsp:spPr>
        <a:xfrm rot="10800000">
          <a:off x="778860" y="1066110"/>
          <a:ext cx="2685669" cy="4095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613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Liverpool</a:t>
          </a:r>
        </a:p>
      </dsp:txBody>
      <dsp:txXfrm rot="10800000">
        <a:off x="881254" y="1066110"/>
        <a:ext cx="2583275" cy="409578"/>
      </dsp:txXfrm>
    </dsp:sp>
    <dsp:sp modelId="{590F3084-139B-4ED8-9041-C7D39E0360B2}">
      <dsp:nvSpPr>
        <dsp:cNvPr id="0" name=""/>
        <dsp:cNvSpPr/>
      </dsp:nvSpPr>
      <dsp:spPr>
        <a:xfrm>
          <a:off x="574070" y="1066110"/>
          <a:ext cx="409578" cy="40957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8EEA4A-5AC1-4141-A6FC-6C46F0D76352}">
      <dsp:nvSpPr>
        <dsp:cNvPr id="0" name=""/>
        <dsp:cNvSpPr/>
      </dsp:nvSpPr>
      <dsp:spPr>
        <a:xfrm rot="10800000">
          <a:off x="778860" y="1597951"/>
          <a:ext cx="2685669" cy="4095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613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Juventus</a:t>
          </a:r>
        </a:p>
      </dsp:txBody>
      <dsp:txXfrm rot="10800000">
        <a:off x="881254" y="1597951"/>
        <a:ext cx="2583275" cy="409578"/>
      </dsp:txXfrm>
    </dsp:sp>
    <dsp:sp modelId="{2C535388-FB85-4CC6-9CE6-488F8C75EB91}">
      <dsp:nvSpPr>
        <dsp:cNvPr id="0" name=""/>
        <dsp:cNvSpPr/>
      </dsp:nvSpPr>
      <dsp:spPr>
        <a:xfrm>
          <a:off x="574070" y="1597951"/>
          <a:ext cx="409578" cy="409578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323DC4-6372-427F-9ED8-688AE76F543F}">
      <dsp:nvSpPr>
        <dsp:cNvPr id="0" name=""/>
        <dsp:cNvSpPr/>
      </dsp:nvSpPr>
      <dsp:spPr>
        <a:xfrm rot="10800000">
          <a:off x="778860" y="2129792"/>
          <a:ext cx="2685669" cy="4095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613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Manchester City</a:t>
          </a:r>
        </a:p>
      </dsp:txBody>
      <dsp:txXfrm rot="10800000">
        <a:off x="881254" y="2129792"/>
        <a:ext cx="2583275" cy="409578"/>
      </dsp:txXfrm>
    </dsp:sp>
    <dsp:sp modelId="{CEDA67E7-C77F-4E12-99AE-FA4EB02BEA5C}">
      <dsp:nvSpPr>
        <dsp:cNvPr id="0" name=""/>
        <dsp:cNvSpPr/>
      </dsp:nvSpPr>
      <dsp:spPr>
        <a:xfrm>
          <a:off x="574070" y="2129792"/>
          <a:ext cx="409578" cy="409578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DD7633-41E7-4499-B0AE-A0A6A5D1CFDC}">
      <dsp:nvSpPr>
        <dsp:cNvPr id="0" name=""/>
        <dsp:cNvSpPr/>
      </dsp:nvSpPr>
      <dsp:spPr>
        <a:xfrm rot="10800000">
          <a:off x="778860" y="2661633"/>
          <a:ext cx="2685669" cy="4095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613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Manchester United</a:t>
          </a:r>
        </a:p>
      </dsp:txBody>
      <dsp:txXfrm rot="10800000">
        <a:off x="881254" y="2661633"/>
        <a:ext cx="2583275" cy="409578"/>
      </dsp:txXfrm>
    </dsp:sp>
    <dsp:sp modelId="{32B905C1-AB67-44AA-8C69-E22897A3A8B8}">
      <dsp:nvSpPr>
        <dsp:cNvPr id="0" name=""/>
        <dsp:cNvSpPr/>
      </dsp:nvSpPr>
      <dsp:spPr>
        <a:xfrm>
          <a:off x="574070" y="2661633"/>
          <a:ext cx="409578" cy="409578"/>
        </a:xfrm>
        <a:prstGeom prst="ellipse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4CBB3F-48BD-4C58-8582-136D4C3FFA24}">
      <dsp:nvSpPr>
        <dsp:cNvPr id="0" name=""/>
        <dsp:cNvSpPr/>
      </dsp:nvSpPr>
      <dsp:spPr>
        <a:xfrm rot="10800000">
          <a:off x="778860" y="3193474"/>
          <a:ext cx="2685669" cy="4095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613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Porto</a:t>
          </a:r>
        </a:p>
      </dsp:txBody>
      <dsp:txXfrm rot="10800000">
        <a:off x="881254" y="3193474"/>
        <a:ext cx="2583275" cy="409578"/>
      </dsp:txXfrm>
    </dsp:sp>
    <dsp:sp modelId="{A6BDA510-CDFA-43C5-8513-8A96D77996A1}">
      <dsp:nvSpPr>
        <dsp:cNvPr id="0" name=""/>
        <dsp:cNvSpPr/>
      </dsp:nvSpPr>
      <dsp:spPr>
        <a:xfrm>
          <a:off x="574070" y="3193474"/>
          <a:ext cx="409578" cy="409578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A5610E-9B3A-444D-8C5B-52B24D586EC0}">
      <dsp:nvSpPr>
        <dsp:cNvPr id="0" name=""/>
        <dsp:cNvSpPr/>
      </dsp:nvSpPr>
      <dsp:spPr>
        <a:xfrm rot="10800000">
          <a:off x="778860" y="3725315"/>
          <a:ext cx="2685669" cy="40957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0613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/>
            <a:t>Tottenham</a:t>
          </a:r>
        </a:p>
      </dsp:txBody>
      <dsp:txXfrm rot="10800000">
        <a:off x="881254" y="3725315"/>
        <a:ext cx="2583275" cy="409578"/>
      </dsp:txXfrm>
    </dsp:sp>
    <dsp:sp modelId="{D61BBEA1-1F4B-4716-8445-7DCAC1FA34C5}">
      <dsp:nvSpPr>
        <dsp:cNvPr id="0" name=""/>
        <dsp:cNvSpPr/>
      </dsp:nvSpPr>
      <dsp:spPr>
        <a:xfrm>
          <a:off x="574070" y="3725315"/>
          <a:ext cx="409578" cy="409578"/>
        </a:xfrm>
        <a:prstGeom prst="ellipse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4D51-68E4-46EB-A8CC-8BAB81AD21F1}" type="datetimeFigureOut">
              <a:rPr lang="nl-NL" smtClean="0"/>
              <a:t>3-7-2019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77248-C350-4A13-A3D2-07FF4939A30B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4D51-68E4-46EB-A8CC-8BAB81AD21F1}" type="datetimeFigureOut">
              <a:rPr lang="nl-NL" smtClean="0"/>
              <a:t>3-7-2019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77248-C350-4A13-A3D2-07FF4939A30B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4D51-68E4-46EB-A8CC-8BAB81AD21F1}" type="datetimeFigureOut">
              <a:rPr lang="nl-NL" smtClean="0"/>
              <a:t>3-7-2019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77248-C350-4A13-A3D2-07FF4939A30B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4D51-68E4-46EB-A8CC-8BAB81AD21F1}" type="datetimeFigureOut">
              <a:rPr lang="nl-NL" smtClean="0"/>
              <a:t>3-7-2019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77248-C350-4A13-A3D2-07FF4939A30B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988840"/>
            <a:ext cx="4038600" cy="413732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38600" cy="413732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4D51-68E4-46EB-A8CC-8BAB81AD21F1}" type="datetimeFigureOut">
              <a:rPr lang="nl-NL" smtClean="0"/>
              <a:t>3-7-2019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77248-C350-4A13-A3D2-07FF4939A30B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86228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502048"/>
            <a:ext cx="4040188" cy="373526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86228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502048"/>
            <a:ext cx="4041775" cy="373526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4D51-68E4-46EB-A8CC-8BAB81AD21F1}" type="datetimeFigureOut">
              <a:rPr lang="nl-NL" smtClean="0"/>
              <a:t>3-7-2019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77248-C350-4A13-A3D2-07FF4939A30B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4D51-68E4-46EB-A8CC-8BAB81AD21F1}" type="datetimeFigureOut">
              <a:rPr lang="nl-NL" smtClean="0"/>
              <a:t>3-7-2019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77248-C350-4A13-A3D2-07FF4939A30B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4D51-68E4-46EB-A8CC-8BAB81AD21F1}" type="datetimeFigureOut">
              <a:rPr lang="nl-NL" smtClean="0"/>
              <a:t>3-7-2019</a:t>
            </a:fld>
            <a:endParaRPr lang="nl-NL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77248-C350-4A13-A3D2-07FF4939A30B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3008313" cy="8640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0" cy="51454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844824"/>
            <a:ext cx="3008313" cy="42813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4D51-68E4-46EB-A8CC-8BAB81AD21F1}" type="datetimeFigureOut">
              <a:rPr lang="nl-NL" smtClean="0"/>
              <a:t>3-7-2019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77248-C350-4A13-A3D2-07FF4939A30B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93772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908719"/>
            <a:ext cx="5486400" cy="3955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50445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4D51-68E4-46EB-A8CC-8BAB81AD21F1}" type="datetimeFigureOut">
              <a:rPr lang="nl-NL" smtClean="0"/>
              <a:t>3-7-2019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77248-C350-4A13-A3D2-07FF4939A30B}" type="slidenum">
              <a:rPr lang="nl-NL" smtClean="0"/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0"/>
            <a:ext cx="8532440" cy="838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305800" y="0"/>
            <a:ext cx="838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2060848"/>
            <a:ext cx="8229600" cy="406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94D51-68E4-46EB-A8CC-8BAB81AD21F1}" type="datetimeFigureOut">
              <a:rPr lang="nl-NL" smtClean="0"/>
              <a:t>3-7-2019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277248-C350-4A13-A3D2-07FF4939A30B}" type="slidenum">
              <a:rPr lang="nl-NL" smtClean="0"/>
              <a:t>‹nr.›</a:t>
            </a:fld>
            <a:endParaRPr lang="nl-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3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Teams kwartfinale 2018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nl-NL" dirty="0"/>
              <a:t>Ajax</a:t>
            </a:r>
          </a:p>
          <a:p>
            <a:pPr lvl="0"/>
            <a:r>
              <a:rPr lang="nl-NL" dirty="0"/>
              <a:t>Barcelona</a:t>
            </a:r>
          </a:p>
          <a:p>
            <a:pPr lvl="0"/>
            <a:r>
              <a:rPr lang="nl-NL" dirty="0"/>
              <a:t>Liverpool</a:t>
            </a:r>
          </a:p>
          <a:p>
            <a:pPr lvl="0"/>
            <a:r>
              <a:rPr lang="nl-NL" dirty="0"/>
              <a:t>Juventus</a:t>
            </a:r>
          </a:p>
          <a:p>
            <a:pPr lvl="0"/>
            <a:r>
              <a:rPr lang="nl-NL" dirty="0"/>
              <a:t>Manchester City</a:t>
            </a:r>
          </a:p>
          <a:p>
            <a:pPr lvl="0"/>
            <a:r>
              <a:rPr lang="nl-NL" dirty="0"/>
              <a:t>Manchester United</a:t>
            </a:r>
          </a:p>
          <a:p>
            <a:pPr lvl="0"/>
            <a:r>
              <a:rPr lang="nl-NL" dirty="0"/>
              <a:t>Porto</a:t>
            </a:r>
          </a:p>
          <a:p>
            <a:pPr lvl="0"/>
            <a:r>
              <a:rPr lang="nl-NL" dirty="0" err="1"/>
              <a:t>Tottenham</a:t>
            </a:r>
            <a:endParaRPr lang="nl-NL" dirty="0"/>
          </a:p>
        </p:txBody>
      </p:sp>
      <p:graphicFrame>
        <p:nvGraphicFramePr>
          <p:cNvPr id="6" name="Tijdelijke aanduiding voor inhoud 5">
            <a:extLst>
              <a:ext uri="{FF2B5EF4-FFF2-40B4-BE49-F238E27FC236}">
                <a16:creationId xmlns:a16="http://schemas.microsoft.com/office/drawing/2014/main" id="{619FF910-3D40-4FAA-BE05-700B6248C290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75867669"/>
              </p:ext>
            </p:extLst>
          </p:nvPr>
        </p:nvGraphicFramePr>
        <p:xfrm>
          <a:off x="4648200" y="1988840"/>
          <a:ext cx="4038600" cy="4137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CL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174B"/>
      </a:accent1>
      <a:accent2>
        <a:srgbClr val="548DD4"/>
      </a:accent2>
      <a:accent3>
        <a:srgbClr val="DBE5F1"/>
      </a:accent3>
      <a:accent4>
        <a:srgbClr val="8064A2"/>
      </a:accent4>
      <a:accent5>
        <a:srgbClr val="4BACC6"/>
      </a:accent5>
      <a:accent6>
        <a:srgbClr val="000000"/>
      </a:accent6>
      <a:hlink>
        <a:srgbClr val="0000FF"/>
      </a:hlink>
      <a:folHlink>
        <a:srgbClr val="800080"/>
      </a:folHlink>
    </a:clrScheme>
    <a:fontScheme name="Kantoor - klassie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23</Words>
  <Application>Microsoft Office PowerPoint</Application>
  <PresentationFormat>Diavoorstelling (4:3)</PresentationFormat>
  <Paragraphs>17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3" baseType="lpstr">
      <vt:lpstr>Arial</vt:lpstr>
      <vt:lpstr>Office-thema</vt:lpstr>
      <vt:lpstr>Teams kwartfinale 2018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HIT = IT</dc:creator>
  <cp:keywords>HIT = PowerPoint</cp:keywords>
  <cp:lastModifiedBy>Harry van den Heuvel</cp:lastModifiedBy>
  <cp:revision>15</cp:revision>
  <dcterms:created xsi:type="dcterms:W3CDTF">2013-04-29T08:58:10Z</dcterms:created>
  <dcterms:modified xsi:type="dcterms:W3CDTF">2019-07-03T18:34:20Z</dcterms:modified>
</cp:coreProperties>
</file>