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47D124-D3FE-4549-819C-F7E18CEAB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1186C7A-B8A3-4E64-B8EC-86B55B129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07E4D8E-CC3F-4E6A-B5E3-F9161401D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71956F-D510-4802-B783-6C03300E0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9DFD610-C282-44DF-BFBD-3D9A3B7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920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A211A4-854D-4649-8DA0-A52B761B8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E44E781-F13D-43BC-A7B5-869B3C44B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D03F85-A5EB-4812-9D5E-AA3278EB3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09C2914-1712-4062-A61D-2960D96C2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E83F47-6E8C-48C3-8C6E-EA4EF67C8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8530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F742746-2452-463D-A5C6-5BBFBFB044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E465998-CF33-4D98-9FE4-58B960A34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7F89D10-9918-4BBD-A13E-71154EF44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1ABC106-83E4-425D-9B98-023990FB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21C9D0-926D-4D9D-9EE1-D613A61FA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902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5B1735-429F-425A-AD62-265056851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EAF78D-DF5A-4658-ADF9-151E33019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0E68C33-158E-40B6-9F5A-7BD78B8C3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3B25C77-ED6F-4AE0-8C9D-1EDDBC07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CC43882-2F39-41D6-BB66-EC00CA55C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3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7B3A82-7FC0-46EF-8366-E5FF02207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752783-8EF6-4D8B-9DDE-CDFA33414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5BB9D5-B640-4317-A945-F709F1A0A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F07082-4BC0-46C6-B96E-496A9BE8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D38B13C-3683-4C50-981B-D2CAF3E27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5346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9E7005-D575-415D-910F-5B248E003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09522E-3FCE-46EF-BEC4-7AB329F188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B1E2123-9151-4033-9196-45015FDBB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100EFEE-4BF3-4276-BE3A-E7BD86C42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2AE628-89BC-4D19-AA5D-EA782CDA0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7A8DA4E-257B-4154-B34F-D8FD62B42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497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82DD0F-0558-457B-BCA2-09369A664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8096172-080B-481C-8BF8-728F26037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A4B103B-EA34-43A0-BD69-07AA6F61C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3D171C9-3972-43EE-B262-12AC08259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7457F88-776A-41C6-8F8C-1B74EFB93C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CE5540A-49D8-4BB4-849C-CBCCE632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A62642B-4025-4DDD-B614-D84D59F2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D79B62F-E0EE-41D4-A8CB-0287529D3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032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F3D5D9-D810-4C6F-9E31-1354DBBD1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7C083C8-BAA6-4A1A-BAFA-8B9E7833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5DF0F3E-7F77-46A4-8A79-717BB26E5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C9FDA0B-4726-403F-B7BE-B2975F22D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151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2AD6898-BC31-4E7D-B30A-9DEF5BC64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E8A18D7-0818-4005-B0DB-A0089313A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04301F7-E5B0-4F45-BCC9-4A94D0057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513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7D7146-F721-4307-811F-5B67B5975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5930664-CF2B-4557-9DFE-A9C115495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83279B8-1A6A-4698-9334-71F7F90F2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B6498CD-87A0-403B-B2F0-BA0C23BA3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0D19E6E-1044-4193-B853-8BE0BD847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7EC4DE5-695A-4D84-939E-3E417CAEC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33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E14928-4D71-45F4-BDD9-FC5B52FBC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96B5F3D-0990-485D-8BCD-76387FF2A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07A1A20-AACF-480A-B289-4D1176745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B66B399-2143-4BB0-AE97-F36E43E78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C9BC222-1217-4D45-A0EC-CC93A9B58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B4DA09C-2B18-474E-8347-82240DF0E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883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25A3D7-B8ED-46DF-A2C3-19703B9CD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A907E07-2E9C-45E0-B6BF-5E6BA89B5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12517E6-C0BB-4677-9D66-94E0AAAC7D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BE850-8C1A-4481-9F50-3FCAB4571509}" type="datetimeFigureOut">
              <a:rPr lang="nl-NL" smtClean="0"/>
              <a:t>23-9-2019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548B813-8957-455B-A769-B99AAE59F2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4CC9535-F214-4C2E-9E2C-48AE40F70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070D6-43D9-4BD2-AB5A-2B502139D7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955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E40B06FE-C812-4F70-915B-96A5D22B93E5}"/>
              </a:ext>
            </a:extLst>
          </p:cNvPr>
          <p:cNvSpPr/>
          <p:nvPr/>
        </p:nvSpPr>
        <p:spPr>
          <a:xfrm>
            <a:off x="0" y="0"/>
            <a:ext cx="6120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Graphic 4" descr="Doel">
            <a:extLst>
              <a:ext uri="{FF2B5EF4-FFF2-40B4-BE49-F238E27FC236}">
                <a16:creationId xmlns:a16="http://schemas.microsoft.com/office/drawing/2014/main" id="{6FA7D9B7-6EFB-4F5F-A201-2541A5DC7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682" y="1389682"/>
            <a:ext cx="4078637" cy="407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78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F07B28E5-94AE-4E8C-AE6C-E4C00D38B819}"/>
              </a:ext>
            </a:extLst>
          </p:cNvPr>
          <p:cNvSpPr/>
          <p:nvPr/>
        </p:nvSpPr>
        <p:spPr>
          <a:xfrm>
            <a:off x="0" y="0"/>
            <a:ext cx="6120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Graphic 2" descr="Stopwatch">
            <a:extLst>
              <a:ext uri="{FF2B5EF4-FFF2-40B4-BE49-F238E27FC236}">
                <a16:creationId xmlns:a16="http://schemas.microsoft.com/office/drawing/2014/main" id="{F0282EAF-9E2F-4A27-9F1E-0DD83F9A7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600" y="1389600"/>
            <a:ext cx="4078800" cy="40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22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3CF3DB4F-51BA-499B-8D44-AFCBDFA963A0}"/>
              </a:ext>
            </a:extLst>
          </p:cNvPr>
          <p:cNvSpPr/>
          <p:nvPr/>
        </p:nvSpPr>
        <p:spPr>
          <a:xfrm>
            <a:off x="0" y="0"/>
            <a:ext cx="6120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Graphic 3" descr="Pianotoetsen">
            <a:extLst>
              <a:ext uri="{FF2B5EF4-FFF2-40B4-BE49-F238E27FC236}">
                <a16:creationId xmlns:a16="http://schemas.microsoft.com/office/drawing/2014/main" id="{8410D564-DBAA-426B-89E3-A1289F54D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600" y="1389600"/>
            <a:ext cx="4078800" cy="40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8919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8</TotalTime>
  <Words>0</Words>
  <Application>Microsoft Office PowerPoint</Application>
  <PresentationFormat>Breedbeeld</PresentationFormat>
  <Paragraphs>0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Harry van den Heuvel</cp:lastModifiedBy>
  <cp:revision>1</cp:revision>
  <dcterms:created xsi:type="dcterms:W3CDTF">2019-09-23T04:59:58Z</dcterms:created>
  <dcterms:modified xsi:type="dcterms:W3CDTF">2019-09-23T05:08:18Z</dcterms:modified>
</cp:coreProperties>
</file>