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3162"/>
    <a:srgbClr val="B92241"/>
    <a:srgbClr val="0822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24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3-8-2016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8407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3-8-2016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4232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3-8-2016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1150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3-8-2016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1237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3-8-2016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2624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3-8-2016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7196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3-8-2016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2731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3-8-2016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605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3-8-2016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0535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3-8-2016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01501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3-8-2016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365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A0176-C744-4DEB-BF68-0CFA847A83C7}" type="datetimeFigureOut">
              <a:rPr lang="nl-NL" smtClean="0"/>
              <a:t>3-8-2016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7029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North Korea flag (Democratic People's Republic of Korea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982845"/>
            <a:ext cx="7200000" cy="4892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393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upload.wikimedia.org/wikipedia/commons/thumb/3/38/Flag_of_Cape_Verde.svg/250px-Flag_of_Cape_Verde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1312201"/>
            <a:ext cx="7200000" cy="423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04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allpapercave.com/wp/wc16925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1066958"/>
            <a:ext cx="7200000" cy="472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90263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1225</TotalTime>
  <Words>0</Words>
  <Application>Microsoft Office PowerPoint</Application>
  <PresentationFormat>Diavoorstelling 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6" baseType="lpstr">
      <vt:lpstr>Arial</vt:lpstr>
      <vt:lpstr>Calibri</vt:lpstr>
      <vt:lpstr>Kantoorthema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HIT = IT</dc:creator>
  <cp:keywords>HIT = PowerPoint</cp:keywords>
  <cp:lastModifiedBy>HIT is IT</cp:lastModifiedBy>
  <cp:revision>22</cp:revision>
  <dcterms:created xsi:type="dcterms:W3CDTF">2013-05-02T11:50:35Z</dcterms:created>
  <dcterms:modified xsi:type="dcterms:W3CDTF">2016-08-03T05:00:44Z</dcterms:modified>
</cp:coreProperties>
</file>