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39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1-8-2016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8407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1-8-2016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4232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1-8-2016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1150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1-8-2016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1237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1-8-2016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2624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1-8-2016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7196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1-8-2016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2731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1-8-2016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605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1-8-2016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0535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1-8-2016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01501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0176-C744-4DEB-BF68-0CFA847A83C7}" type="datetimeFigureOut">
              <a:rPr lang="nl-NL" smtClean="0"/>
              <a:t>1-8-2016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36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A0176-C744-4DEB-BF68-0CFA847A83C7}" type="datetimeFigureOut">
              <a:rPr lang="nl-NL" smtClean="0"/>
              <a:t>1-8-2016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4CFEB-0DB0-492B-9FFB-835362A663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7029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464794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4715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arkethings.net/wp-content/uploads/2015/01/Hello_Kitty_logo.svg_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66" y="729000"/>
            <a:ext cx="7584269" cy="5400000"/>
          </a:xfrm>
          <a:prstGeom prst="rect">
            <a:avLst/>
          </a:prstGeom>
          <a:noFill/>
          <a:ln w="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05297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1221</TotalTime>
  <Words>0</Words>
  <Application>Microsoft Office PowerPoint</Application>
  <PresentationFormat>Diavoorstelling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5" baseType="lpstr">
      <vt:lpstr>Arial</vt:lpstr>
      <vt:lpstr>Calibri</vt:lpstr>
      <vt:lpstr>Kantoorthema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HIT = IT</dc:creator>
  <cp:keywords>HIT = PowerPoint</cp:keywords>
  <cp:lastModifiedBy>HIT is IT</cp:lastModifiedBy>
  <cp:revision>20</cp:revision>
  <dcterms:created xsi:type="dcterms:W3CDTF">2013-05-02T11:50:35Z</dcterms:created>
  <dcterms:modified xsi:type="dcterms:W3CDTF">2016-08-01T17:10:45Z</dcterms:modified>
</cp:coreProperties>
</file>