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0" r:id="rId1"/>
  </p:sldMasterIdLst>
  <p:sldIdLst>
    <p:sldId id="257" r:id="rId2"/>
    <p:sldId id="261" r:id="rId3"/>
    <p:sldId id="260" r:id="rId4"/>
    <p:sldId id="256" r:id="rId5"/>
    <p:sldId id="258" r:id="rId6"/>
    <p:sldId id="259" r:id="rId7"/>
  </p:sldIdLst>
  <p:sldSz cx="9144000" cy="6858000" type="screen4x3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8EDD86D-BBD9-4E78-A26E-C8B9077912C6}" v="1" dt="2019-09-23T04:56:31.72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278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nl-NL"/>
              <a:t>Klik om de ondertitelstijl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E8140-5BF3-47B6-A245-F4F0B2AF5CB6}" type="datetimeFigureOut">
              <a:rPr lang="nl-NL" smtClean="0"/>
              <a:t>23-9-2019</a:t>
            </a:fld>
            <a:endParaRPr lang="nl-NL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D6617-F0E7-4DD6-863A-F13BF52E82A0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7296482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E8140-5BF3-47B6-A245-F4F0B2AF5CB6}" type="datetimeFigureOut">
              <a:rPr lang="nl-NL" smtClean="0"/>
              <a:t>23-9-2019</a:t>
            </a:fld>
            <a:endParaRPr lang="nl-NL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D6617-F0E7-4DD6-863A-F13BF52E82A0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0105133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E8140-5BF3-47B6-A245-F4F0B2AF5CB6}" type="datetimeFigureOut">
              <a:rPr lang="nl-NL" smtClean="0"/>
              <a:t>23-9-2019</a:t>
            </a:fld>
            <a:endParaRPr lang="nl-NL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D6617-F0E7-4DD6-863A-F13BF52E82A0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637910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E8140-5BF3-47B6-A245-F4F0B2AF5CB6}" type="datetimeFigureOut">
              <a:rPr lang="nl-NL" smtClean="0"/>
              <a:t>23-9-2019</a:t>
            </a:fld>
            <a:endParaRPr lang="nl-NL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D6617-F0E7-4DD6-863A-F13BF52E82A0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4594797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E8140-5BF3-47B6-A245-F4F0B2AF5CB6}" type="datetimeFigureOut">
              <a:rPr lang="nl-NL" smtClean="0"/>
              <a:t>23-9-2019</a:t>
            </a:fld>
            <a:endParaRPr lang="nl-NL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D6617-F0E7-4DD6-863A-F13BF52E82A0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6899912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E8140-5BF3-47B6-A245-F4F0B2AF5CB6}" type="datetimeFigureOut">
              <a:rPr lang="nl-NL" smtClean="0"/>
              <a:t>23-9-2019</a:t>
            </a:fld>
            <a:endParaRPr lang="nl-NL" dirty="0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D6617-F0E7-4DD6-863A-F13BF52E82A0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797341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E8140-5BF3-47B6-A245-F4F0B2AF5CB6}" type="datetimeFigureOut">
              <a:rPr lang="nl-NL" smtClean="0"/>
              <a:t>23-9-2019</a:t>
            </a:fld>
            <a:endParaRPr lang="nl-NL" dirty="0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D6617-F0E7-4DD6-863A-F13BF52E82A0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8535742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E8140-5BF3-47B6-A245-F4F0B2AF5CB6}" type="datetimeFigureOut">
              <a:rPr lang="nl-NL" smtClean="0"/>
              <a:t>23-9-2019</a:t>
            </a:fld>
            <a:endParaRPr lang="nl-NL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D6617-F0E7-4DD6-863A-F13BF52E82A0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9884004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E8140-5BF3-47B6-A245-F4F0B2AF5CB6}" type="datetimeFigureOut">
              <a:rPr lang="nl-NL" smtClean="0"/>
              <a:t>23-9-2019</a:t>
            </a:fld>
            <a:endParaRPr lang="nl-NL" dirty="0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D6617-F0E7-4DD6-863A-F13BF52E82A0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1969465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E8140-5BF3-47B6-A245-F4F0B2AF5CB6}" type="datetimeFigureOut">
              <a:rPr lang="nl-NL" smtClean="0"/>
              <a:t>23-9-2019</a:t>
            </a:fld>
            <a:endParaRPr lang="nl-NL" dirty="0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D6617-F0E7-4DD6-863A-F13BF52E82A0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7854054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E8140-5BF3-47B6-A245-F4F0B2AF5CB6}" type="datetimeFigureOut">
              <a:rPr lang="nl-NL" smtClean="0"/>
              <a:t>23-9-2019</a:t>
            </a:fld>
            <a:endParaRPr lang="nl-NL" dirty="0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D6617-F0E7-4DD6-863A-F13BF52E82A0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6226766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8E8140-5BF3-47B6-A245-F4F0B2AF5CB6}" type="datetimeFigureOut">
              <a:rPr lang="nl-NL" smtClean="0"/>
              <a:t>23-9-2019</a:t>
            </a:fld>
            <a:endParaRPr lang="nl-NL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CD6617-F0E7-4DD6-863A-F13BF52E82A0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296019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0750" y="0"/>
            <a:ext cx="2873250" cy="21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024483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8436" y="-50801"/>
            <a:ext cx="2884586" cy="21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61973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Afbeelding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59414" y="0"/>
            <a:ext cx="2884586" cy="21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52831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0746" y="0"/>
            <a:ext cx="2873254" cy="2160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27068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0750" y="0"/>
            <a:ext cx="2873250" cy="21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146570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0747" y="0"/>
            <a:ext cx="2873253" cy="21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93507575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</TotalTime>
  <Words>0</Words>
  <Application>Microsoft Office PowerPoint</Application>
  <PresentationFormat>Diavoorstelling (4:3)</PresentationFormat>
  <Paragraphs>0</Paragraphs>
  <Slides>6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Kantoorthema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HIT = IT</dc:creator>
  <cp:keywords>HIT = PowerPoint</cp:keywords>
  <cp:lastModifiedBy>HIT is IT</cp:lastModifiedBy>
  <cp:revision>6</cp:revision>
  <dcterms:created xsi:type="dcterms:W3CDTF">2013-05-03T13:24:41Z</dcterms:created>
  <dcterms:modified xsi:type="dcterms:W3CDTF">2019-09-23T05:09:35Z</dcterms:modified>
</cp:coreProperties>
</file>