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rry van den Heuvel" initials="HvdH" lastIdx="1" clrIdx="0">
    <p:extLst>
      <p:ext uri="{19B8F6BF-5375-455C-9EA6-DF929625EA0E}">
        <p15:presenceInfo xmlns:p15="http://schemas.microsoft.com/office/powerpoint/2012/main" userId="S::0103956@zadkine.nl::f34615b9-7b7b-440d-9c15-ecc7d19d6cf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E4"/>
    <a:srgbClr val="000000"/>
    <a:srgbClr val="ECECEC"/>
    <a:srgbClr val="328DBA"/>
    <a:srgbClr val="5EAF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8F02-07D5-4202-95B7-817B354B3A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BA3961B-8649-4422-818A-2CEA7FAA1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AA2BC5-CAD1-4843-B666-4121BFC34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F6C9CE2-130B-4E3D-A9DC-344BA0E91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748BC0A-BD85-4B0D-90F6-06CF522D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72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9804E6-24F7-459D-B491-CA7C7410B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C7D1113-34D1-46A7-9163-EA733DB229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06E43D5-0563-4776-8A7B-89F0DC3B0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5F475D-2C92-46B1-8AF8-204354C5F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9C47B3E-3DDB-46F5-9E6B-2B7042905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2069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541DBD1-DABF-458F-8657-63D0592B3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92CA239-5238-42B6-B59E-148EC17D9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26C955-610D-4FC6-A0DD-61542C3C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6C9D05-C073-4B2F-9F71-577F1D9F8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E68294A-1A61-4A8E-B101-73E673F90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060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6B56B5-3F29-439A-BA52-232BDDD44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ACE8B3-A699-4BDC-B19E-013DA7138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34783EC-232B-474E-A019-19E1D5B15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FF2C09-A698-4C40-B75D-7D9D519CB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0D0DC2-B522-4934-9B54-E459667F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95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9A5207-1431-4303-81C4-8EB2D4E0E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FF414E-CD3B-4C4A-974A-000A5D539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E37C13-4E84-4C5D-AE39-87BC8A897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BD79BD-162B-4594-88F1-B98437B63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B05A96-7C3D-43B3-B999-D9B9C9C30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419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A80458-A9C2-45A3-BCE8-381B34CE1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C14ADE-23C5-4C56-82FE-36E44438FB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70DF985-B8BE-495A-8D39-B1AD77FC4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F095786-E6F6-4494-B976-F7F4F98C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99EBD8-0B87-45CA-930D-831087454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B07B61C-E727-4EBD-9DC7-C7F96F29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9182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1BC379-631E-4C07-82EB-EF5095501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2A40590-968F-47A7-B7C2-2D145A651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5AD7EA9-CE42-4AEC-9CBA-FA20C84251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D81C962-0E79-4916-9E0A-C670C1362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37542A3-7D91-469A-B3B9-26A3CD8E28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2A78802-99D1-4377-9F3C-AD4839428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5CB78CE-FDE0-4227-A8CB-ED676692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CBE0DDF-C4B3-4BF7-A972-172616D9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9220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41410C-E604-410F-930C-5D7B2D28B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BCBF3D8-5725-490E-BCD8-8632ED3A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4CC4C7F-4C82-41BE-9984-5EF9F4432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5C3F4D6-2238-407B-8B18-5B45F5F50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5811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DB6E4C9-0E8A-48AB-991A-EDD82A1C8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8A530FC-82A1-416D-A751-D40F760B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709D15C-0CEC-45F7-9635-99617C7CF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3570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3C1F5D-3E4F-415B-8D8F-77614B7BD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388ABC-9064-4109-A133-2EC53B2D2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9254F51-BE05-4904-BD29-6F14E46E3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08E8FFE-7BA8-4719-B503-AA212F594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1EDF678-F418-463C-8909-55DF5391A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A5AC7BD-251A-4CF8-BCD1-7466FB64F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6389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D87E3-6A35-4A6F-89EF-0E73ACA8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AEBFD6-7532-4C18-8821-F875755525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1A650AD-410E-449B-B35B-2D8452B57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BDDD96-7160-4C53-A6B2-33AF64573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664FDCE-9F99-4345-80DD-A85D51B9C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A85916E-0BA2-4137-846C-A0D4B635C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320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0CB711C-6E4E-482F-84AB-876153947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B71A68A-8F8A-4A6B-86E2-02D5065EB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83B8CB-3DA7-4FF9-B074-CB5E92431A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ACF9A-19AF-4501-B40A-06C223EB6A0E}" type="datetimeFigureOut">
              <a:rPr lang="nl-NL" smtClean="0"/>
              <a:t>2-1-2020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0222B4-466E-429B-86A3-4C8E8A640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7D2F5C3-21D4-4F1E-AD73-42BE015E5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B964C-D98E-48A8-A14B-8411C0FCAB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395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fbeeldingsresultaat voor logo klm">
            <a:extLst>
              <a:ext uri="{FF2B5EF4-FFF2-40B4-BE49-F238E27FC236}">
                <a16:creationId xmlns:a16="http://schemas.microsoft.com/office/drawing/2014/main" id="{84E840E5-BF1E-4AE9-91C7-CAC1D514D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997" y="0"/>
            <a:ext cx="246857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fbeeldingsresultaat voor logo klm">
            <a:extLst>
              <a:ext uri="{FF2B5EF4-FFF2-40B4-BE49-F238E27FC236}">
                <a16:creationId xmlns:a16="http://schemas.microsoft.com/office/drawing/2014/main" id="{2BBACCAB-F671-48D8-8DBF-96A3409725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094992" y="3720089"/>
            <a:ext cx="6720935" cy="196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39A3C788-F90C-47B2-A6E5-16A7CABF7532}"/>
              </a:ext>
            </a:extLst>
          </p:cNvPr>
          <p:cNvSpPr txBox="1"/>
          <p:nvPr/>
        </p:nvSpPr>
        <p:spPr>
          <a:xfrm>
            <a:off x="6515100" y="88084"/>
            <a:ext cx="362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Teken met behulp van vormen het kroontje boven de letters KLM</a:t>
            </a:r>
          </a:p>
        </p:txBody>
      </p:sp>
    </p:spTree>
    <p:extLst>
      <p:ext uri="{BB962C8B-B14F-4D97-AF65-F5344CB8AC3E}">
        <p14:creationId xmlns:p14="http://schemas.microsoft.com/office/powerpoint/2010/main" val="1852573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mastercard logo">
            <a:extLst>
              <a:ext uri="{FF2B5EF4-FFF2-40B4-BE49-F238E27FC236}">
                <a16:creationId xmlns:a16="http://schemas.microsoft.com/office/drawing/2014/main" id="{3E61C38D-1D34-4B67-9534-C0C6EB919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2000" y="0"/>
            <a:ext cx="175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7E17564-5BF7-48F7-95BA-A63B8FCDA181}"/>
              </a:ext>
            </a:extLst>
          </p:cNvPr>
          <p:cNvSpPr txBox="1"/>
          <p:nvPr/>
        </p:nvSpPr>
        <p:spPr>
          <a:xfrm>
            <a:off x="7061200" y="88084"/>
            <a:ext cx="308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Lettertype van de tekst “mastercard” is Century Gothic</a:t>
            </a:r>
          </a:p>
        </p:txBody>
      </p:sp>
    </p:spTree>
    <p:extLst>
      <p:ext uri="{BB962C8B-B14F-4D97-AF65-F5344CB8AC3E}">
        <p14:creationId xmlns:p14="http://schemas.microsoft.com/office/powerpoint/2010/main" val="382464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364BBC7-DF9D-4D3B-A707-3307FB6AD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000" y="0"/>
            <a:ext cx="5076000" cy="1440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6DA540CE-F12D-4E31-BFE1-C45F86CEDAF4}"/>
              </a:ext>
            </a:extLst>
          </p:cNvPr>
          <p:cNvSpPr txBox="1"/>
          <p:nvPr/>
        </p:nvSpPr>
        <p:spPr>
          <a:xfrm>
            <a:off x="2235200" y="291284"/>
            <a:ext cx="4880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Lettertype van de tekst “TouTube” is Arial Narrow. De afstand tussen de letters is versmald. </a:t>
            </a:r>
          </a:p>
        </p:txBody>
      </p:sp>
    </p:spTree>
    <p:extLst>
      <p:ext uri="{BB962C8B-B14F-4D97-AF65-F5344CB8AC3E}">
        <p14:creationId xmlns:p14="http://schemas.microsoft.com/office/powerpoint/2010/main" val="355882165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40</Words>
  <Application>Microsoft Office PowerPoint</Application>
  <PresentationFormat>Breedbeeld</PresentationFormat>
  <Paragraphs>3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Harry van den Heuvel</cp:lastModifiedBy>
  <cp:revision>5</cp:revision>
  <dcterms:created xsi:type="dcterms:W3CDTF">2019-09-23T05:12:35Z</dcterms:created>
  <dcterms:modified xsi:type="dcterms:W3CDTF">2020-01-02T19:07:09Z</dcterms:modified>
</cp:coreProperties>
</file>